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315" r:id="rId4"/>
    <p:sldId id="258" r:id="rId5"/>
    <p:sldId id="259" r:id="rId6"/>
    <p:sldId id="267" r:id="rId7"/>
    <p:sldId id="260" r:id="rId8"/>
    <p:sldId id="316" r:id="rId9"/>
    <p:sldId id="261" r:id="rId10"/>
    <p:sldId id="262" r:id="rId11"/>
    <p:sldId id="263" r:id="rId12"/>
    <p:sldId id="317" r:id="rId13"/>
    <p:sldId id="318" r:id="rId14"/>
    <p:sldId id="264" r:id="rId15"/>
    <p:sldId id="265" r:id="rId16"/>
    <p:sldId id="266" r:id="rId17"/>
    <p:sldId id="268" r:id="rId18"/>
    <p:sldId id="269" r:id="rId19"/>
    <p:sldId id="308" r:id="rId20"/>
    <p:sldId id="270" r:id="rId21"/>
    <p:sldId id="287" r:id="rId22"/>
    <p:sldId id="271" r:id="rId23"/>
    <p:sldId id="272" r:id="rId24"/>
    <p:sldId id="273" r:id="rId25"/>
    <p:sldId id="274" r:id="rId26"/>
    <p:sldId id="310" r:id="rId27"/>
    <p:sldId id="279" r:id="rId28"/>
    <p:sldId id="280" r:id="rId29"/>
    <p:sldId id="281" r:id="rId30"/>
    <p:sldId id="282" r:id="rId31"/>
    <p:sldId id="283" r:id="rId32"/>
    <p:sldId id="284" r:id="rId33"/>
    <p:sldId id="309" r:id="rId34"/>
    <p:sldId id="285" r:id="rId35"/>
    <p:sldId id="286" r:id="rId36"/>
    <p:sldId id="288" r:id="rId37"/>
    <p:sldId id="289" r:id="rId38"/>
    <p:sldId id="293" r:id="rId39"/>
    <p:sldId id="290" r:id="rId40"/>
    <p:sldId id="291" r:id="rId41"/>
    <p:sldId id="292" r:id="rId42"/>
    <p:sldId id="312" r:id="rId43"/>
    <p:sldId id="294" r:id="rId44"/>
    <p:sldId id="295" r:id="rId45"/>
    <p:sldId id="296" r:id="rId46"/>
    <p:sldId id="297" r:id="rId47"/>
    <p:sldId id="313" r:id="rId48"/>
    <p:sldId id="298" r:id="rId49"/>
    <p:sldId id="299" r:id="rId50"/>
    <p:sldId id="300" r:id="rId51"/>
    <p:sldId id="301" r:id="rId52"/>
    <p:sldId id="302" r:id="rId53"/>
    <p:sldId id="303" r:id="rId54"/>
    <p:sldId id="311" r:id="rId55"/>
    <p:sldId id="314" r:id="rId56"/>
    <p:sldId id="275" r:id="rId57"/>
    <p:sldId id="276" r:id="rId58"/>
    <p:sldId id="277" r:id="rId59"/>
    <p:sldId id="278" r:id="rId60"/>
    <p:sldId id="321" r:id="rId61"/>
    <p:sldId id="304" r:id="rId62"/>
    <p:sldId id="305" r:id="rId63"/>
    <p:sldId id="306" r:id="rId64"/>
    <p:sldId id="319" r:id="rId65"/>
    <p:sldId id="320" r:id="rId66"/>
    <p:sldId id="307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05C6B-CC2E-4B17-B26A-3F603A6DDC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39C2ED-35E7-4F2F-8E2C-04CE48BE6209}">
      <dgm:prSet phldrT="[Texto]"/>
      <dgm:spPr/>
      <dgm:t>
        <a:bodyPr/>
        <a:lstStyle/>
        <a:p>
          <a:r>
            <a:rPr lang="pt-BR" dirty="0" smtClean="0"/>
            <a:t>Bloqueio do receptor na unidade 30S que se liga ao </a:t>
          </a:r>
          <a:r>
            <a:rPr lang="pt-BR" dirty="0" err="1" smtClean="0"/>
            <a:t>RNAt</a:t>
          </a:r>
          <a:endParaRPr lang="pt-BR" dirty="0"/>
        </a:p>
      </dgm:t>
    </dgm:pt>
    <dgm:pt modelId="{8722789A-7DCF-495D-8B7A-52EAEF915A71}" type="parTrans" cxnId="{08936444-C5EC-4902-9EE0-1D660FF9FBFE}">
      <dgm:prSet/>
      <dgm:spPr/>
      <dgm:t>
        <a:bodyPr/>
        <a:lstStyle/>
        <a:p>
          <a:endParaRPr lang="pt-BR"/>
        </a:p>
      </dgm:t>
    </dgm:pt>
    <dgm:pt modelId="{BF5A872C-907F-4638-83D0-932455165FBB}" type="sibTrans" cxnId="{08936444-C5EC-4902-9EE0-1D660FF9FBFE}">
      <dgm:prSet/>
      <dgm:spPr/>
      <dgm:t>
        <a:bodyPr/>
        <a:lstStyle/>
        <a:p>
          <a:endParaRPr lang="pt-BR"/>
        </a:p>
      </dgm:t>
    </dgm:pt>
    <dgm:pt modelId="{75F7E3E7-720D-4B14-894E-9356FF5F0B44}">
      <dgm:prSet phldrT="[Texto]"/>
      <dgm:spPr/>
      <dgm:t>
        <a:bodyPr/>
        <a:lstStyle/>
        <a:p>
          <a:r>
            <a:rPr lang="pt-BR" dirty="0" smtClean="0"/>
            <a:t>Síntese proteica (tradução) inibida</a:t>
          </a:r>
          <a:endParaRPr lang="pt-BR" dirty="0"/>
        </a:p>
      </dgm:t>
    </dgm:pt>
    <dgm:pt modelId="{356CA827-8C48-48BD-8843-4003AB2EE5E8}" type="parTrans" cxnId="{B8D84F86-271E-49E1-9B82-2BC421639B34}">
      <dgm:prSet/>
      <dgm:spPr/>
      <dgm:t>
        <a:bodyPr/>
        <a:lstStyle/>
        <a:p>
          <a:endParaRPr lang="pt-BR"/>
        </a:p>
      </dgm:t>
    </dgm:pt>
    <dgm:pt modelId="{55A54B4A-B089-4FA8-A7F0-1CE1E2578734}" type="sibTrans" cxnId="{B8D84F86-271E-49E1-9B82-2BC421639B34}">
      <dgm:prSet/>
      <dgm:spPr/>
      <dgm:t>
        <a:bodyPr/>
        <a:lstStyle/>
        <a:p>
          <a:endParaRPr lang="pt-BR"/>
        </a:p>
      </dgm:t>
    </dgm:pt>
    <dgm:pt modelId="{1C97BBA7-52D5-4911-9A4A-248581C098D1}">
      <dgm:prSet phldrT="[Texto]"/>
      <dgm:spPr/>
      <dgm:t>
        <a:bodyPr/>
        <a:lstStyle/>
        <a:p>
          <a:r>
            <a:rPr lang="pt-BR" dirty="0" smtClean="0"/>
            <a:t>Impede a replicação bacteriana</a:t>
          </a:r>
          <a:endParaRPr lang="pt-BR" dirty="0"/>
        </a:p>
      </dgm:t>
    </dgm:pt>
    <dgm:pt modelId="{794F094B-8659-4C2B-835E-AD7D94814C02}" type="parTrans" cxnId="{6CA09929-7FC7-4C18-B46D-1B3F018C963D}">
      <dgm:prSet/>
      <dgm:spPr/>
      <dgm:t>
        <a:bodyPr/>
        <a:lstStyle/>
        <a:p>
          <a:endParaRPr lang="pt-BR"/>
        </a:p>
      </dgm:t>
    </dgm:pt>
    <dgm:pt modelId="{BAED8BC2-9203-492B-B283-6A25B6FF0E45}" type="sibTrans" cxnId="{6CA09929-7FC7-4C18-B46D-1B3F018C963D}">
      <dgm:prSet/>
      <dgm:spPr/>
      <dgm:t>
        <a:bodyPr/>
        <a:lstStyle/>
        <a:p>
          <a:endParaRPr lang="pt-BR"/>
        </a:p>
      </dgm:t>
    </dgm:pt>
    <dgm:pt modelId="{B0EA713F-11FE-4B0D-B7D6-EA77E1C01055}">
      <dgm:prSet/>
      <dgm:spPr/>
      <dgm:t>
        <a:bodyPr/>
        <a:lstStyle/>
        <a:p>
          <a:r>
            <a:rPr lang="pt-BR" dirty="0" smtClean="0"/>
            <a:t>Interferência no crescimento/ proliferação</a:t>
          </a:r>
          <a:endParaRPr lang="pt-BR" dirty="0"/>
        </a:p>
      </dgm:t>
    </dgm:pt>
    <dgm:pt modelId="{43945E58-0E63-4712-85A4-1AD5CC2A3987}" type="parTrans" cxnId="{2846F3AA-212A-46C9-9F97-B45A9D9EEEAC}">
      <dgm:prSet/>
      <dgm:spPr/>
      <dgm:t>
        <a:bodyPr/>
        <a:lstStyle/>
        <a:p>
          <a:endParaRPr lang="pt-BR"/>
        </a:p>
      </dgm:t>
    </dgm:pt>
    <dgm:pt modelId="{C3279F42-66F4-417D-96E0-039367F8E243}" type="sibTrans" cxnId="{2846F3AA-212A-46C9-9F97-B45A9D9EEEAC}">
      <dgm:prSet/>
      <dgm:spPr/>
      <dgm:t>
        <a:bodyPr/>
        <a:lstStyle/>
        <a:p>
          <a:endParaRPr lang="pt-BR"/>
        </a:p>
      </dgm:t>
    </dgm:pt>
    <dgm:pt modelId="{39772AFE-D5F1-4398-BDB5-89C8B0DBB347}" type="pres">
      <dgm:prSet presAssocID="{E8405C6B-CC2E-4B17-B26A-3F603A6DDC32}" presName="Name0" presStyleCnt="0">
        <dgm:presLayoutVars>
          <dgm:dir/>
          <dgm:animLvl val="lvl"/>
          <dgm:resizeHandles val="exact"/>
        </dgm:presLayoutVars>
      </dgm:prSet>
      <dgm:spPr/>
    </dgm:pt>
    <dgm:pt modelId="{B1ECBF58-5649-48FB-8E6A-B5B0CCBE678F}" type="pres">
      <dgm:prSet presAssocID="{FA39C2ED-35E7-4F2F-8E2C-04CE48BE620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E73AB8-73E4-45CF-A0C2-C85E4B48312F}" type="pres">
      <dgm:prSet presAssocID="{BF5A872C-907F-4638-83D0-932455165FBB}" presName="parTxOnlySpace" presStyleCnt="0"/>
      <dgm:spPr/>
    </dgm:pt>
    <dgm:pt modelId="{684BBF18-3E31-4835-A8CB-639B2282C030}" type="pres">
      <dgm:prSet presAssocID="{75F7E3E7-720D-4B14-894E-9356FF5F0B4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226559-6C6D-4789-BC64-66307DD73458}" type="pres">
      <dgm:prSet presAssocID="{55A54B4A-B089-4FA8-A7F0-1CE1E2578734}" presName="parTxOnlySpace" presStyleCnt="0"/>
      <dgm:spPr/>
    </dgm:pt>
    <dgm:pt modelId="{829A8E5E-2810-4736-BD08-60736ADA733A}" type="pres">
      <dgm:prSet presAssocID="{1C97BBA7-52D5-4911-9A4A-248581C098D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746AF1-797A-4919-9EAA-CFF9FA8DBBB3}" type="pres">
      <dgm:prSet presAssocID="{BAED8BC2-9203-492B-B283-6A25B6FF0E45}" presName="parTxOnlySpace" presStyleCnt="0"/>
      <dgm:spPr/>
    </dgm:pt>
    <dgm:pt modelId="{1CA8BDBE-DF68-4EE8-BE34-5F30EC752146}" type="pres">
      <dgm:prSet presAssocID="{B0EA713F-11FE-4B0D-B7D6-EA77E1C01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1622C3-2AE5-49F8-8A2F-224550D5EF63}" type="presOf" srcId="{FA39C2ED-35E7-4F2F-8E2C-04CE48BE6209}" destId="{B1ECBF58-5649-48FB-8E6A-B5B0CCBE678F}" srcOrd="0" destOrd="0" presId="urn:microsoft.com/office/officeart/2005/8/layout/chevron1"/>
    <dgm:cxn modelId="{B8D84F86-271E-49E1-9B82-2BC421639B34}" srcId="{E8405C6B-CC2E-4B17-B26A-3F603A6DDC32}" destId="{75F7E3E7-720D-4B14-894E-9356FF5F0B44}" srcOrd="1" destOrd="0" parTransId="{356CA827-8C48-48BD-8843-4003AB2EE5E8}" sibTransId="{55A54B4A-B089-4FA8-A7F0-1CE1E2578734}"/>
    <dgm:cxn modelId="{D7781E4C-F4C3-4768-B2B4-CDCE89202067}" type="presOf" srcId="{1C97BBA7-52D5-4911-9A4A-248581C098D1}" destId="{829A8E5E-2810-4736-BD08-60736ADA733A}" srcOrd="0" destOrd="0" presId="urn:microsoft.com/office/officeart/2005/8/layout/chevron1"/>
    <dgm:cxn modelId="{08936444-C5EC-4902-9EE0-1D660FF9FBFE}" srcId="{E8405C6B-CC2E-4B17-B26A-3F603A6DDC32}" destId="{FA39C2ED-35E7-4F2F-8E2C-04CE48BE6209}" srcOrd="0" destOrd="0" parTransId="{8722789A-7DCF-495D-8B7A-52EAEF915A71}" sibTransId="{BF5A872C-907F-4638-83D0-932455165FBB}"/>
    <dgm:cxn modelId="{6CA09929-7FC7-4C18-B46D-1B3F018C963D}" srcId="{E8405C6B-CC2E-4B17-B26A-3F603A6DDC32}" destId="{1C97BBA7-52D5-4911-9A4A-248581C098D1}" srcOrd="2" destOrd="0" parTransId="{794F094B-8659-4C2B-835E-AD7D94814C02}" sibTransId="{BAED8BC2-9203-492B-B283-6A25B6FF0E45}"/>
    <dgm:cxn modelId="{3C322A42-20BD-4447-B4AF-2939E2077771}" type="presOf" srcId="{75F7E3E7-720D-4B14-894E-9356FF5F0B44}" destId="{684BBF18-3E31-4835-A8CB-639B2282C030}" srcOrd="0" destOrd="0" presId="urn:microsoft.com/office/officeart/2005/8/layout/chevron1"/>
    <dgm:cxn modelId="{B0933723-5874-4462-B538-10777A18ED95}" type="presOf" srcId="{E8405C6B-CC2E-4B17-B26A-3F603A6DDC32}" destId="{39772AFE-D5F1-4398-BDB5-89C8B0DBB347}" srcOrd="0" destOrd="0" presId="urn:microsoft.com/office/officeart/2005/8/layout/chevron1"/>
    <dgm:cxn modelId="{2846F3AA-212A-46C9-9F97-B45A9D9EEEAC}" srcId="{E8405C6B-CC2E-4B17-B26A-3F603A6DDC32}" destId="{B0EA713F-11FE-4B0D-B7D6-EA77E1C01055}" srcOrd="3" destOrd="0" parTransId="{43945E58-0E63-4712-85A4-1AD5CC2A3987}" sibTransId="{C3279F42-66F4-417D-96E0-039367F8E243}"/>
    <dgm:cxn modelId="{E4F83810-AA71-4544-B077-C5F04DAFC5B6}" type="presOf" srcId="{B0EA713F-11FE-4B0D-B7D6-EA77E1C01055}" destId="{1CA8BDBE-DF68-4EE8-BE34-5F30EC752146}" srcOrd="0" destOrd="0" presId="urn:microsoft.com/office/officeart/2005/8/layout/chevron1"/>
    <dgm:cxn modelId="{DC571199-C8F3-4F05-933D-7AF192274B66}" type="presParOf" srcId="{39772AFE-D5F1-4398-BDB5-89C8B0DBB347}" destId="{B1ECBF58-5649-48FB-8E6A-B5B0CCBE678F}" srcOrd="0" destOrd="0" presId="urn:microsoft.com/office/officeart/2005/8/layout/chevron1"/>
    <dgm:cxn modelId="{DE7F7396-C07B-46C8-90FB-C72AA19C7BE0}" type="presParOf" srcId="{39772AFE-D5F1-4398-BDB5-89C8B0DBB347}" destId="{69E73AB8-73E4-45CF-A0C2-C85E4B48312F}" srcOrd="1" destOrd="0" presId="urn:microsoft.com/office/officeart/2005/8/layout/chevron1"/>
    <dgm:cxn modelId="{E87A9963-8F0F-459A-93BE-6640CF4ACACF}" type="presParOf" srcId="{39772AFE-D5F1-4398-BDB5-89C8B0DBB347}" destId="{684BBF18-3E31-4835-A8CB-639B2282C030}" srcOrd="2" destOrd="0" presId="urn:microsoft.com/office/officeart/2005/8/layout/chevron1"/>
    <dgm:cxn modelId="{E65706DE-F10E-4D66-ACCE-27962F67FD28}" type="presParOf" srcId="{39772AFE-D5F1-4398-BDB5-89C8B0DBB347}" destId="{56226559-6C6D-4789-BC64-66307DD73458}" srcOrd="3" destOrd="0" presId="urn:microsoft.com/office/officeart/2005/8/layout/chevron1"/>
    <dgm:cxn modelId="{40FDCB9F-45DD-4905-A9A1-D19A53BA30CB}" type="presParOf" srcId="{39772AFE-D5F1-4398-BDB5-89C8B0DBB347}" destId="{829A8E5E-2810-4736-BD08-60736ADA733A}" srcOrd="4" destOrd="0" presId="urn:microsoft.com/office/officeart/2005/8/layout/chevron1"/>
    <dgm:cxn modelId="{03D70316-C16B-430F-932E-4A782CD831B1}" type="presParOf" srcId="{39772AFE-D5F1-4398-BDB5-89C8B0DBB347}" destId="{54746AF1-797A-4919-9EAA-CFF9FA8DBBB3}" srcOrd="5" destOrd="0" presId="urn:microsoft.com/office/officeart/2005/8/layout/chevron1"/>
    <dgm:cxn modelId="{20DABEE1-41AA-4228-A3E1-82A78E84288D}" type="presParOf" srcId="{39772AFE-D5F1-4398-BDB5-89C8B0DBB347}" destId="{1CA8BDBE-DF68-4EE8-BE34-5F30EC75214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401C53-D7CD-471A-B5FD-B45F1A16B1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AA7308-1D47-4D04-A806-269274C1B697}">
      <dgm:prSet phldrT="[Texto]"/>
      <dgm:spPr/>
      <dgm:t>
        <a:bodyPr/>
        <a:lstStyle/>
        <a:p>
          <a:r>
            <a:rPr lang="pt-BR" dirty="0" smtClean="0"/>
            <a:t>Inibição da DNA girase / Topoisomerase IV</a:t>
          </a:r>
          <a:endParaRPr lang="pt-BR" dirty="0"/>
        </a:p>
      </dgm:t>
    </dgm:pt>
    <dgm:pt modelId="{695CDA93-3036-4D1B-8F3B-07D359C1114E}" type="parTrans" cxnId="{0CE34D2F-1248-4833-86DF-7D9B4C07BC1A}">
      <dgm:prSet/>
      <dgm:spPr/>
      <dgm:t>
        <a:bodyPr/>
        <a:lstStyle/>
        <a:p>
          <a:endParaRPr lang="pt-BR"/>
        </a:p>
      </dgm:t>
    </dgm:pt>
    <dgm:pt modelId="{EFA81297-2122-46F3-8460-65B316C13956}" type="sibTrans" cxnId="{0CE34D2F-1248-4833-86DF-7D9B4C07BC1A}">
      <dgm:prSet/>
      <dgm:spPr/>
      <dgm:t>
        <a:bodyPr/>
        <a:lstStyle/>
        <a:p>
          <a:endParaRPr lang="pt-BR"/>
        </a:p>
      </dgm:t>
    </dgm:pt>
    <dgm:pt modelId="{2D0B852A-E293-4034-BB58-C93B178FCC0E}">
      <dgm:prSet phldrT="[Texto]"/>
      <dgm:spPr/>
      <dgm:t>
        <a:bodyPr/>
        <a:lstStyle/>
        <a:p>
          <a:r>
            <a:rPr lang="pt-BR" dirty="0" smtClean="0"/>
            <a:t>Inibição da síntese do DNA bacteriano</a:t>
          </a:r>
          <a:endParaRPr lang="pt-BR" dirty="0"/>
        </a:p>
      </dgm:t>
    </dgm:pt>
    <dgm:pt modelId="{1193DD97-3515-4AF5-BA0C-47CE07966502}" type="parTrans" cxnId="{E9EFFF6A-980E-4FC5-A470-2B78D28CE384}">
      <dgm:prSet/>
      <dgm:spPr/>
      <dgm:t>
        <a:bodyPr/>
        <a:lstStyle/>
        <a:p>
          <a:endParaRPr lang="pt-BR"/>
        </a:p>
      </dgm:t>
    </dgm:pt>
    <dgm:pt modelId="{5D0A6E1F-A41F-447B-AF4C-B9A939FE5130}" type="sibTrans" cxnId="{E9EFFF6A-980E-4FC5-A470-2B78D28CE384}">
      <dgm:prSet/>
      <dgm:spPr/>
      <dgm:t>
        <a:bodyPr/>
        <a:lstStyle/>
        <a:p>
          <a:endParaRPr lang="pt-BR"/>
        </a:p>
      </dgm:t>
    </dgm:pt>
    <dgm:pt modelId="{0078F4B5-D668-434F-AA07-7A2F84643281}">
      <dgm:prSet phldrT="[Texto]"/>
      <dgm:spPr/>
      <dgm:t>
        <a:bodyPr/>
        <a:lstStyle/>
        <a:p>
          <a:r>
            <a:rPr lang="pt-BR" dirty="0" smtClean="0"/>
            <a:t>Morte bacteriana</a:t>
          </a:r>
          <a:endParaRPr lang="pt-BR" dirty="0"/>
        </a:p>
      </dgm:t>
    </dgm:pt>
    <dgm:pt modelId="{CCB70D9C-656A-4BE0-87DE-9AA997AB9715}" type="parTrans" cxnId="{10D22666-7707-4054-A464-108BEB317FCA}">
      <dgm:prSet/>
      <dgm:spPr/>
      <dgm:t>
        <a:bodyPr/>
        <a:lstStyle/>
        <a:p>
          <a:endParaRPr lang="pt-BR"/>
        </a:p>
      </dgm:t>
    </dgm:pt>
    <dgm:pt modelId="{542E4D94-7883-4D7B-8D61-0AEF4162AEC8}" type="sibTrans" cxnId="{10D22666-7707-4054-A464-108BEB317FCA}">
      <dgm:prSet/>
      <dgm:spPr/>
      <dgm:t>
        <a:bodyPr/>
        <a:lstStyle/>
        <a:p>
          <a:endParaRPr lang="pt-BR"/>
        </a:p>
      </dgm:t>
    </dgm:pt>
    <dgm:pt modelId="{3C163A17-1884-4361-AA74-4AEC063C7C81}" type="pres">
      <dgm:prSet presAssocID="{B2401C53-D7CD-471A-B5FD-B45F1A16B19C}" presName="Name0" presStyleCnt="0">
        <dgm:presLayoutVars>
          <dgm:dir/>
          <dgm:animLvl val="lvl"/>
          <dgm:resizeHandles val="exact"/>
        </dgm:presLayoutVars>
      </dgm:prSet>
      <dgm:spPr/>
    </dgm:pt>
    <dgm:pt modelId="{72A4C78F-1123-4E29-8AE8-6BB14EFB60F7}" type="pres">
      <dgm:prSet presAssocID="{A2AA7308-1D47-4D04-A806-269274C1B69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0DA0CA-416A-440D-9FCF-87AE43F6C95F}" type="pres">
      <dgm:prSet presAssocID="{EFA81297-2122-46F3-8460-65B316C13956}" presName="parTxOnlySpace" presStyleCnt="0"/>
      <dgm:spPr/>
    </dgm:pt>
    <dgm:pt modelId="{B91F0786-B6D3-43FC-B9E2-3FBB4785F17F}" type="pres">
      <dgm:prSet presAssocID="{2D0B852A-E293-4034-BB58-C93B178FCC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8A09B8-CB3A-4AEB-BCF0-3704EB0C5C3B}" type="pres">
      <dgm:prSet presAssocID="{5D0A6E1F-A41F-447B-AF4C-B9A939FE5130}" presName="parTxOnlySpace" presStyleCnt="0"/>
      <dgm:spPr/>
    </dgm:pt>
    <dgm:pt modelId="{0A619D0B-F40A-45C7-B65E-8BF67B4CE45F}" type="pres">
      <dgm:prSet presAssocID="{0078F4B5-D668-434F-AA07-7A2F846432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66B562-84CF-40BB-A820-0D6B44A9DEED}" type="presOf" srcId="{2D0B852A-E293-4034-BB58-C93B178FCC0E}" destId="{B91F0786-B6D3-43FC-B9E2-3FBB4785F17F}" srcOrd="0" destOrd="0" presId="urn:microsoft.com/office/officeart/2005/8/layout/chevron1"/>
    <dgm:cxn modelId="{40080797-991B-4C66-B651-D297ECD03E74}" type="presOf" srcId="{0078F4B5-D668-434F-AA07-7A2F84643281}" destId="{0A619D0B-F40A-45C7-B65E-8BF67B4CE45F}" srcOrd="0" destOrd="0" presId="urn:microsoft.com/office/officeart/2005/8/layout/chevron1"/>
    <dgm:cxn modelId="{EFA59226-3015-4AB8-928C-B3A5EC0DF91A}" type="presOf" srcId="{A2AA7308-1D47-4D04-A806-269274C1B697}" destId="{72A4C78F-1123-4E29-8AE8-6BB14EFB60F7}" srcOrd="0" destOrd="0" presId="urn:microsoft.com/office/officeart/2005/8/layout/chevron1"/>
    <dgm:cxn modelId="{0CE34D2F-1248-4833-86DF-7D9B4C07BC1A}" srcId="{B2401C53-D7CD-471A-B5FD-B45F1A16B19C}" destId="{A2AA7308-1D47-4D04-A806-269274C1B697}" srcOrd="0" destOrd="0" parTransId="{695CDA93-3036-4D1B-8F3B-07D359C1114E}" sibTransId="{EFA81297-2122-46F3-8460-65B316C13956}"/>
    <dgm:cxn modelId="{E9EFFF6A-980E-4FC5-A470-2B78D28CE384}" srcId="{B2401C53-D7CD-471A-B5FD-B45F1A16B19C}" destId="{2D0B852A-E293-4034-BB58-C93B178FCC0E}" srcOrd="1" destOrd="0" parTransId="{1193DD97-3515-4AF5-BA0C-47CE07966502}" sibTransId="{5D0A6E1F-A41F-447B-AF4C-B9A939FE5130}"/>
    <dgm:cxn modelId="{10D22666-7707-4054-A464-108BEB317FCA}" srcId="{B2401C53-D7CD-471A-B5FD-B45F1A16B19C}" destId="{0078F4B5-D668-434F-AA07-7A2F84643281}" srcOrd="2" destOrd="0" parTransId="{CCB70D9C-656A-4BE0-87DE-9AA997AB9715}" sibTransId="{542E4D94-7883-4D7B-8D61-0AEF4162AEC8}"/>
    <dgm:cxn modelId="{432784F3-5F9E-4770-9151-BA3792CD4D99}" type="presOf" srcId="{B2401C53-D7CD-471A-B5FD-B45F1A16B19C}" destId="{3C163A17-1884-4361-AA74-4AEC063C7C81}" srcOrd="0" destOrd="0" presId="urn:microsoft.com/office/officeart/2005/8/layout/chevron1"/>
    <dgm:cxn modelId="{241CAE1D-D238-4F84-91A3-D06FFBDEA202}" type="presParOf" srcId="{3C163A17-1884-4361-AA74-4AEC063C7C81}" destId="{72A4C78F-1123-4E29-8AE8-6BB14EFB60F7}" srcOrd="0" destOrd="0" presId="urn:microsoft.com/office/officeart/2005/8/layout/chevron1"/>
    <dgm:cxn modelId="{FD0B51A3-672D-4784-A22A-1959E2C707F5}" type="presParOf" srcId="{3C163A17-1884-4361-AA74-4AEC063C7C81}" destId="{D50DA0CA-416A-440D-9FCF-87AE43F6C95F}" srcOrd="1" destOrd="0" presId="urn:microsoft.com/office/officeart/2005/8/layout/chevron1"/>
    <dgm:cxn modelId="{ADED9F64-F221-4BE0-8AC2-865995433E96}" type="presParOf" srcId="{3C163A17-1884-4361-AA74-4AEC063C7C81}" destId="{B91F0786-B6D3-43FC-B9E2-3FBB4785F17F}" srcOrd="2" destOrd="0" presId="urn:microsoft.com/office/officeart/2005/8/layout/chevron1"/>
    <dgm:cxn modelId="{3B075FC2-91D2-49CB-838F-1F9A9585220B}" type="presParOf" srcId="{3C163A17-1884-4361-AA74-4AEC063C7C81}" destId="{108A09B8-CB3A-4AEB-BCF0-3704EB0C5C3B}" srcOrd="3" destOrd="0" presId="urn:microsoft.com/office/officeart/2005/8/layout/chevron1"/>
    <dgm:cxn modelId="{B92364BB-C90C-411D-821E-4439B0AA8B0B}" type="presParOf" srcId="{3C163A17-1884-4361-AA74-4AEC063C7C81}" destId="{0A619D0B-F40A-45C7-B65E-8BF67B4CE45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6A2816-EE30-4B31-BBB8-A1E8E1F63EB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4BA149-73E7-434A-AA27-D6B97CB23D57}">
      <dgm:prSet phldrT="[Texto]"/>
      <dgm:spPr/>
      <dgm:t>
        <a:bodyPr/>
        <a:lstStyle/>
        <a:p>
          <a:r>
            <a:rPr lang="pt-BR" u="sng" dirty="0" smtClean="0"/>
            <a:t>QUINOLONAS</a:t>
          </a:r>
          <a:endParaRPr lang="pt-BR" u="sng" dirty="0"/>
        </a:p>
      </dgm:t>
    </dgm:pt>
    <dgm:pt modelId="{4582FEF2-0578-4079-85DF-2C95A68E891C}" type="parTrans" cxnId="{D61DF3E5-8974-437E-871B-32819CD3EFF9}">
      <dgm:prSet/>
      <dgm:spPr/>
      <dgm:t>
        <a:bodyPr/>
        <a:lstStyle/>
        <a:p>
          <a:endParaRPr lang="pt-BR"/>
        </a:p>
      </dgm:t>
    </dgm:pt>
    <dgm:pt modelId="{187AAE9A-45A8-425D-8387-9F63FA9CDF88}" type="sibTrans" cxnId="{D61DF3E5-8974-437E-871B-32819CD3EFF9}">
      <dgm:prSet/>
      <dgm:spPr/>
      <dgm:t>
        <a:bodyPr/>
        <a:lstStyle/>
        <a:p>
          <a:endParaRPr lang="pt-BR"/>
        </a:p>
      </dgm:t>
    </dgm:pt>
    <dgm:pt modelId="{CAE2D61B-8156-4BB5-9580-D869A3511BBB}">
      <dgm:prSet phldrT="[Texto]" custT="1"/>
      <dgm:spPr/>
      <dgm:t>
        <a:bodyPr/>
        <a:lstStyle/>
        <a:p>
          <a:r>
            <a:rPr lang="pt-BR" sz="1500" dirty="0" smtClean="0"/>
            <a:t>Infecções complicadas do trato urinário: </a:t>
          </a:r>
          <a:r>
            <a:rPr lang="pt-BR" sz="1500" dirty="0" err="1" smtClean="0"/>
            <a:t>norfloxacina</a:t>
          </a:r>
          <a:r>
            <a:rPr lang="pt-BR" sz="1500" dirty="0" smtClean="0"/>
            <a:t>, </a:t>
          </a:r>
          <a:r>
            <a:rPr lang="pt-BR" sz="1500" dirty="0" err="1" smtClean="0"/>
            <a:t>ofloxacina</a:t>
          </a:r>
          <a:r>
            <a:rPr lang="pt-BR" sz="1500" dirty="0" smtClean="0"/>
            <a:t>.</a:t>
          </a:r>
          <a:endParaRPr lang="pt-BR" sz="1500" dirty="0"/>
        </a:p>
      </dgm:t>
    </dgm:pt>
    <dgm:pt modelId="{1888FEEF-A992-4615-88DC-07D9F320EDD3}" type="parTrans" cxnId="{99687102-3038-49AD-BD79-19C022303BD0}">
      <dgm:prSet/>
      <dgm:spPr/>
      <dgm:t>
        <a:bodyPr/>
        <a:lstStyle/>
        <a:p>
          <a:endParaRPr lang="pt-BR"/>
        </a:p>
      </dgm:t>
    </dgm:pt>
    <dgm:pt modelId="{E9B8BC57-AE1D-4743-93BC-FFF317A814F8}" type="sibTrans" cxnId="{99687102-3038-49AD-BD79-19C022303BD0}">
      <dgm:prSet/>
      <dgm:spPr/>
      <dgm:t>
        <a:bodyPr/>
        <a:lstStyle/>
        <a:p>
          <a:endParaRPr lang="pt-BR"/>
        </a:p>
      </dgm:t>
    </dgm:pt>
    <dgm:pt modelId="{38D00ADA-22F0-4C51-849F-C91BE1428DC4}">
      <dgm:prSet custT="1"/>
      <dgm:spPr/>
      <dgm:t>
        <a:bodyPr/>
        <a:lstStyle/>
        <a:p>
          <a:r>
            <a:rPr lang="pt-BR" sz="1500" dirty="0" smtClean="0"/>
            <a:t>Infecções respiratórias por </a:t>
          </a:r>
          <a:r>
            <a:rPr lang="pt-BR" sz="1500" i="1" dirty="0" err="1" smtClean="0"/>
            <a:t>Pseudomonas</a:t>
          </a:r>
          <a:r>
            <a:rPr lang="pt-BR" sz="1500" i="1" dirty="0" smtClean="0"/>
            <a:t> </a:t>
          </a:r>
          <a:r>
            <a:rPr lang="pt-BR" sz="1500" i="1" dirty="0" err="1" smtClean="0"/>
            <a:t>aeruginosa</a:t>
          </a:r>
          <a:r>
            <a:rPr lang="pt-BR" sz="1500" dirty="0" smtClean="0"/>
            <a:t> em pacientes com fibrose cística.</a:t>
          </a:r>
          <a:endParaRPr lang="pt-BR" sz="1500" dirty="0"/>
        </a:p>
      </dgm:t>
    </dgm:pt>
    <dgm:pt modelId="{A8D4E5F2-49C5-4DE1-A619-E57F2D5EC544}" type="parTrans" cxnId="{E2FAD001-64F8-430F-9708-5F070C9E18A0}">
      <dgm:prSet/>
      <dgm:spPr/>
      <dgm:t>
        <a:bodyPr/>
        <a:lstStyle/>
        <a:p>
          <a:endParaRPr lang="pt-BR"/>
        </a:p>
      </dgm:t>
    </dgm:pt>
    <dgm:pt modelId="{36C8BF78-301D-42B1-9607-675CDF5C2E6A}" type="sibTrans" cxnId="{E2FAD001-64F8-430F-9708-5F070C9E18A0}">
      <dgm:prSet/>
      <dgm:spPr/>
      <dgm:t>
        <a:bodyPr/>
        <a:lstStyle/>
        <a:p>
          <a:endParaRPr lang="pt-BR"/>
        </a:p>
      </dgm:t>
    </dgm:pt>
    <dgm:pt modelId="{D6EDD3B0-6CF8-4929-94BF-D8822ED9463E}">
      <dgm:prSet custT="1"/>
      <dgm:spPr/>
      <dgm:t>
        <a:bodyPr/>
        <a:lstStyle/>
        <a:p>
          <a:r>
            <a:rPr lang="pt-BR" sz="1500" dirty="0" smtClean="0"/>
            <a:t>Otite externa invasiva por P. </a:t>
          </a:r>
          <a:r>
            <a:rPr lang="pt-BR" sz="1500" dirty="0" err="1" smtClean="0"/>
            <a:t>aeruginosa</a:t>
          </a:r>
          <a:endParaRPr lang="pt-BR" sz="1500" dirty="0"/>
        </a:p>
      </dgm:t>
    </dgm:pt>
    <dgm:pt modelId="{03EC8707-79F6-4030-9876-4551E0B655FE}" type="parTrans" cxnId="{473556DC-098B-46AB-8D99-067B4D7AC46C}">
      <dgm:prSet/>
      <dgm:spPr/>
      <dgm:t>
        <a:bodyPr/>
        <a:lstStyle/>
        <a:p>
          <a:endParaRPr lang="pt-BR"/>
        </a:p>
      </dgm:t>
    </dgm:pt>
    <dgm:pt modelId="{F5629E89-9D42-4712-89F2-49AD1875F662}" type="sibTrans" cxnId="{473556DC-098B-46AB-8D99-067B4D7AC46C}">
      <dgm:prSet/>
      <dgm:spPr/>
      <dgm:t>
        <a:bodyPr/>
        <a:lstStyle/>
        <a:p>
          <a:endParaRPr lang="pt-BR"/>
        </a:p>
      </dgm:t>
    </dgm:pt>
    <dgm:pt modelId="{CF96F169-16D0-45D9-A270-D89B8A21723D}">
      <dgm:prSet custT="1"/>
      <dgm:spPr/>
      <dgm:t>
        <a:bodyPr/>
        <a:lstStyle/>
        <a:p>
          <a:r>
            <a:rPr lang="pt-BR" sz="1500" dirty="0" err="1" smtClean="0"/>
            <a:t>Osteomielite</a:t>
          </a:r>
          <a:r>
            <a:rPr lang="pt-BR" sz="1500" dirty="0" smtClean="0"/>
            <a:t> bacilar Gram-negativa crônica.</a:t>
          </a:r>
          <a:endParaRPr lang="pt-BR" sz="1500" dirty="0"/>
        </a:p>
      </dgm:t>
    </dgm:pt>
    <dgm:pt modelId="{1F06C73F-2A75-4ACB-9A86-901F95734C67}" type="parTrans" cxnId="{289CFC41-4702-4342-AC47-71B03272CC5E}">
      <dgm:prSet/>
      <dgm:spPr/>
      <dgm:t>
        <a:bodyPr/>
        <a:lstStyle/>
        <a:p>
          <a:endParaRPr lang="pt-BR"/>
        </a:p>
      </dgm:t>
    </dgm:pt>
    <dgm:pt modelId="{7AC019E4-C2B9-4818-A96F-2075C8C3E1D9}" type="sibTrans" cxnId="{289CFC41-4702-4342-AC47-71B03272CC5E}">
      <dgm:prSet/>
      <dgm:spPr/>
      <dgm:t>
        <a:bodyPr/>
        <a:lstStyle/>
        <a:p>
          <a:endParaRPr lang="pt-BR"/>
        </a:p>
      </dgm:t>
    </dgm:pt>
    <dgm:pt modelId="{0E9ADA80-2D13-467E-85CD-D6B0AE54102F}">
      <dgm:prSet custT="1"/>
      <dgm:spPr/>
      <dgm:t>
        <a:bodyPr/>
        <a:lstStyle/>
        <a:p>
          <a:r>
            <a:rPr lang="pt-BR" sz="1500" dirty="0" smtClean="0"/>
            <a:t>Erradicação de </a:t>
          </a:r>
          <a:r>
            <a:rPr lang="pt-BR" sz="1500" i="1" dirty="0" err="1" smtClean="0"/>
            <a:t>Salmonella</a:t>
          </a:r>
          <a:r>
            <a:rPr lang="pt-BR" sz="1500" i="1" dirty="0" smtClean="0"/>
            <a:t> </a:t>
          </a:r>
          <a:r>
            <a:rPr lang="pt-BR" sz="1500" i="1" dirty="0" err="1" smtClean="0"/>
            <a:t>typhi</a:t>
          </a:r>
          <a:r>
            <a:rPr lang="pt-BR" sz="1500" i="1" dirty="0" smtClean="0"/>
            <a:t> </a:t>
          </a:r>
          <a:endParaRPr lang="pt-BR" sz="1500" dirty="0"/>
        </a:p>
      </dgm:t>
    </dgm:pt>
    <dgm:pt modelId="{893B0BD7-27F9-40A1-9F47-FBA4D54DA413}" type="parTrans" cxnId="{A8885847-903C-46C8-940F-D6007F625E12}">
      <dgm:prSet/>
      <dgm:spPr/>
      <dgm:t>
        <a:bodyPr/>
        <a:lstStyle/>
        <a:p>
          <a:endParaRPr lang="pt-BR"/>
        </a:p>
      </dgm:t>
    </dgm:pt>
    <dgm:pt modelId="{4A20D612-6FAA-4FFB-9D99-B601E199B8E6}" type="sibTrans" cxnId="{A8885847-903C-46C8-940F-D6007F625E12}">
      <dgm:prSet/>
      <dgm:spPr/>
      <dgm:t>
        <a:bodyPr/>
        <a:lstStyle/>
        <a:p>
          <a:endParaRPr lang="pt-BR"/>
        </a:p>
      </dgm:t>
    </dgm:pt>
    <dgm:pt modelId="{AB322166-5782-4ECD-BD04-C671FA531EB1}">
      <dgm:prSet custT="1"/>
      <dgm:spPr/>
      <dgm:t>
        <a:bodyPr/>
        <a:lstStyle/>
        <a:p>
          <a:r>
            <a:rPr lang="pt-BR" sz="1500" dirty="0" err="1" smtClean="0"/>
            <a:t>Gonorréia</a:t>
          </a:r>
          <a:r>
            <a:rPr lang="pt-BR" sz="1500" dirty="0" smtClean="0"/>
            <a:t>: </a:t>
          </a:r>
          <a:r>
            <a:rPr lang="pt-BR" sz="1500" dirty="0" err="1" smtClean="0"/>
            <a:t>norfloxacina</a:t>
          </a:r>
          <a:r>
            <a:rPr lang="pt-BR" sz="1500" dirty="0" smtClean="0"/>
            <a:t>, </a:t>
          </a:r>
          <a:r>
            <a:rPr lang="pt-BR" sz="1500" dirty="0" err="1" smtClean="0"/>
            <a:t>ofloxacina</a:t>
          </a:r>
          <a:endParaRPr lang="pt-BR" sz="1500" dirty="0"/>
        </a:p>
      </dgm:t>
    </dgm:pt>
    <dgm:pt modelId="{C4C5AFAB-A77C-4D81-A817-B2D14A1A7BAF}" type="parTrans" cxnId="{B87FE5CB-02E3-4296-955F-DEAEC1FF350D}">
      <dgm:prSet/>
      <dgm:spPr/>
      <dgm:t>
        <a:bodyPr/>
        <a:lstStyle/>
        <a:p>
          <a:endParaRPr lang="pt-BR"/>
        </a:p>
      </dgm:t>
    </dgm:pt>
    <dgm:pt modelId="{D5B69EF4-712F-4874-8B2D-4FE0F64E9A30}" type="sibTrans" cxnId="{B87FE5CB-02E3-4296-955F-DEAEC1FF350D}">
      <dgm:prSet/>
      <dgm:spPr/>
      <dgm:t>
        <a:bodyPr/>
        <a:lstStyle/>
        <a:p>
          <a:endParaRPr lang="pt-BR"/>
        </a:p>
      </dgm:t>
    </dgm:pt>
    <dgm:pt modelId="{593BFE9D-F7F6-4696-9103-F6ABC4C3333F}">
      <dgm:prSet custT="1"/>
      <dgm:spPr/>
      <dgm:t>
        <a:bodyPr/>
        <a:lstStyle/>
        <a:p>
          <a:r>
            <a:rPr lang="pt-BR" sz="1500" dirty="0" smtClean="0"/>
            <a:t> </a:t>
          </a:r>
          <a:r>
            <a:rPr lang="pt-BR" sz="1500" dirty="0" err="1" smtClean="0"/>
            <a:t>Prostatite</a:t>
          </a:r>
          <a:r>
            <a:rPr lang="pt-BR" sz="1500" dirty="0" smtClean="0"/>
            <a:t> bacteriana: </a:t>
          </a:r>
          <a:r>
            <a:rPr lang="pt-BR" sz="1500" dirty="0" err="1" smtClean="0"/>
            <a:t>norfloxacina</a:t>
          </a:r>
          <a:r>
            <a:rPr lang="pt-BR" sz="1500" dirty="0" smtClean="0"/>
            <a:t>.</a:t>
          </a:r>
          <a:endParaRPr lang="pt-BR" sz="1500" dirty="0"/>
        </a:p>
      </dgm:t>
    </dgm:pt>
    <dgm:pt modelId="{40F3207F-6407-4DCF-894D-3ED6A353449D}" type="parTrans" cxnId="{79C8EC1B-DF80-48F7-8CCA-2EF49B319BFD}">
      <dgm:prSet/>
      <dgm:spPr/>
      <dgm:t>
        <a:bodyPr/>
        <a:lstStyle/>
        <a:p>
          <a:endParaRPr lang="pt-BR"/>
        </a:p>
      </dgm:t>
    </dgm:pt>
    <dgm:pt modelId="{BD5C3505-CD94-46FE-A176-15ED1505EAD8}" type="sibTrans" cxnId="{79C8EC1B-DF80-48F7-8CCA-2EF49B319BFD}">
      <dgm:prSet/>
      <dgm:spPr/>
      <dgm:t>
        <a:bodyPr/>
        <a:lstStyle/>
        <a:p>
          <a:endParaRPr lang="pt-BR"/>
        </a:p>
      </dgm:t>
    </dgm:pt>
    <dgm:pt modelId="{18DAFB15-D62A-4196-966D-61D330ABE572}">
      <dgm:prSet custT="1"/>
      <dgm:spPr/>
      <dgm:t>
        <a:bodyPr/>
        <a:lstStyle/>
        <a:p>
          <a:r>
            <a:rPr lang="pt-BR" sz="1500" dirty="0" err="1" smtClean="0"/>
            <a:t>Cervicite</a:t>
          </a:r>
          <a:r>
            <a:rPr lang="pt-BR" sz="1500" dirty="0" smtClean="0"/>
            <a:t>: </a:t>
          </a:r>
          <a:r>
            <a:rPr lang="pt-BR" sz="1500" dirty="0" err="1" smtClean="0"/>
            <a:t>ofloxacina</a:t>
          </a:r>
          <a:endParaRPr lang="pt-BR" sz="1500" dirty="0"/>
        </a:p>
      </dgm:t>
    </dgm:pt>
    <dgm:pt modelId="{BF95F50F-D8BA-43E7-BE70-B830AF395EE8}" type="parTrans" cxnId="{2E29967A-9DDC-4F17-A23C-164832DC46D4}">
      <dgm:prSet/>
      <dgm:spPr/>
      <dgm:t>
        <a:bodyPr/>
        <a:lstStyle/>
        <a:p>
          <a:endParaRPr lang="pt-BR"/>
        </a:p>
      </dgm:t>
    </dgm:pt>
    <dgm:pt modelId="{8D60A95E-6F97-4370-9F5A-F00DA0536430}" type="sibTrans" cxnId="{2E29967A-9DDC-4F17-A23C-164832DC46D4}">
      <dgm:prSet/>
      <dgm:spPr/>
      <dgm:t>
        <a:bodyPr/>
        <a:lstStyle/>
        <a:p>
          <a:endParaRPr lang="pt-BR"/>
        </a:p>
      </dgm:t>
    </dgm:pt>
    <dgm:pt modelId="{5C2879D7-3070-4C85-B396-76F106EBD0CD}">
      <dgm:prSet custT="1"/>
      <dgm:spPr/>
      <dgm:t>
        <a:bodyPr/>
        <a:lstStyle/>
        <a:p>
          <a:r>
            <a:rPr lang="pt-BR" sz="1500" dirty="0" err="1" smtClean="0"/>
            <a:t>Antrax</a:t>
          </a:r>
          <a:endParaRPr lang="pt-BR" sz="1500" dirty="0"/>
        </a:p>
      </dgm:t>
    </dgm:pt>
    <dgm:pt modelId="{24994D48-0AD4-4534-9589-D72CA53D6E55}" type="parTrans" cxnId="{11E5EA06-4246-4075-9A99-93A209F00D99}">
      <dgm:prSet/>
      <dgm:spPr/>
      <dgm:t>
        <a:bodyPr/>
        <a:lstStyle/>
        <a:p>
          <a:endParaRPr lang="pt-BR"/>
        </a:p>
      </dgm:t>
    </dgm:pt>
    <dgm:pt modelId="{76B7FEB7-C01F-4755-84E5-3A869ECC1852}" type="sibTrans" cxnId="{11E5EA06-4246-4075-9A99-93A209F00D99}">
      <dgm:prSet/>
      <dgm:spPr/>
      <dgm:t>
        <a:bodyPr/>
        <a:lstStyle/>
        <a:p>
          <a:endParaRPr lang="pt-BR"/>
        </a:p>
      </dgm:t>
    </dgm:pt>
    <dgm:pt modelId="{E663252E-828D-4B84-B0D1-0495D3A522EC}" type="pres">
      <dgm:prSet presAssocID="{DF6A2816-EE30-4B31-BBB8-A1E8E1F63EB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38B04E-B5D5-403F-9DC3-20D7FE44BDCA}" type="pres">
      <dgm:prSet presAssocID="{DF6A2816-EE30-4B31-BBB8-A1E8E1F63EBC}" presName="radial" presStyleCnt="0">
        <dgm:presLayoutVars>
          <dgm:animLvl val="ctr"/>
        </dgm:presLayoutVars>
      </dgm:prSet>
      <dgm:spPr/>
    </dgm:pt>
    <dgm:pt modelId="{B3D1FC65-C97C-41D6-BA6D-63EA3D3B1662}" type="pres">
      <dgm:prSet presAssocID="{B44BA149-73E7-434A-AA27-D6B97CB23D57}" presName="centerShape" presStyleLbl="vennNode1" presStyleIdx="0" presStyleCnt="10" custScaleX="87241" custScaleY="64152"/>
      <dgm:spPr/>
      <dgm:t>
        <a:bodyPr/>
        <a:lstStyle/>
        <a:p>
          <a:endParaRPr lang="pt-BR"/>
        </a:p>
      </dgm:t>
    </dgm:pt>
    <dgm:pt modelId="{219CAF0C-AE62-4C59-9670-CA43B8A1DBCD}" type="pres">
      <dgm:prSet presAssocID="{CAE2D61B-8156-4BB5-9580-D869A3511BBB}" presName="node" presStyleLbl="vennNode1" presStyleIdx="1" presStyleCnt="10" custScaleX="140420" custScaleY="72991" custRadScaleRad="102989" custRadScaleInc="-7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0B5BA5-F34F-4A5B-9EFC-CC9581B2DFED}" type="pres">
      <dgm:prSet presAssocID="{38D00ADA-22F0-4C51-849F-C91BE1428DC4}" presName="node" presStyleLbl="vennNode1" presStyleIdx="2" presStyleCnt="10" custScaleX="152117" custScaleY="87516" custRadScaleRad="138184" custRadScaleInc="330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B51FD6-38F9-4122-AB66-EBC2924BF828}" type="pres">
      <dgm:prSet presAssocID="{D6EDD3B0-6CF8-4929-94BF-D8822ED9463E}" presName="node" presStyleLbl="vennNode1" presStyleIdx="3" presStyleCnt="10" custRadScaleRad="139831" custRadScaleInc="159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559C8D-588C-42B3-99FC-E10BD03F87FA}" type="pres">
      <dgm:prSet presAssocID="{CF96F169-16D0-45D9-A270-D89B8A21723D}" presName="node" presStyleLbl="vennNode1" presStyleIdx="4" presStyleCnt="10" custRadScaleRad="142487" custRadScaleInc="-30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DA1C9F-C210-4FA7-B097-43DE11CA9F92}" type="pres">
      <dgm:prSet presAssocID="{0E9ADA80-2D13-467E-85CD-D6B0AE54102F}" presName="node" presStyleLbl="vennNode1" presStyleIdx="5" presStyleCnt="10" custRadScaleRad="111564" custRadScaleInc="-138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987F3D-116D-42D1-9770-2D9B170D0763}" type="pres">
      <dgm:prSet presAssocID="{AB322166-5782-4ECD-BD04-C671FA531EB1}" presName="node" presStyleLbl="vennNode1" presStyleIdx="6" presStyleCnt="10" custRadScaleRad="117887" custRadScaleInc="78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B3739-4919-4974-8322-CFCF2312C76F}" type="pres">
      <dgm:prSet presAssocID="{593BFE9D-F7F6-4696-9103-F6ABC4C3333F}" presName="node" presStyleLbl="vennNode1" presStyleIdx="7" presStyleCnt="10" custRadScaleRad="144033" custRadScaleInc="-55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C62E41-3FAE-4270-B66F-60612F97A3C6}" type="pres">
      <dgm:prSet presAssocID="{18DAFB15-D62A-4196-966D-61D330ABE572}" presName="node" presStyleLbl="vennNode1" presStyleIdx="8" presStyleCnt="10" custRadScaleRad="146858" custRadScaleInc="-238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4A9C71-4C28-49B2-9DDA-CF230ABC47BA}" type="pres">
      <dgm:prSet presAssocID="{5C2879D7-3070-4C85-B396-76F106EBD0CD}" presName="node" presStyleLbl="vennNode1" presStyleIdx="9" presStyleCnt="10" custRadScaleRad="130982" custRadScaleInc="-381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687102-3038-49AD-BD79-19C022303BD0}" srcId="{B44BA149-73E7-434A-AA27-D6B97CB23D57}" destId="{CAE2D61B-8156-4BB5-9580-D869A3511BBB}" srcOrd="0" destOrd="0" parTransId="{1888FEEF-A992-4615-88DC-07D9F320EDD3}" sibTransId="{E9B8BC57-AE1D-4743-93BC-FFF317A814F8}"/>
    <dgm:cxn modelId="{BBA20AB6-D62D-420F-AF48-57F0A62C9E9D}" type="presOf" srcId="{B44BA149-73E7-434A-AA27-D6B97CB23D57}" destId="{B3D1FC65-C97C-41D6-BA6D-63EA3D3B1662}" srcOrd="0" destOrd="0" presId="urn:microsoft.com/office/officeart/2005/8/layout/radial3"/>
    <dgm:cxn modelId="{7F74FECA-85EE-4537-B765-A6BDA7F56194}" type="presOf" srcId="{DF6A2816-EE30-4B31-BBB8-A1E8E1F63EBC}" destId="{E663252E-828D-4B84-B0D1-0495D3A522EC}" srcOrd="0" destOrd="0" presId="urn:microsoft.com/office/officeart/2005/8/layout/radial3"/>
    <dgm:cxn modelId="{2E29967A-9DDC-4F17-A23C-164832DC46D4}" srcId="{B44BA149-73E7-434A-AA27-D6B97CB23D57}" destId="{18DAFB15-D62A-4196-966D-61D330ABE572}" srcOrd="7" destOrd="0" parTransId="{BF95F50F-D8BA-43E7-BE70-B830AF395EE8}" sibTransId="{8D60A95E-6F97-4370-9F5A-F00DA0536430}"/>
    <dgm:cxn modelId="{467832C3-D940-42BB-9051-9BEA6FBC9810}" type="presOf" srcId="{5C2879D7-3070-4C85-B396-76F106EBD0CD}" destId="{2C4A9C71-4C28-49B2-9DDA-CF230ABC47BA}" srcOrd="0" destOrd="0" presId="urn:microsoft.com/office/officeart/2005/8/layout/radial3"/>
    <dgm:cxn modelId="{11E5EA06-4246-4075-9A99-93A209F00D99}" srcId="{B44BA149-73E7-434A-AA27-D6B97CB23D57}" destId="{5C2879D7-3070-4C85-B396-76F106EBD0CD}" srcOrd="8" destOrd="0" parTransId="{24994D48-0AD4-4534-9589-D72CA53D6E55}" sibTransId="{76B7FEB7-C01F-4755-84E5-3A869ECC1852}"/>
    <dgm:cxn modelId="{CBFFB173-8E52-4577-882C-8A6A8B303D25}" type="presOf" srcId="{AB322166-5782-4ECD-BD04-C671FA531EB1}" destId="{92987F3D-116D-42D1-9770-2D9B170D0763}" srcOrd="0" destOrd="0" presId="urn:microsoft.com/office/officeart/2005/8/layout/radial3"/>
    <dgm:cxn modelId="{C154D23A-DF46-46A8-884D-7FE8B437E414}" type="presOf" srcId="{D6EDD3B0-6CF8-4929-94BF-D8822ED9463E}" destId="{6CB51FD6-38F9-4122-AB66-EBC2924BF828}" srcOrd="0" destOrd="0" presId="urn:microsoft.com/office/officeart/2005/8/layout/radial3"/>
    <dgm:cxn modelId="{3BA4B7A2-33CE-40E9-9EE8-55C6AC9D58B4}" type="presOf" srcId="{18DAFB15-D62A-4196-966D-61D330ABE572}" destId="{69C62E41-3FAE-4270-B66F-60612F97A3C6}" srcOrd="0" destOrd="0" presId="urn:microsoft.com/office/officeart/2005/8/layout/radial3"/>
    <dgm:cxn modelId="{E2FAD001-64F8-430F-9708-5F070C9E18A0}" srcId="{B44BA149-73E7-434A-AA27-D6B97CB23D57}" destId="{38D00ADA-22F0-4C51-849F-C91BE1428DC4}" srcOrd="1" destOrd="0" parTransId="{A8D4E5F2-49C5-4DE1-A619-E57F2D5EC544}" sibTransId="{36C8BF78-301D-42B1-9607-675CDF5C2E6A}"/>
    <dgm:cxn modelId="{70B655EC-762C-437A-A6A5-8A9E1818B67A}" type="presOf" srcId="{38D00ADA-22F0-4C51-849F-C91BE1428DC4}" destId="{D00B5BA5-F34F-4A5B-9EFC-CC9581B2DFED}" srcOrd="0" destOrd="0" presId="urn:microsoft.com/office/officeart/2005/8/layout/radial3"/>
    <dgm:cxn modelId="{B87FE5CB-02E3-4296-955F-DEAEC1FF350D}" srcId="{B44BA149-73E7-434A-AA27-D6B97CB23D57}" destId="{AB322166-5782-4ECD-BD04-C671FA531EB1}" srcOrd="5" destOrd="0" parTransId="{C4C5AFAB-A77C-4D81-A817-B2D14A1A7BAF}" sibTransId="{D5B69EF4-712F-4874-8B2D-4FE0F64E9A30}"/>
    <dgm:cxn modelId="{79C8EC1B-DF80-48F7-8CCA-2EF49B319BFD}" srcId="{B44BA149-73E7-434A-AA27-D6B97CB23D57}" destId="{593BFE9D-F7F6-4696-9103-F6ABC4C3333F}" srcOrd="6" destOrd="0" parTransId="{40F3207F-6407-4DCF-894D-3ED6A353449D}" sibTransId="{BD5C3505-CD94-46FE-A176-15ED1505EAD8}"/>
    <dgm:cxn modelId="{EE3A37B4-195E-49BA-89A7-B150A246115C}" type="presOf" srcId="{0E9ADA80-2D13-467E-85CD-D6B0AE54102F}" destId="{65DA1C9F-C210-4FA7-B097-43DE11CA9F92}" srcOrd="0" destOrd="0" presId="urn:microsoft.com/office/officeart/2005/8/layout/radial3"/>
    <dgm:cxn modelId="{45249081-3036-4FBB-A7D5-E617C7258DF0}" type="presOf" srcId="{CAE2D61B-8156-4BB5-9580-D869A3511BBB}" destId="{219CAF0C-AE62-4C59-9670-CA43B8A1DBCD}" srcOrd="0" destOrd="0" presId="urn:microsoft.com/office/officeart/2005/8/layout/radial3"/>
    <dgm:cxn modelId="{473556DC-098B-46AB-8D99-067B4D7AC46C}" srcId="{B44BA149-73E7-434A-AA27-D6B97CB23D57}" destId="{D6EDD3B0-6CF8-4929-94BF-D8822ED9463E}" srcOrd="2" destOrd="0" parTransId="{03EC8707-79F6-4030-9876-4551E0B655FE}" sibTransId="{F5629E89-9D42-4712-89F2-49AD1875F662}"/>
    <dgm:cxn modelId="{051AFC03-A167-46D8-80A2-3702DEEC6DC9}" type="presOf" srcId="{CF96F169-16D0-45D9-A270-D89B8A21723D}" destId="{DC559C8D-588C-42B3-99FC-E10BD03F87FA}" srcOrd="0" destOrd="0" presId="urn:microsoft.com/office/officeart/2005/8/layout/radial3"/>
    <dgm:cxn modelId="{289CFC41-4702-4342-AC47-71B03272CC5E}" srcId="{B44BA149-73E7-434A-AA27-D6B97CB23D57}" destId="{CF96F169-16D0-45D9-A270-D89B8A21723D}" srcOrd="3" destOrd="0" parTransId="{1F06C73F-2A75-4ACB-9A86-901F95734C67}" sibTransId="{7AC019E4-C2B9-4818-A96F-2075C8C3E1D9}"/>
    <dgm:cxn modelId="{D61DF3E5-8974-437E-871B-32819CD3EFF9}" srcId="{DF6A2816-EE30-4B31-BBB8-A1E8E1F63EBC}" destId="{B44BA149-73E7-434A-AA27-D6B97CB23D57}" srcOrd="0" destOrd="0" parTransId="{4582FEF2-0578-4079-85DF-2C95A68E891C}" sibTransId="{187AAE9A-45A8-425D-8387-9F63FA9CDF88}"/>
    <dgm:cxn modelId="{5797D24F-BD22-4533-A8DE-4082A0FAA745}" type="presOf" srcId="{593BFE9D-F7F6-4696-9103-F6ABC4C3333F}" destId="{3D9B3739-4919-4974-8322-CFCF2312C76F}" srcOrd="0" destOrd="0" presId="urn:microsoft.com/office/officeart/2005/8/layout/radial3"/>
    <dgm:cxn modelId="{A8885847-903C-46C8-940F-D6007F625E12}" srcId="{B44BA149-73E7-434A-AA27-D6B97CB23D57}" destId="{0E9ADA80-2D13-467E-85CD-D6B0AE54102F}" srcOrd="4" destOrd="0" parTransId="{893B0BD7-27F9-40A1-9F47-FBA4D54DA413}" sibTransId="{4A20D612-6FAA-4FFB-9D99-B601E199B8E6}"/>
    <dgm:cxn modelId="{ADB89523-12AA-42FF-A8A8-A2E4FE8034E4}" type="presParOf" srcId="{E663252E-828D-4B84-B0D1-0495D3A522EC}" destId="{9238B04E-B5D5-403F-9DC3-20D7FE44BDCA}" srcOrd="0" destOrd="0" presId="urn:microsoft.com/office/officeart/2005/8/layout/radial3"/>
    <dgm:cxn modelId="{300409BF-CFFE-4B21-8D21-916DE695D5A3}" type="presParOf" srcId="{9238B04E-B5D5-403F-9DC3-20D7FE44BDCA}" destId="{B3D1FC65-C97C-41D6-BA6D-63EA3D3B1662}" srcOrd="0" destOrd="0" presId="urn:microsoft.com/office/officeart/2005/8/layout/radial3"/>
    <dgm:cxn modelId="{342DD274-C838-4466-8E32-BF44819F1965}" type="presParOf" srcId="{9238B04E-B5D5-403F-9DC3-20D7FE44BDCA}" destId="{219CAF0C-AE62-4C59-9670-CA43B8A1DBCD}" srcOrd="1" destOrd="0" presId="urn:microsoft.com/office/officeart/2005/8/layout/radial3"/>
    <dgm:cxn modelId="{D9A07203-E325-47D4-BB41-A3CB07B61F08}" type="presParOf" srcId="{9238B04E-B5D5-403F-9DC3-20D7FE44BDCA}" destId="{D00B5BA5-F34F-4A5B-9EFC-CC9581B2DFED}" srcOrd="2" destOrd="0" presId="urn:microsoft.com/office/officeart/2005/8/layout/radial3"/>
    <dgm:cxn modelId="{161EEE53-20E5-476D-92C6-747FE299FEBA}" type="presParOf" srcId="{9238B04E-B5D5-403F-9DC3-20D7FE44BDCA}" destId="{6CB51FD6-38F9-4122-AB66-EBC2924BF828}" srcOrd="3" destOrd="0" presId="urn:microsoft.com/office/officeart/2005/8/layout/radial3"/>
    <dgm:cxn modelId="{7B3D7EE6-A75C-48DA-8359-45F7B2CCA3B3}" type="presParOf" srcId="{9238B04E-B5D5-403F-9DC3-20D7FE44BDCA}" destId="{DC559C8D-588C-42B3-99FC-E10BD03F87FA}" srcOrd="4" destOrd="0" presId="urn:microsoft.com/office/officeart/2005/8/layout/radial3"/>
    <dgm:cxn modelId="{FD61306A-2375-421E-8489-880926102C51}" type="presParOf" srcId="{9238B04E-B5D5-403F-9DC3-20D7FE44BDCA}" destId="{65DA1C9F-C210-4FA7-B097-43DE11CA9F92}" srcOrd="5" destOrd="0" presId="urn:microsoft.com/office/officeart/2005/8/layout/radial3"/>
    <dgm:cxn modelId="{C5EB6417-98B6-46C2-B4FD-3425E6FE8B7A}" type="presParOf" srcId="{9238B04E-B5D5-403F-9DC3-20D7FE44BDCA}" destId="{92987F3D-116D-42D1-9770-2D9B170D0763}" srcOrd="6" destOrd="0" presId="urn:microsoft.com/office/officeart/2005/8/layout/radial3"/>
    <dgm:cxn modelId="{3D17E91A-331E-40EA-92E7-B6298C9C4693}" type="presParOf" srcId="{9238B04E-B5D5-403F-9DC3-20D7FE44BDCA}" destId="{3D9B3739-4919-4974-8322-CFCF2312C76F}" srcOrd="7" destOrd="0" presId="urn:microsoft.com/office/officeart/2005/8/layout/radial3"/>
    <dgm:cxn modelId="{79B1B27B-393F-4929-9E2C-5CD1F7EAD898}" type="presParOf" srcId="{9238B04E-B5D5-403F-9DC3-20D7FE44BDCA}" destId="{69C62E41-3FAE-4270-B66F-60612F97A3C6}" srcOrd="8" destOrd="0" presId="urn:microsoft.com/office/officeart/2005/8/layout/radial3"/>
    <dgm:cxn modelId="{E0326ABB-2AF6-476D-B76D-5792B107C5EF}" type="presParOf" srcId="{9238B04E-B5D5-403F-9DC3-20D7FE44BDCA}" destId="{2C4A9C71-4C28-49B2-9DDA-CF230ABC47BA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BC5719-6FC8-4638-8E39-DC84BED69D3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19885EF-C015-42FF-B785-F94E32D1658B}">
      <dgm:prSet phldrT="[Texto]"/>
      <dgm:spPr/>
      <dgm:t>
        <a:bodyPr/>
        <a:lstStyle/>
        <a:p>
          <a:r>
            <a:rPr lang="pt-BR" dirty="0" smtClean="0"/>
            <a:t>Liga-se a subunidade 50S do </a:t>
          </a:r>
          <a:r>
            <a:rPr lang="pt-BR" dirty="0" err="1" smtClean="0"/>
            <a:t>ribossoma</a:t>
          </a:r>
          <a:r>
            <a:rPr lang="pt-BR" dirty="0" smtClean="0"/>
            <a:t> bacteriano</a:t>
          </a:r>
          <a:endParaRPr lang="pt-BR" dirty="0"/>
        </a:p>
      </dgm:t>
    </dgm:pt>
    <dgm:pt modelId="{74591360-D834-4838-BA8F-EC89F4FAE002}" type="parTrans" cxnId="{5C10C77F-6898-4546-BF6D-26367FDA4895}">
      <dgm:prSet/>
      <dgm:spPr/>
      <dgm:t>
        <a:bodyPr/>
        <a:lstStyle/>
        <a:p>
          <a:endParaRPr lang="pt-BR"/>
        </a:p>
      </dgm:t>
    </dgm:pt>
    <dgm:pt modelId="{2306B3D1-F7F7-45BF-B006-A41C18117CC8}" type="sibTrans" cxnId="{5C10C77F-6898-4546-BF6D-26367FDA4895}">
      <dgm:prSet/>
      <dgm:spPr/>
      <dgm:t>
        <a:bodyPr/>
        <a:lstStyle/>
        <a:p>
          <a:endParaRPr lang="pt-BR"/>
        </a:p>
      </dgm:t>
    </dgm:pt>
    <dgm:pt modelId="{14FA7EA8-A606-48E5-BBA0-603DAA9CF857}">
      <dgm:prSet phldrT="[Texto]"/>
      <dgm:spPr/>
      <dgm:t>
        <a:bodyPr/>
        <a:lstStyle/>
        <a:p>
          <a:r>
            <a:rPr lang="pt-BR" dirty="0" smtClean="0"/>
            <a:t>Inibe a síntese proteica</a:t>
          </a:r>
          <a:endParaRPr lang="pt-BR" dirty="0"/>
        </a:p>
      </dgm:t>
    </dgm:pt>
    <dgm:pt modelId="{827E680A-D4E9-4C2D-B440-9FD211E32C00}" type="parTrans" cxnId="{41703C4A-D4C8-4378-81E3-26C526530AED}">
      <dgm:prSet/>
      <dgm:spPr/>
      <dgm:t>
        <a:bodyPr/>
        <a:lstStyle/>
        <a:p>
          <a:endParaRPr lang="pt-BR"/>
        </a:p>
      </dgm:t>
    </dgm:pt>
    <dgm:pt modelId="{7910695F-3AF9-4192-9E08-35CB90F4B604}" type="sibTrans" cxnId="{41703C4A-D4C8-4378-81E3-26C526530AED}">
      <dgm:prSet/>
      <dgm:spPr/>
      <dgm:t>
        <a:bodyPr/>
        <a:lstStyle/>
        <a:p>
          <a:endParaRPr lang="pt-BR"/>
        </a:p>
      </dgm:t>
    </dgm:pt>
    <dgm:pt modelId="{D93D01C4-6358-4342-9074-CF9C8690FC4E}">
      <dgm:prSet phldrT="[Texto]"/>
      <dgm:spPr/>
      <dgm:t>
        <a:bodyPr/>
        <a:lstStyle/>
        <a:p>
          <a:r>
            <a:rPr lang="pt-BR" dirty="0" smtClean="0"/>
            <a:t>Morte bacteriana</a:t>
          </a:r>
          <a:endParaRPr lang="pt-BR" dirty="0"/>
        </a:p>
      </dgm:t>
    </dgm:pt>
    <dgm:pt modelId="{0741F494-1E51-4CA9-A82F-58FD0D94AFD9}" type="sibTrans" cxnId="{93E55A55-519F-4EC1-957B-1D70A9F860C9}">
      <dgm:prSet/>
      <dgm:spPr/>
      <dgm:t>
        <a:bodyPr/>
        <a:lstStyle/>
        <a:p>
          <a:endParaRPr lang="pt-BR"/>
        </a:p>
      </dgm:t>
    </dgm:pt>
    <dgm:pt modelId="{4674AB9C-8705-4B74-B25A-1D395979B534}" type="parTrans" cxnId="{93E55A55-519F-4EC1-957B-1D70A9F860C9}">
      <dgm:prSet/>
      <dgm:spPr/>
      <dgm:t>
        <a:bodyPr/>
        <a:lstStyle/>
        <a:p>
          <a:endParaRPr lang="pt-BR"/>
        </a:p>
      </dgm:t>
    </dgm:pt>
    <dgm:pt modelId="{668A2B66-561F-409E-8046-4A450333F918}" type="pres">
      <dgm:prSet presAssocID="{51BC5719-6FC8-4638-8E39-DC84BED69D39}" presName="Name0" presStyleCnt="0">
        <dgm:presLayoutVars>
          <dgm:dir/>
          <dgm:animLvl val="lvl"/>
          <dgm:resizeHandles val="exact"/>
        </dgm:presLayoutVars>
      </dgm:prSet>
      <dgm:spPr/>
    </dgm:pt>
    <dgm:pt modelId="{4408CF94-E03F-49C8-86BF-74EFB5390842}" type="pres">
      <dgm:prSet presAssocID="{619885EF-C015-42FF-B785-F94E32D1658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31F57F-67E5-440D-9BAE-C87CE24FBAEA}" type="pres">
      <dgm:prSet presAssocID="{2306B3D1-F7F7-45BF-B006-A41C18117CC8}" presName="parTxOnlySpace" presStyleCnt="0"/>
      <dgm:spPr/>
    </dgm:pt>
    <dgm:pt modelId="{5AEA80C2-D058-47A8-A3CB-C6600BEE04CA}" type="pres">
      <dgm:prSet presAssocID="{14FA7EA8-A606-48E5-BBA0-603DAA9CF8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FA67A-156D-4ECE-9DE2-AAD6D45DB5BA}" type="pres">
      <dgm:prSet presAssocID="{7910695F-3AF9-4192-9E08-35CB90F4B604}" presName="parTxOnlySpace" presStyleCnt="0"/>
      <dgm:spPr/>
    </dgm:pt>
    <dgm:pt modelId="{FB49C0DF-AE3E-4D16-91F3-C7B62B41ADC0}" type="pres">
      <dgm:prSet presAssocID="{D93D01C4-6358-4342-9074-CF9C8690FC4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E55A55-519F-4EC1-957B-1D70A9F860C9}" srcId="{51BC5719-6FC8-4638-8E39-DC84BED69D39}" destId="{D93D01C4-6358-4342-9074-CF9C8690FC4E}" srcOrd="2" destOrd="0" parTransId="{4674AB9C-8705-4B74-B25A-1D395979B534}" sibTransId="{0741F494-1E51-4CA9-A82F-58FD0D94AFD9}"/>
    <dgm:cxn modelId="{76E9D5A6-CF15-4058-971F-DC8E4141B926}" type="presOf" srcId="{619885EF-C015-42FF-B785-F94E32D1658B}" destId="{4408CF94-E03F-49C8-86BF-74EFB5390842}" srcOrd="0" destOrd="0" presId="urn:microsoft.com/office/officeart/2005/8/layout/chevron1"/>
    <dgm:cxn modelId="{5C10C77F-6898-4546-BF6D-26367FDA4895}" srcId="{51BC5719-6FC8-4638-8E39-DC84BED69D39}" destId="{619885EF-C015-42FF-B785-F94E32D1658B}" srcOrd="0" destOrd="0" parTransId="{74591360-D834-4838-BA8F-EC89F4FAE002}" sibTransId="{2306B3D1-F7F7-45BF-B006-A41C18117CC8}"/>
    <dgm:cxn modelId="{41703C4A-D4C8-4378-81E3-26C526530AED}" srcId="{51BC5719-6FC8-4638-8E39-DC84BED69D39}" destId="{14FA7EA8-A606-48E5-BBA0-603DAA9CF857}" srcOrd="1" destOrd="0" parTransId="{827E680A-D4E9-4C2D-B440-9FD211E32C00}" sibTransId="{7910695F-3AF9-4192-9E08-35CB90F4B604}"/>
    <dgm:cxn modelId="{E2DE8CA1-4878-44C7-BB42-4A43C96F7C95}" type="presOf" srcId="{51BC5719-6FC8-4638-8E39-DC84BED69D39}" destId="{668A2B66-561F-409E-8046-4A450333F918}" srcOrd="0" destOrd="0" presId="urn:microsoft.com/office/officeart/2005/8/layout/chevron1"/>
    <dgm:cxn modelId="{BB983367-09A0-4D22-A93A-70FE8CD8B6A5}" type="presOf" srcId="{D93D01C4-6358-4342-9074-CF9C8690FC4E}" destId="{FB49C0DF-AE3E-4D16-91F3-C7B62B41ADC0}" srcOrd="0" destOrd="0" presId="urn:microsoft.com/office/officeart/2005/8/layout/chevron1"/>
    <dgm:cxn modelId="{75D0753C-F867-4C14-B6FB-0902911D4F7A}" type="presOf" srcId="{14FA7EA8-A606-48E5-BBA0-603DAA9CF857}" destId="{5AEA80C2-D058-47A8-A3CB-C6600BEE04CA}" srcOrd="0" destOrd="0" presId="urn:microsoft.com/office/officeart/2005/8/layout/chevron1"/>
    <dgm:cxn modelId="{4B8FF4E3-6ECD-42AC-BFFE-C34A82F3984A}" type="presParOf" srcId="{668A2B66-561F-409E-8046-4A450333F918}" destId="{4408CF94-E03F-49C8-86BF-74EFB5390842}" srcOrd="0" destOrd="0" presId="urn:microsoft.com/office/officeart/2005/8/layout/chevron1"/>
    <dgm:cxn modelId="{3C682F1C-D05B-4014-8451-8A02DFD55F27}" type="presParOf" srcId="{668A2B66-561F-409E-8046-4A450333F918}" destId="{6031F57F-67E5-440D-9BAE-C87CE24FBAEA}" srcOrd="1" destOrd="0" presId="urn:microsoft.com/office/officeart/2005/8/layout/chevron1"/>
    <dgm:cxn modelId="{11E22427-B2BE-42AE-8300-9A60CEDDD08C}" type="presParOf" srcId="{668A2B66-561F-409E-8046-4A450333F918}" destId="{5AEA80C2-D058-47A8-A3CB-C6600BEE04CA}" srcOrd="2" destOrd="0" presId="urn:microsoft.com/office/officeart/2005/8/layout/chevron1"/>
    <dgm:cxn modelId="{2CE56B38-E116-45AA-8451-783D62A8E908}" type="presParOf" srcId="{668A2B66-561F-409E-8046-4A450333F918}" destId="{B06FA67A-156D-4ECE-9DE2-AAD6D45DB5BA}" srcOrd="3" destOrd="0" presId="urn:microsoft.com/office/officeart/2005/8/layout/chevron1"/>
    <dgm:cxn modelId="{7EDFDE4A-C175-431E-AD95-B65F256E2750}" type="presParOf" srcId="{668A2B66-561F-409E-8046-4A450333F918}" destId="{FB49C0DF-AE3E-4D16-91F3-C7B62B41AD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20F844-F8F8-453D-BC4D-6EAB0C18EE4F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1AFC73-E2F0-4D2C-ABE8-828209DC0803}">
      <dgm:prSet phldrT="[Texto]"/>
      <dgm:spPr/>
      <dgm:t>
        <a:bodyPr/>
        <a:lstStyle/>
        <a:p>
          <a:r>
            <a:rPr lang="pt-BR" dirty="0" smtClean="0"/>
            <a:t>Infecções por: </a:t>
          </a:r>
          <a:r>
            <a:rPr lang="pt-BR" i="1" dirty="0" err="1" smtClean="0"/>
            <a:t>Haemophilus</a:t>
          </a:r>
          <a:r>
            <a:rPr lang="pt-BR" i="1" dirty="0" smtClean="0"/>
            <a:t> </a:t>
          </a:r>
          <a:r>
            <a:rPr lang="pt-BR" i="1" dirty="0" err="1" smtClean="0"/>
            <a:t>influenzae</a:t>
          </a:r>
          <a:r>
            <a:rPr lang="pt-BR" dirty="0" smtClean="0"/>
            <a:t> resistente </a:t>
          </a:r>
          <a:endParaRPr lang="pt-BR" dirty="0"/>
        </a:p>
      </dgm:t>
    </dgm:pt>
    <dgm:pt modelId="{0EC261E5-1240-4581-9CCE-688969C3E60B}" type="parTrans" cxnId="{E20EFCD0-FAC8-478F-B5FC-6B9EEA6158D3}">
      <dgm:prSet/>
      <dgm:spPr/>
      <dgm:t>
        <a:bodyPr/>
        <a:lstStyle/>
        <a:p>
          <a:endParaRPr lang="pt-BR"/>
        </a:p>
      </dgm:t>
    </dgm:pt>
    <dgm:pt modelId="{EBE15644-A553-41FA-B3DB-FE6AF0F7FEA4}" type="sibTrans" cxnId="{E20EFCD0-FAC8-478F-B5FC-6B9EEA6158D3}">
      <dgm:prSet/>
      <dgm:spPr/>
      <dgm:t>
        <a:bodyPr/>
        <a:lstStyle/>
        <a:p>
          <a:endParaRPr lang="pt-BR"/>
        </a:p>
      </dgm:t>
    </dgm:pt>
    <dgm:pt modelId="{E08B66D2-88F1-45E0-9D1B-B1B622DF7694}">
      <dgm:prSet/>
      <dgm:spPr/>
      <dgm:t>
        <a:bodyPr/>
        <a:lstStyle/>
        <a:p>
          <a:r>
            <a:rPr lang="pt-BR" dirty="0" smtClean="0"/>
            <a:t>Meningite (se penicilina não eficaz ou não pode ser utilizada)</a:t>
          </a:r>
          <a:endParaRPr lang="pt-BR" dirty="0"/>
        </a:p>
      </dgm:t>
    </dgm:pt>
    <dgm:pt modelId="{38C72A0F-609A-49AF-821F-A607FE08142B}" type="parTrans" cxnId="{ED453EAE-5236-4249-8CD3-860026D76FF1}">
      <dgm:prSet/>
      <dgm:spPr/>
      <dgm:t>
        <a:bodyPr/>
        <a:lstStyle/>
        <a:p>
          <a:endParaRPr lang="pt-BR"/>
        </a:p>
      </dgm:t>
    </dgm:pt>
    <dgm:pt modelId="{AF8F4E43-51BA-4C42-B35B-5753302EE04D}" type="sibTrans" cxnId="{ED453EAE-5236-4249-8CD3-860026D76FF1}">
      <dgm:prSet/>
      <dgm:spPr/>
      <dgm:t>
        <a:bodyPr/>
        <a:lstStyle/>
        <a:p>
          <a:endParaRPr lang="pt-BR"/>
        </a:p>
      </dgm:t>
    </dgm:pt>
    <dgm:pt modelId="{1D0DDE4D-F9D6-4900-8074-85CB22C458C8}">
      <dgm:prSet/>
      <dgm:spPr/>
      <dgm:t>
        <a:bodyPr/>
        <a:lstStyle/>
        <a:p>
          <a:r>
            <a:rPr lang="pt-BR" dirty="0" smtClean="0"/>
            <a:t>Conjuntivite bacteriana</a:t>
          </a:r>
          <a:endParaRPr lang="pt-BR" dirty="0"/>
        </a:p>
      </dgm:t>
    </dgm:pt>
    <dgm:pt modelId="{9A5B98B6-799F-446C-AE2B-0EB4E8445B9B}" type="parTrans" cxnId="{C8ABAAAC-82A0-43E0-BD9D-C02DFBC482E9}">
      <dgm:prSet/>
      <dgm:spPr/>
      <dgm:t>
        <a:bodyPr/>
        <a:lstStyle/>
        <a:p>
          <a:endParaRPr lang="pt-BR"/>
        </a:p>
      </dgm:t>
    </dgm:pt>
    <dgm:pt modelId="{789262AA-0255-45A2-93EF-C5F251A0A5F5}" type="sibTrans" cxnId="{C8ABAAAC-82A0-43E0-BD9D-C02DFBC482E9}">
      <dgm:prSet/>
      <dgm:spPr/>
      <dgm:t>
        <a:bodyPr/>
        <a:lstStyle/>
        <a:p>
          <a:endParaRPr lang="pt-BR"/>
        </a:p>
      </dgm:t>
    </dgm:pt>
    <dgm:pt modelId="{56D26176-D6AB-4C19-9E74-6EB9A907FE1C}">
      <dgm:prSet/>
      <dgm:spPr/>
      <dgm:t>
        <a:bodyPr/>
        <a:lstStyle/>
        <a:p>
          <a:r>
            <a:rPr lang="pt-BR" dirty="0" smtClean="0"/>
            <a:t>Febre tifoide  </a:t>
          </a:r>
          <a:endParaRPr lang="pt-BR" dirty="0"/>
        </a:p>
      </dgm:t>
    </dgm:pt>
    <dgm:pt modelId="{E5275962-1CE1-4DC9-97EB-2E11BA888BB8}" type="parTrans" cxnId="{96D40EDF-5045-47FB-8D6D-89803583A067}">
      <dgm:prSet/>
      <dgm:spPr/>
      <dgm:t>
        <a:bodyPr/>
        <a:lstStyle/>
        <a:p>
          <a:endParaRPr lang="pt-BR"/>
        </a:p>
      </dgm:t>
    </dgm:pt>
    <dgm:pt modelId="{4E0550E4-7320-4B06-A244-CB47C4FB6621}" type="sibTrans" cxnId="{96D40EDF-5045-47FB-8D6D-89803583A067}">
      <dgm:prSet/>
      <dgm:spPr/>
      <dgm:t>
        <a:bodyPr/>
        <a:lstStyle/>
        <a:p>
          <a:endParaRPr lang="pt-BR"/>
        </a:p>
      </dgm:t>
    </dgm:pt>
    <dgm:pt modelId="{A06D9087-C0CD-49CD-9EE4-C1ED7B880980}">
      <dgm:prSet/>
      <dgm:spPr/>
      <dgm:t>
        <a:bodyPr/>
        <a:lstStyle/>
        <a:p>
          <a:r>
            <a:rPr lang="pt-BR" dirty="0" smtClean="0"/>
            <a:t>Rickettsiose</a:t>
          </a:r>
          <a:endParaRPr lang="pt-BR" dirty="0"/>
        </a:p>
      </dgm:t>
    </dgm:pt>
    <dgm:pt modelId="{075A5D76-5A00-4DC6-928A-4FBAEF568E92}" type="parTrans" cxnId="{87C2D37C-C1A2-41D1-AD28-1C3F3F5A0BCB}">
      <dgm:prSet/>
      <dgm:spPr/>
      <dgm:t>
        <a:bodyPr/>
        <a:lstStyle/>
        <a:p>
          <a:endParaRPr lang="pt-BR"/>
        </a:p>
      </dgm:t>
    </dgm:pt>
    <dgm:pt modelId="{34451DB1-3FEC-4EB0-8BD2-ACE57E51153C}" type="sibTrans" cxnId="{87C2D37C-C1A2-41D1-AD28-1C3F3F5A0BCB}">
      <dgm:prSet/>
      <dgm:spPr/>
      <dgm:t>
        <a:bodyPr/>
        <a:lstStyle/>
        <a:p>
          <a:endParaRPr lang="pt-BR"/>
        </a:p>
      </dgm:t>
    </dgm:pt>
    <dgm:pt modelId="{565A5A1F-C149-42BD-9969-4A0ABB0766D6}" type="pres">
      <dgm:prSet presAssocID="{4620F844-F8F8-453D-BC4D-6EAB0C18EE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EC7CA8-92F1-4208-B2D7-767EFC01DE90}" type="pres">
      <dgm:prSet presAssocID="{321AFC73-E2F0-4D2C-ABE8-828209DC08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48F54-B797-4D52-B421-590D5948614A}" type="pres">
      <dgm:prSet presAssocID="{EBE15644-A553-41FA-B3DB-FE6AF0F7FEA4}" presName="sibTrans" presStyleCnt="0"/>
      <dgm:spPr/>
    </dgm:pt>
    <dgm:pt modelId="{8B6C75A4-7269-418E-A14B-8A9B1E816BFA}" type="pres">
      <dgm:prSet presAssocID="{E08B66D2-88F1-45E0-9D1B-B1B622DF76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74334-CEAE-4ECA-8E83-7BF4001F720F}" type="pres">
      <dgm:prSet presAssocID="{AF8F4E43-51BA-4C42-B35B-5753302EE04D}" presName="sibTrans" presStyleCnt="0"/>
      <dgm:spPr/>
    </dgm:pt>
    <dgm:pt modelId="{2E183699-B210-44C5-B26C-ACA8ACF8F229}" type="pres">
      <dgm:prSet presAssocID="{1D0DDE4D-F9D6-4900-8074-85CB22C458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ECA1C3-FA48-4926-99EF-8E407EB96F9B}" type="pres">
      <dgm:prSet presAssocID="{789262AA-0255-45A2-93EF-C5F251A0A5F5}" presName="sibTrans" presStyleCnt="0"/>
      <dgm:spPr/>
    </dgm:pt>
    <dgm:pt modelId="{F6F6CDF8-03ED-4639-B6E6-9D6E3180D030}" type="pres">
      <dgm:prSet presAssocID="{56D26176-D6AB-4C19-9E74-6EB9A907FE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D73948-3471-478A-8637-97903487B738}" type="pres">
      <dgm:prSet presAssocID="{4E0550E4-7320-4B06-A244-CB47C4FB6621}" presName="sibTrans" presStyleCnt="0"/>
      <dgm:spPr/>
    </dgm:pt>
    <dgm:pt modelId="{0567F1CD-AB9B-4B79-96C0-85352705FC7F}" type="pres">
      <dgm:prSet presAssocID="{A06D9087-C0CD-49CD-9EE4-C1ED7B8809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C2D37C-C1A2-41D1-AD28-1C3F3F5A0BCB}" srcId="{4620F844-F8F8-453D-BC4D-6EAB0C18EE4F}" destId="{A06D9087-C0CD-49CD-9EE4-C1ED7B880980}" srcOrd="4" destOrd="0" parTransId="{075A5D76-5A00-4DC6-928A-4FBAEF568E92}" sibTransId="{34451DB1-3FEC-4EB0-8BD2-ACE57E51153C}"/>
    <dgm:cxn modelId="{96D40EDF-5045-47FB-8D6D-89803583A067}" srcId="{4620F844-F8F8-453D-BC4D-6EAB0C18EE4F}" destId="{56D26176-D6AB-4C19-9E74-6EB9A907FE1C}" srcOrd="3" destOrd="0" parTransId="{E5275962-1CE1-4DC9-97EB-2E11BA888BB8}" sibTransId="{4E0550E4-7320-4B06-A244-CB47C4FB6621}"/>
    <dgm:cxn modelId="{E20EFCD0-FAC8-478F-B5FC-6B9EEA6158D3}" srcId="{4620F844-F8F8-453D-BC4D-6EAB0C18EE4F}" destId="{321AFC73-E2F0-4D2C-ABE8-828209DC0803}" srcOrd="0" destOrd="0" parTransId="{0EC261E5-1240-4581-9CCE-688969C3E60B}" sibTransId="{EBE15644-A553-41FA-B3DB-FE6AF0F7FEA4}"/>
    <dgm:cxn modelId="{E709D5C0-2A1A-48E3-A2BF-2FAAFF3D5962}" type="presOf" srcId="{56D26176-D6AB-4C19-9E74-6EB9A907FE1C}" destId="{F6F6CDF8-03ED-4639-B6E6-9D6E3180D030}" srcOrd="0" destOrd="0" presId="urn:microsoft.com/office/officeart/2005/8/layout/default#5"/>
    <dgm:cxn modelId="{ED453EAE-5236-4249-8CD3-860026D76FF1}" srcId="{4620F844-F8F8-453D-BC4D-6EAB0C18EE4F}" destId="{E08B66D2-88F1-45E0-9D1B-B1B622DF7694}" srcOrd="1" destOrd="0" parTransId="{38C72A0F-609A-49AF-821F-A607FE08142B}" sibTransId="{AF8F4E43-51BA-4C42-B35B-5753302EE04D}"/>
    <dgm:cxn modelId="{6BF34AE1-FCF6-4B94-BB74-90E992ADD894}" type="presOf" srcId="{A06D9087-C0CD-49CD-9EE4-C1ED7B880980}" destId="{0567F1CD-AB9B-4B79-96C0-85352705FC7F}" srcOrd="0" destOrd="0" presId="urn:microsoft.com/office/officeart/2005/8/layout/default#5"/>
    <dgm:cxn modelId="{FC910DED-0403-4173-9283-112461B0C6A5}" type="presOf" srcId="{4620F844-F8F8-453D-BC4D-6EAB0C18EE4F}" destId="{565A5A1F-C149-42BD-9969-4A0ABB0766D6}" srcOrd="0" destOrd="0" presId="urn:microsoft.com/office/officeart/2005/8/layout/default#5"/>
    <dgm:cxn modelId="{B460E1CB-AA0E-4829-B50A-297F5200CEE3}" type="presOf" srcId="{321AFC73-E2F0-4D2C-ABE8-828209DC0803}" destId="{A9EC7CA8-92F1-4208-B2D7-767EFC01DE90}" srcOrd="0" destOrd="0" presId="urn:microsoft.com/office/officeart/2005/8/layout/default#5"/>
    <dgm:cxn modelId="{5362B034-3EEB-4A58-9CD0-4B48F06C13AA}" type="presOf" srcId="{E08B66D2-88F1-45E0-9D1B-B1B622DF7694}" destId="{8B6C75A4-7269-418E-A14B-8A9B1E816BFA}" srcOrd="0" destOrd="0" presId="urn:microsoft.com/office/officeart/2005/8/layout/default#5"/>
    <dgm:cxn modelId="{C8ABAAAC-82A0-43E0-BD9D-C02DFBC482E9}" srcId="{4620F844-F8F8-453D-BC4D-6EAB0C18EE4F}" destId="{1D0DDE4D-F9D6-4900-8074-85CB22C458C8}" srcOrd="2" destOrd="0" parTransId="{9A5B98B6-799F-446C-AE2B-0EB4E8445B9B}" sibTransId="{789262AA-0255-45A2-93EF-C5F251A0A5F5}"/>
    <dgm:cxn modelId="{6EC49A62-7E76-4B29-83DB-972BB0DC546F}" type="presOf" srcId="{1D0DDE4D-F9D6-4900-8074-85CB22C458C8}" destId="{2E183699-B210-44C5-B26C-ACA8ACF8F229}" srcOrd="0" destOrd="0" presId="urn:microsoft.com/office/officeart/2005/8/layout/default#5"/>
    <dgm:cxn modelId="{248DE42F-E4BA-45DD-A836-F967522E41C2}" type="presParOf" srcId="{565A5A1F-C149-42BD-9969-4A0ABB0766D6}" destId="{A9EC7CA8-92F1-4208-B2D7-767EFC01DE90}" srcOrd="0" destOrd="0" presId="urn:microsoft.com/office/officeart/2005/8/layout/default#5"/>
    <dgm:cxn modelId="{BDA5C28C-D690-44FF-B10A-64B268913D58}" type="presParOf" srcId="{565A5A1F-C149-42BD-9969-4A0ABB0766D6}" destId="{72D48F54-B797-4D52-B421-590D5948614A}" srcOrd="1" destOrd="0" presId="urn:microsoft.com/office/officeart/2005/8/layout/default#5"/>
    <dgm:cxn modelId="{4A9C8E93-1842-4DB7-A9C5-73FBEE050794}" type="presParOf" srcId="{565A5A1F-C149-42BD-9969-4A0ABB0766D6}" destId="{8B6C75A4-7269-418E-A14B-8A9B1E816BFA}" srcOrd="2" destOrd="0" presId="urn:microsoft.com/office/officeart/2005/8/layout/default#5"/>
    <dgm:cxn modelId="{2E2A23D6-0B4F-4ADF-8455-21B404DA4A06}" type="presParOf" srcId="{565A5A1F-C149-42BD-9969-4A0ABB0766D6}" destId="{F7974334-CEAE-4ECA-8E83-7BF4001F720F}" srcOrd="3" destOrd="0" presId="urn:microsoft.com/office/officeart/2005/8/layout/default#5"/>
    <dgm:cxn modelId="{BE8862C9-8C37-42B1-A4B6-2626022DA373}" type="presParOf" srcId="{565A5A1F-C149-42BD-9969-4A0ABB0766D6}" destId="{2E183699-B210-44C5-B26C-ACA8ACF8F229}" srcOrd="4" destOrd="0" presId="urn:microsoft.com/office/officeart/2005/8/layout/default#5"/>
    <dgm:cxn modelId="{91BDCDCF-034B-4BD8-A53C-38AF6ADECB98}" type="presParOf" srcId="{565A5A1F-C149-42BD-9969-4A0ABB0766D6}" destId="{83ECA1C3-FA48-4926-99EF-8E407EB96F9B}" srcOrd="5" destOrd="0" presId="urn:microsoft.com/office/officeart/2005/8/layout/default#5"/>
    <dgm:cxn modelId="{E7C146E0-139C-42A0-A828-9A9F53CE74A0}" type="presParOf" srcId="{565A5A1F-C149-42BD-9969-4A0ABB0766D6}" destId="{F6F6CDF8-03ED-4639-B6E6-9D6E3180D030}" srcOrd="6" destOrd="0" presId="urn:microsoft.com/office/officeart/2005/8/layout/default#5"/>
    <dgm:cxn modelId="{5F68A3A8-3DEA-4A53-82F1-D1A7339A4502}" type="presParOf" srcId="{565A5A1F-C149-42BD-9969-4A0ABB0766D6}" destId="{B6D73948-3471-478A-8637-97903487B738}" srcOrd="7" destOrd="0" presId="urn:microsoft.com/office/officeart/2005/8/layout/default#5"/>
    <dgm:cxn modelId="{BD6E1C65-8420-489F-8B59-0033955F402F}" type="presParOf" srcId="{565A5A1F-C149-42BD-9969-4A0ABB0766D6}" destId="{0567F1CD-AB9B-4B79-96C0-85352705FC7F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D0BF15-8B15-4391-B5DD-5A15238B7A59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42E5EE-3C9D-4575-990C-059D7367DBCD}">
      <dgm:prSet phldrT="[Texto]"/>
      <dgm:spPr/>
      <dgm:t>
        <a:bodyPr/>
        <a:lstStyle/>
        <a:p>
          <a:r>
            <a:rPr lang="pt-BR" dirty="0" smtClean="0"/>
            <a:t>Gram-positivos: </a:t>
          </a:r>
        </a:p>
        <a:p>
          <a:r>
            <a:rPr lang="pt-BR" dirty="0" smtClean="0"/>
            <a:t>S. </a:t>
          </a:r>
          <a:r>
            <a:rPr lang="pt-BR" dirty="0" err="1" smtClean="0"/>
            <a:t>pyogenes</a:t>
          </a:r>
          <a:r>
            <a:rPr lang="pt-BR" dirty="0" smtClean="0"/>
            <a:t> e S. </a:t>
          </a:r>
          <a:r>
            <a:rPr lang="pt-BR" dirty="0" err="1" smtClean="0"/>
            <a:t>pneumoniae</a:t>
          </a:r>
          <a:r>
            <a:rPr lang="pt-BR" dirty="0" smtClean="0"/>
            <a:t>)</a:t>
          </a:r>
          <a:endParaRPr lang="pt-BR" dirty="0"/>
        </a:p>
      </dgm:t>
    </dgm:pt>
    <dgm:pt modelId="{E793D8A9-FC9D-42CB-8837-FC5CE6D935CE}" type="parTrans" cxnId="{B5047379-AC28-414B-9938-77957D40A473}">
      <dgm:prSet/>
      <dgm:spPr/>
      <dgm:t>
        <a:bodyPr/>
        <a:lstStyle/>
        <a:p>
          <a:endParaRPr lang="pt-BR"/>
        </a:p>
      </dgm:t>
    </dgm:pt>
    <dgm:pt modelId="{6AFB464D-74B6-4B65-928E-62B8E61793AA}" type="sibTrans" cxnId="{B5047379-AC28-414B-9938-77957D40A473}">
      <dgm:prSet/>
      <dgm:spPr/>
      <dgm:t>
        <a:bodyPr/>
        <a:lstStyle/>
        <a:p>
          <a:endParaRPr lang="pt-BR"/>
        </a:p>
      </dgm:t>
    </dgm:pt>
    <dgm:pt modelId="{999EA8B6-8B5F-47D4-9526-37AE33266690}">
      <dgm:prSet/>
      <dgm:spPr/>
      <dgm:t>
        <a:bodyPr/>
        <a:lstStyle/>
        <a:p>
          <a:r>
            <a:rPr lang="pt-BR" dirty="0" smtClean="0"/>
            <a:t>Gram-negativos:</a:t>
          </a:r>
        </a:p>
        <a:p>
          <a:r>
            <a:rPr lang="pt-BR" dirty="0" smtClean="0"/>
            <a:t> H. </a:t>
          </a:r>
          <a:r>
            <a:rPr lang="pt-BR" dirty="0" err="1" smtClean="0"/>
            <a:t>influenzae</a:t>
          </a:r>
          <a:r>
            <a:rPr lang="pt-BR" dirty="0" smtClean="0"/>
            <a:t>, N. </a:t>
          </a:r>
          <a:r>
            <a:rPr lang="pt-BR" dirty="0" err="1" smtClean="0"/>
            <a:t>meniingitidis</a:t>
          </a:r>
          <a:r>
            <a:rPr lang="pt-BR" dirty="0" smtClean="0"/>
            <a:t>, N. </a:t>
          </a:r>
          <a:r>
            <a:rPr lang="pt-BR" dirty="0" err="1" smtClean="0"/>
            <a:t>gonorrhoeae</a:t>
          </a:r>
          <a:r>
            <a:rPr lang="pt-BR" dirty="0" smtClean="0"/>
            <a:t>, </a:t>
          </a:r>
          <a:r>
            <a:rPr lang="pt-BR" dirty="0" err="1" smtClean="0"/>
            <a:t>Salmonella</a:t>
          </a:r>
          <a:r>
            <a:rPr lang="pt-BR" dirty="0" smtClean="0"/>
            <a:t> sp. e </a:t>
          </a:r>
          <a:r>
            <a:rPr lang="pt-BR" dirty="0" err="1" smtClean="0"/>
            <a:t>Shigella</a:t>
          </a:r>
          <a:r>
            <a:rPr lang="pt-BR" dirty="0" smtClean="0"/>
            <a:t> sp.</a:t>
          </a:r>
          <a:endParaRPr lang="pt-BR" dirty="0"/>
        </a:p>
      </dgm:t>
    </dgm:pt>
    <dgm:pt modelId="{62B8982B-714D-4AA7-97AD-850CA846090C}" type="parTrans" cxnId="{B7FBAEA1-4605-4910-9EF4-B6872A3A931F}">
      <dgm:prSet/>
      <dgm:spPr/>
      <dgm:t>
        <a:bodyPr/>
        <a:lstStyle/>
        <a:p>
          <a:endParaRPr lang="pt-BR"/>
        </a:p>
      </dgm:t>
    </dgm:pt>
    <dgm:pt modelId="{54CC839C-39DB-4F9B-A484-A3E955726DCF}" type="sibTrans" cxnId="{B7FBAEA1-4605-4910-9EF4-B6872A3A931F}">
      <dgm:prSet/>
      <dgm:spPr/>
      <dgm:t>
        <a:bodyPr/>
        <a:lstStyle/>
        <a:p>
          <a:endParaRPr lang="pt-BR"/>
        </a:p>
      </dgm:t>
    </dgm:pt>
    <dgm:pt modelId="{A50EA6F3-6B4E-42FD-BE01-2D5761BAB5B5}">
      <dgm:prSet/>
      <dgm:spPr/>
      <dgm:t>
        <a:bodyPr/>
        <a:lstStyle/>
        <a:p>
          <a:r>
            <a:rPr lang="pt-BR" dirty="0" smtClean="0"/>
            <a:t>Anaeróbios: </a:t>
          </a:r>
        </a:p>
        <a:p>
          <a:r>
            <a:rPr lang="pt-BR" dirty="0" smtClean="0"/>
            <a:t>Bacteroides fragilis</a:t>
          </a:r>
          <a:endParaRPr lang="pt-BR" dirty="0"/>
        </a:p>
      </dgm:t>
    </dgm:pt>
    <dgm:pt modelId="{5CD96673-0CC1-498E-8123-946E19D83406}" type="parTrans" cxnId="{46E267D3-2475-4B81-B978-F59D58FAC3C9}">
      <dgm:prSet/>
      <dgm:spPr/>
      <dgm:t>
        <a:bodyPr/>
        <a:lstStyle/>
        <a:p>
          <a:endParaRPr lang="pt-BR"/>
        </a:p>
      </dgm:t>
    </dgm:pt>
    <dgm:pt modelId="{42A5E1E6-677D-4C07-86F0-7897A84F9D0F}" type="sibTrans" cxnId="{46E267D3-2475-4B81-B978-F59D58FAC3C9}">
      <dgm:prSet/>
      <dgm:spPr/>
      <dgm:t>
        <a:bodyPr/>
        <a:lstStyle/>
        <a:p>
          <a:endParaRPr lang="pt-BR"/>
        </a:p>
      </dgm:t>
    </dgm:pt>
    <dgm:pt modelId="{F920018A-B318-4F11-957E-EF0B19587352}">
      <dgm:prSet/>
      <dgm:spPr/>
      <dgm:t>
        <a:bodyPr/>
        <a:lstStyle/>
        <a:p>
          <a:r>
            <a:rPr lang="pt-BR" dirty="0" smtClean="0"/>
            <a:t>Principais causadores de meningite bacteriana: </a:t>
          </a:r>
        </a:p>
        <a:p>
          <a:r>
            <a:rPr lang="pt-BR" dirty="0" smtClean="0"/>
            <a:t>S. </a:t>
          </a:r>
          <a:r>
            <a:rPr lang="pt-BR" dirty="0" err="1" smtClean="0"/>
            <a:t>pneumoniae</a:t>
          </a:r>
          <a:r>
            <a:rPr lang="pt-BR" dirty="0" smtClean="0"/>
            <a:t>, H. </a:t>
          </a:r>
          <a:r>
            <a:rPr lang="pt-BR" dirty="0" err="1" smtClean="0"/>
            <a:t>influenzae</a:t>
          </a:r>
          <a:r>
            <a:rPr lang="pt-BR" dirty="0" smtClean="0"/>
            <a:t> e N. </a:t>
          </a:r>
          <a:r>
            <a:rPr lang="pt-BR" dirty="0" err="1" smtClean="0"/>
            <a:t>meningitidis</a:t>
          </a:r>
          <a:endParaRPr lang="pt-BR" dirty="0"/>
        </a:p>
      </dgm:t>
    </dgm:pt>
    <dgm:pt modelId="{0B3C8D42-C34D-4C57-AC1B-0FA5FC123BB8}" type="parTrans" cxnId="{F9A7A85F-E8E5-41D6-AFE2-D178C49CA5F8}">
      <dgm:prSet/>
      <dgm:spPr/>
      <dgm:t>
        <a:bodyPr/>
        <a:lstStyle/>
        <a:p>
          <a:endParaRPr lang="pt-BR"/>
        </a:p>
      </dgm:t>
    </dgm:pt>
    <dgm:pt modelId="{AF572BBF-046D-41F9-B7C6-617A8484BF03}" type="sibTrans" cxnId="{F9A7A85F-E8E5-41D6-AFE2-D178C49CA5F8}">
      <dgm:prSet/>
      <dgm:spPr/>
      <dgm:t>
        <a:bodyPr/>
        <a:lstStyle/>
        <a:p>
          <a:endParaRPr lang="pt-BR"/>
        </a:p>
      </dgm:t>
    </dgm:pt>
    <dgm:pt modelId="{B0387327-392A-4471-A879-3CA85109F0CD}" type="pres">
      <dgm:prSet presAssocID="{2DD0BF15-8B15-4391-B5DD-5A15238B7A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43163A-00F4-4EE2-A8C0-9A5617B8C09F}" type="pres">
      <dgm:prSet presAssocID="{6542E5EE-3C9D-4575-990C-059D7367DBCD}" presName="node" presStyleLbl="node1" presStyleIdx="0" presStyleCnt="4" custLinFactNeighborX="14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B14C3-3ADA-4B15-9642-AE206F224BD9}" type="pres">
      <dgm:prSet presAssocID="{6AFB464D-74B6-4B65-928E-62B8E61793AA}" presName="sibTrans" presStyleCnt="0"/>
      <dgm:spPr/>
    </dgm:pt>
    <dgm:pt modelId="{D0CBABD3-F4A9-4B0F-8F7F-309DCF832E8F}" type="pres">
      <dgm:prSet presAssocID="{999EA8B6-8B5F-47D4-9526-37AE332666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338DC1-1A05-49D3-83D5-45770DDF7352}" type="pres">
      <dgm:prSet presAssocID="{54CC839C-39DB-4F9B-A484-A3E955726DCF}" presName="sibTrans" presStyleCnt="0"/>
      <dgm:spPr/>
    </dgm:pt>
    <dgm:pt modelId="{30DB2AE0-C824-4A91-85AA-45378245F93D}" type="pres">
      <dgm:prSet presAssocID="{A50EA6F3-6B4E-42FD-BE01-2D5761BAB5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436B4D-B112-4EA6-856B-3869A12F4C6A}" type="pres">
      <dgm:prSet presAssocID="{42A5E1E6-677D-4C07-86F0-7897A84F9D0F}" presName="sibTrans" presStyleCnt="0"/>
      <dgm:spPr/>
    </dgm:pt>
    <dgm:pt modelId="{2D84B512-2354-4B7E-BE8A-9A05660C1963}" type="pres">
      <dgm:prSet presAssocID="{F920018A-B318-4F11-957E-EF0B195873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A7A85F-E8E5-41D6-AFE2-D178C49CA5F8}" srcId="{2DD0BF15-8B15-4391-B5DD-5A15238B7A59}" destId="{F920018A-B318-4F11-957E-EF0B19587352}" srcOrd="3" destOrd="0" parTransId="{0B3C8D42-C34D-4C57-AC1B-0FA5FC123BB8}" sibTransId="{AF572BBF-046D-41F9-B7C6-617A8484BF03}"/>
    <dgm:cxn modelId="{FA413DEE-3A25-42C9-A4EE-086D417BD4C4}" type="presOf" srcId="{6542E5EE-3C9D-4575-990C-059D7367DBCD}" destId="{6843163A-00F4-4EE2-A8C0-9A5617B8C09F}" srcOrd="0" destOrd="0" presId="urn:microsoft.com/office/officeart/2005/8/layout/default#6"/>
    <dgm:cxn modelId="{B7FBAEA1-4605-4910-9EF4-B6872A3A931F}" srcId="{2DD0BF15-8B15-4391-B5DD-5A15238B7A59}" destId="{999EA8B6-8B5F-47D4-9526-37AE33266690}" srcOrd="1" destOrd="0" parTransId="{62B8982B-714D-4AA7-97AD-850CA846090C}" sibTransId="{54CC839C-39DB-4F9B-A484-A3E955726DCF}"/>
    <dgm:cxn modelId="{E4D4EB32-9E35-45DA-8D76-FC9423A73F84}" type="presOf" srcId="{999EA8B6-8B5F-47D4-9526-37AE33266690}" destId="{D0CBABD3-F4A9-4B0F-8F7F-309DCF832E8F}" srcOrd="0" destOrd="0" presId="urn:microsoft.com/office/officeart/2005/8/layout/default#6"/>
    <dgm:cxn modelId="{3F644A9A-5F28-42EB-BF95-DDDD480579F1}" type="presOf" srcId="{2DD0BF15-8B15-4391-B5DD-5A15238B7A59}" destId="{B0387327-392A-4471-A879-3CA85109F0CD}" srcOrd="0" destOrd="0" presId="urn:microsoft.com/office/officeart/2005/8/layout/default#6"/>
    <dgm:cxn modelId="{19FA9440-ACC3-46AE-A9DC-881680B02D32}" type="presOf" srcId="{F920018A-B318-4F11-957E-EF0B19587352}" destId="{2D84B512-2354-4B7E-BE8A-9A05660C1963}" srcOrd="0" destOrd="0" presId="urn:microsoft.com/office/officeart/2005/8/layout/default#6"/>
    <dgm:cxn modelId="{B5047379-AC28-414B-9938-77957D40A473}" srcId="{2DD0BF15-8B15-4391-B5DD-5A15238B7A59}" destId="{6542E5EE-3C9D-4575-990C-059D7367DBCD}" srcOrd="0" destOrd="0" parTransId="{E793D8A9-FC9D-42CB-8837-FC5CE6D935CE}" sibTransId="{6AFB464D-74B6-4B65-928E-62B8E61793AA}"/>
    <dgm:cxn modelId="{46E267D3-2475-4B81-B978-F59D58FAC3C9}" srcId="{2DD0BF15-8B15-4391-B5DD-5A15238B7A59}" destId="{A50EA6F3-6B4E-42FD-BE01-2D5761BAB5B5}" srcOrd="2" destOrd="0" parTransId="{5CD96673-0CC1-498E-8123-946E19D83406}" sibTransId="{42A5E1E6-677D-4C07-86F0-7897A84F9D0F}"/>
    <dgm:cxn modelId="{0622DBCD-7812-468F-8E43-501539BE99A7}" type="presOf" srcId="{A50EA6F3-6B4E-42FD-BE01-2D5761BAB5B5}" destId="{30DB2AE0-C824-4A91-85AA-45378245F93D}" srcOrd="0" destOrd="0" presId="urn:microsoft.com/office/officeart/2005/8/layout/default#6"/>
    <dgm:cxn modelId="{A8462200-0ADE-42BB-B39D-A99DAB1569B0}" type="presParOf" srcId="{B0387327-392A-4471-A879-3CA85109F0CD}" destId="{6843163A-00F4-4EE2-A8C0-9A5617B8C09F}" srcOrd="0" destOrd="0" presId="urn:microsoft.com/office/officeart/2005/8/layout/default#6"/>
    <dgm:cxn modelId="{77595D45-F687-401C-AC5E-628312004A40}" type="presParOf" srcId="{B0387327-392A-4471-A879-3CA85109F0CD}" destId="{7E9B14C3-3ADA-4B15-9642-AE206F224BD9}" srcOrd="1" destOrd="0" presId="urn:microsoft.com/office/officeart/2005/8/layout/default#6"/>
    <dgm:cxn modelId="{2368B567-FEFA-4E76-BFF2-73528767DCB1}" type="presParOf" srcId="{B0387327-392A-4471-A879-3CA85109F0CD}" destId="{D0CBABD3-F4A9-4B0F-8F7F-309DCF832E8F}" srcOrd="2" destOrd="0" presId="urn:microsoft.com/office/officeart/2005/8/layout/default#6"/>
    <dgm:cxn modelId="{39FD9CA7-D634-4F92-B57F-062CB03F60B3}" type="presParOf" srcId="{B0387327-392A-4471-A879-3CA85109F0CD}" destId="{D2338DC1-1A05-49D3-83D5-45770DDF7352}" srcOrd="3" destOrd="0" presId="urn:microsoft.com/office/officeart/2005/8/layout/default#6"/>
    <dgm:cxn modelId="{4AC30D23-47F3-426B-A7BD-99CDE1EC735A}" type="presParOf" srcId="{B0387327-392A-4471-A879-3CA85109F0CD}" destId="{30DB2AE0-C824-4A91-85AA-45378245F93D}" srcOrd="4" destOrd="0" presId="urn:microsoft.com/office/officeart/2005/8/layout/default#6"/>
    <dgm:cxn modelId="{8D3452A7-5BB0-4E2E-A05F-B3AEF0206719}" type="presParOf" srcId="{B0387327-392A-4471-A879-3CA85109F0CD}" destId="{9C436B4D-B112-4EA6-856B-3869A12F4C6A}" srcOrd="5" destOrd="0" presId="urn:microsoft.com/office/officeart/2005/8/layout/default#6"/>
    <dgm:cxn modelId="{2529A09E-C163-4A9A-B89D-C26DDF3CFBC2}" type="presParOf" srcId="{B0387327-392A-4471-A879-3CA85109F0CD}" destId="{2D84B512-2354-4B7E-BE8A-9A05660C1963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1E6DE2-8B72-4919-8556-AE1C5102C2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A01BEB2-15C7-41A4-BC76-3EAC5E0FD75A}">
      <dgm:prSet phldrT="[Texto]"/>
      <dgm:spPr/>
      <dgm:t>
        <a:bodyPr/>
        <a:lstStyle/>
        <a:p>
          <a:r>
            <a:rPr lang="pt-BR" dirty="0" smtClean="0"/>
            <a:t>Liga-se a subunidade 50S do </a:t>
          </a:r>
          <a:r>
            <a:rPr lang="pt-BR" dirty="0" err="1" smtClean="0"/>
            <a:t>ribossoma</a:t>
          </a:r>
          <a:r>
            <a:rPr lang="pt-BR" dirty="0" smtClean="0"/>
            <a:t> bacteriano</a:t>
          </a:r>
          <a:endParaRPr lang="pt-BR" dirty="0"/>
        </a:p>
      </dgm:t>
    </dgm:pt>
    <dgm:pt modelId="{9178A8A6-A913-45C9-9FE8-BEAB5C3FA13B}" type="parTrans" cxnId="{39D510D6-8DB5-472E-9874-170A791DD798}">
      <dgm:prSet/>
      <dgm:spPr/>
      <dgm:t>
        <a:bodyPr/>
        <a:lstStyle/>
        <a:p>
          <a:endParaRPr lang="pt-BR"/>
        </a:p>
      </dgm:t>
    </dgm:pt>
    <dgm:pt modelId="{C387717B-E0E6-4672-9886-CCD2B75D3F66}" type="sibTrans" cxnId="{39D510D6-8DB5-472E-9874-170A791DD798}">
      <dgm:prSet/>
      <dgm:spPr/>
      <dgm:t>
        <a:bodyPr/>
        <a:lstStyle/>
        <a:p>
          <a:endParaRPr lang="pt-BR"/>
        </a:p>
      </dgm:t>
    </dgm:pt>
    <dgm:pt modelId="{87991B4B-5C4F-4963-A821-DFCE0415E07E}">
      <dgm:prSet phldrT="[Texto]"/>
      <dgm:spPr/>
      <dgm:t>
        <a:bodyPr/>
        <a:lstStyle/>
        <a:p>
          <a:r>
            <a:rPr lang="pt-BR" dirty="0" smtClean="0"/>
            <a:t>Inibe a síntese proteica</a:t>
          </a:r>
          <a:endParaRPr lang="pt-BR" dirty="0"/>
        </a:p>
      </dgm:t>
    </dgm:pt>
    <dgm:pt modelId="{9E067A89-452B-406B-85C1-0630BF434524}" type="parTrans" cxnId="{50E40742-B1F9-4A6F-821E-5DFDAD3EE86E}">
      <dgm:prSet/>
      <dgm:spPr/>
      <dgm:t>
        <a:bodyPr/>
        <a:lstStyle/>
        <a:p>
          <a:endParaRPr lang="pt-BR"/>
        </a:p>
      </dgm:t>
    </dgm:pt>
    <dgm:pt modelId="{E89E11A9-82DE-42BF-A415-1F0E4EBDA80A}" type="sibTrans" cxnId="{50E40742-B1F9-4A6F-821E-5DFDAD3EE86E}">
      <dgm:prSet/>
      <dgm:spPr/>
      <dgm:t>
        <a:bodyPr/>
        <a:lstStyle/>
        <a:p>
          <a:endParaRPr lang="pt-BR"/>
        </a:p>
      </dgm:t>
    </dgm:pt>
    <dgm:pt modelId="{F76E098A-B992-460B-B383-5E023050A40C}">
      <dgm:prSet phldrT="[Texto]"/>
      <dgm:spPr/>
      <dgm:t>
        <a:bodyPr/>
        <a:lstStyle/>
        <a:p>
          <a:r>
            <a:rPr lang="pt-BR" dirty="0" smtClean="0"/>
            <a:t>Morte bacteriana</a:t>
          </a:r>
          <a:endParaRPr lang="pt-BR" dirty="0"/>
        </a:p>
      </dgm:t>
    </dgm:pt>
    <dgm:pt modelId="{4A262848-D5BB-4A46-A939-C79115B602FD}" type="parTrans" cxnId="{8C5EA386-FE0E-4CBA-B7E5-D243013DD78D}">
      <dgm:prSet/>
      <dgm:spPr/>
      <dgm:t>
        <a:bodyPr/>
        <a:lstStyle/>
        <a:p>
          <a:endParaRPr lang="pt-BR"/>
        </a:p>
      </dgm:t>
    </dgm:pt>
    <dgm:pt modelId="{38E58E63-29B0-4154-9641-7FA7831AB4A3}" type="sibTrans" cxnId="{8C5EA386-FE0E-4CBA-B7E5-D243013DD78D}">
      <dgm:prSet/>
      <dgm:spPr/>
      <dgm:t>
        <a:bodyPr/>
        <a:lstStyle/>
        <a:p>
          <a:endParaRPr lang="pt-BR"/>
        </a:p>
      </dgm:t>
    </dgm:pt>
    <dgm:pt modelId="{F3DA781C-57C5-4621-82AD-D1931F71ACF8}" type="pres">
      <dgm:prSet presAssocID="{B61E6DE2-8B72-4919-8556-AE1C5102C258}" presName="Name0" presStyleCnt="0">
        <dgm:presLayoutVars>
          <dgm:dir/>
          <dgm:animLvl val="lvl"/>
          <dgm:resizeHandles val="exact"/>
        </dgm:presLayoutVars>
      </dgm:prSet>
      <dgm:spPr/>
    </dgm:pt>
    <dgm:pt modelId="{F78D4545-65C6-4BE9-B560-8C52BB047CAE}" type="pres">
      <dgm:prSet presAssocID="{BA01BEB2-15C7-41A4-BC76-3EAC5E0FD75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DE66F0-EF44-4BB6-A5C0-E30937817C7D}" type="pres">
      <dgm:prSet presAssocID="{C387717B-E0E6-4672-9886-CCD2B75D3F66}" presName="parTxOnlySpace" presStyleCnt="0"/>
      <dgm:spPr/>
    </dgm:pt>
    <dgm:pt modelId="{0FE1F64E-AA35-43DD-A2A8-9DD7C0E86E6C}" type="pres">
      <dgm:prSet presAssocID="{87991B4B-5C4F-4963-A821-DFCE0415E07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08E7AA-D960-4DDA-A9EB-8277CB9623DA}" type="pres">
      <dgm:prSet presAssocID="{E89E11A9-82DE-42BF-A415-1F0E4EBDA80A}" presName="parTxOnlySpace" presStyleCnt="0"/>
      <dgm:spPr/>
    </dgm:pt>
    <dgm:pt modelId="{E2378B48-BC7A-459A-B5CA-AE55385918B6}" type="pres">
      <dgm:prSet presAssocID="{F76E098A-B992-460B-B383-5E023050A4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5EA386-FE0E-4CBA-B7E5-D243013DD78D}" srcId="{B61E6DE2-8B72-4919-8556-AE1C5102C258}" destId="{F76E098A-B992-460B-B383-5E023050A40C}" srcOrd="2" destOrd="0" parTransId="{4A262848-D5BB-4A46-A939-C79115B602FD}" sibTransId="{38E58E63-29B0-4154-9641-7FA7831AB4A3}"/>
    <dgm:cxn modelId="{D3174D04-7535-43CB-820C-265B25C04970}" type="presOf" srcId="{BA01BEB2-15C7-41A4-BC76-3EAC5E0FD75A}" destId="{F78D4545-65C6-4BE9-B560-8C52BB047CAE}" srcOrd="0" destOrd="0" presId="urn:microsoft.com/office/officeart/2005/8/layout/chevron1"/>
    <dgm:cxn modelId="{3C58D48A-F228-4C3D-945F-4F0152F75243}" type="presOf" srcId="{B61E6DE2-8B72-4919-8556-AE1C5102C258}" destId="{F3DA781C-57C5-4621-82AD-D1931F71ACF8}" srcOrd="0" destOrd="0" presId="urn:microsoft.com/office/officeart/2005/8/layout/chevron1"/>
    <dgm:cxn modelId="{2EE581F9-4D8B-47D0-B59D-2C38BE96E13F}" type="presOf" srcId="{87991B4B-5C4F-4963-A821-DFCE0415E07E}" destId="{0FE1F64E-AA35-43DD-A2A8-9DD7C0E86E6C}" srcOrd="0" destOrd="0" presId="urn:microsoft.com/office/officeart/2005/8/layout/chevron1"/>
    <dgm:cxn modelId="{39D510D6-8DB5-472E-9874-170A791DD798}" srcId="{B61E6DE2-8B72-4919-8556-AE1C5102C258}" destId="{BA01BEB2-15C7-41A4-BC76-3EAC5E0FD75A}" srcOrd="0" destOrd="0" parTransId="{9178A8A6-A913-45C9-9FE8-BEAB5C3FA13B}" sibTransId="{C387717B-E0E6-4672-9886-CCD2B75D3F66}"/>
    <dgm:cxn modelId="{86991002-D63E-4E94-976A-3A0834FF806B}" type="presOf" srcId="{F76E098A-B992-460B-B383-5E023050A40C}" destId="{E2378B48-BC7A-459A-B5CA-AE55385918B6}" srcOrd="0" destOrd="0" presId="urn:microsoft.com/office/officeart/2005/8/layout/chevron1"/>
    <dgm:cxn modelId="{50E40742-B1F9-4A6F-821E-5DFDAD3EE86E}" srcId="{B61E6DE2-8B72-4919-8556-AE1C5102C258}" destId="{87991B4B-5C4F-4963-A821-DFCE0415E07E}" srcOrd="1" destOrd="0" parTransId="{9E067A89-452B-406B-85C1-0630BF434524}" sibTransId="{E89E11A9-82DE-42BF-A415-1F0E4EBDA80A}"/>
    <dgm:cxn modelId="{ED66FF62-38BF-4159-A13C-D28C3ACEA951}" type="presParOf" srcId="{F3DA781C-57C5-4621-82AD-D1931F71ACF8}" destId="{F78D4545-65C6-4BE9-B560-8C52BB047CAE}" srcOrd="0" destOrd="0" presId="urn:microsoft.com/office/officeart/2005/8/layout/chevron1"/>
    <dgm:cxn modelId="{8AE61090-3A44-4699-9750-C852CEC4400F}" type="presParOf" srcId="{F3DA781C-57C5-4621-82AD-D1931F71ACF8}" destId="{99DE66F0-EF44-4BB6-A5C0-E30937817C7D}" srcOrd="1" destOrd="0" presId="urn:microsoft.com/office/officeart/2005/8/layout/chevron1"/>
    <dgm:cxn modelId="{C1C9BEB7-CF23-40C0-B1D6-CAD67AA584DC}" type="presParOf" srcId="{F3DA781C-57C5-4621-82AD-D1931F71ACF8}" destId="{0FE1F64E-AA35-43DD-A2A8-9DD7C0E86E6C}" srcOrd="2" destOrd="0" presId="urn:microsoft.com/office/officeart/2005/8/layout/chevron1"/>
    <dgm:cxn modelId="{04E52413-BEE8-4B27-9DD0-6BB076F3BDD3}" type="presParOf" srcId="{F3DA781C-57C5-4621-82AD-D1931F71ACF8}" destId="{B808E7AA-D960-4DDA-A9EB-8277CB9623DA}" srcOrd="3" destOrd="0" presId="urn:microsoft.com/office/officeart/2005/8/layout/chevron1"/>
    <dgm:cxn modelId="{332F2C1C-AC4F-4721-A7D5-380475A3EA64}" type="presParOf" srcId="{F3DA781C-57C5-4621-82AD-D1931F71ACF8}" destId="{E2378B48-BC7A-459A-B5CA-AE55385918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1E6DE2-8B72-4919-8556-AE1C5102C2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A01BEB2-15C7-41A4-BC76-3EAC5E0FD75A}">
      <dgm:prSet phldrT="[Texto]"/>
      <dgm:spPr/>
      <dgm:t>
        <a:bodyPr/>
        <a:lstStyle/>
        <a:p>
          <a:r>
            <a:rPr lang="pt-BR" dirty="0" smtClean="0"/>
            <a:t>Liga-se a subunidade 50S do </a:t>
          </a:r>
          <a:r>
            <a:rPr lang="pt-BR" dirty="0" err="1" smtClean="0"/>
            <a:t>ribossoma</a:t>
          </a:r>
          <a:r>
            <a:rPr lang="pt-BR" dirty="0" smtClean="0"/>
            <a:t> bacteriano</a:t>
          </a:r>
          <a:endParaRPr lang="pt-BR" dirty="0"/>
        </a:p>
      </dgm:t>
    </dgm:pt>
    <dgm:pt modelId="{9178A8A6-A913-45C9-9FE8-BEAB5C3FA13B}" type="parTrans" cxnId="{39D510D6-8DB5-472E-9874-170A791DD798}">
      <dgm:prSet/>
      <dgm:spPr/>
      <dgm:t>
        <a:bodyPr/>
        <a:lstStyle/>
        <a:p>
          <a:endParaRPr lang="pt-BR"/>
        </a:p>
      </dgm:t>
    </dgm:pt>
    <dgm:pt modelId="{C387717B-E0E6-4672-9886-CCD2B75D3F66}" type="sibTrans" cxnId="{39D510D6-8DB5-472E-9874-170A791DD798}">
      <dgm:prSet/>
      <dgm:spPr/>
      <dgm:t>
        <a:bodyPr/>
        <a:lstStyle/>
        <a:p>
          <a:endParaRPr lang="pt-BR"/>
        </a:p>
      </dgm:t>
    </dgm:pt>
    <dgm:pt modelId="{87991B4B-5C4F-4963-A821-DFCE0415E07E}">
      <dgm:prSet phldrT="[Texto]"/>
      <dgm:spPr/>
      <dgm:t>
        <a:bodyPr/>
        <a:lstStyle/>
        <a:p>
          <a:r>
            <a:rPr lang="pt-BR" dirty="0" smtClean="0"/>
            <a:t>Inibe a síntese proteica</a:t>
          </a:r>
          <a:endParaRPr lang="pt-BR" dirty="0"/>
        </a:p>
      </dgm:t>
    </dgm:pt>
    <dgm:pt modelId="{9E067A89-452B-406B-85C1-0630BF434524}" type="parTrans" cxnId="{50E40742-B1F9-4A6F-821E-5DFDAD3EE86E}">
      <dgm:prSet/>
      <dgm:spPr/>
      <dgm:t>
        <a:bodyPr/>
        <a:lstStyle/>
        <a:p>
          <a:endParaRPr lang="pt-BR"/>
        </a:p>
      </dgm:t>
    </dgm:pt>
    <dgm:pt modelId="{E89E11A9-82DE-42BF-A415-1F0E4EBDA80A}" type="sibTrans" cxnId="{50E40742-B1F9-4A6F-821E-5DFDAD3EE86E}">
      <dgm:prSet/>
      <dgm:spPr/>
      <dgm:t>
        <a:bodyPr/>
        <a:lstStyle/>
        <a:p>
          <a:endParaRPr lang="pt-BR"/>
        </a:p>
      </dgm:t>
    </dgm:pt>
    <dgm:pt modelId="{F76E098A-B992-460B-B383-5E023050A40C}">
      <dgm:prSet phldrT="[Texto]"/>
      <dgm:spPr/>
      <dgm:t>
        <a:bodyPr/>
        <a:lstStyle/>
        <a:p>
          <a:r>
            <a:rPr lang="pt-BR" dirty="0" smtClean="0"/>
            <a:t>Morte bacteriana</a:t>
          </a:r>
          <a:endParaRPr lang="pt-BR" dirty="0"/>
        </a:p>
      </dgm:t>
    </dgm:pt>
    <dgm:pt modelId="{4A262848-D5BB-4A46-A939-C79115B602FD}" type="parTrans" cxnId="{8C5EA386-FE0E-4CBA-B7E5-D243013DD78D}">
      <dgm:prSet/>
      <dgm:spPr/>
      <dgm:t>
        <a:bodyPr/>
        <a:lstStyle/>
        <a:p>
          <a:endParaRPr lang="pt-BR"/>
        </a:p>
      </dgm:t>
    </dgm:pt>
    <dgm:pt modelId="{38E58E63-29B0-4154-9641-7FA7831AB4A3}" type="sibTrans" cxnId="{8C5EA386-FE0E-4CBA-B7E5-D243013DD78D}">
      <dgm:prSet/>
      <dgm:spPr/>
      <dgm:t>
        <a:bodyPr/>
        <a:lstStyle/>
        <a:p>
          <a:endParaRPr lang="pt-BR"/>
        </a:p>
      </dgm:t>
    </dgm:pt>
    <dgm:pt modelId="{F3DA781C-57C5-4621-82AD-D1931F71ACF8}" type="pres">
      <dgm:prSet presAssocID="{B61E6DE2-8B72-4919-8556-AE1C5102C258}" presName="Name0" presStyleCnt="0">
        <dgm:presLayoutVars>
          <dgm:dir/>
          <dgm:animLvl val="lvl"/>
          <dgm:resizeHandles val="exact"/>
        </dgm:presLayoutVars>
      </dgm:prSet>
      <dgm:spPr/>
    </dgm:pt>
    <dgm:pt modelId="{F78D4545-65C6-4BE9-B560-8C52BB047CAE}" type="pres">
      <dgm:prSet presAssocID="{BA01BEB2-15C7-41A4-BC76-3EAC5E0FD75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DE66F0-EF44-4BB6-A5C0-E30937817C7D}" type="pres">
      <dgm:prSet presAssocID="{C387717B-E0E6-4672-9886-CCD2B75D3F66}" presName="parTxOnlySpace" presStyleCnt="0"/>
      <dgm:spPr/>
    </dgm:pt>
    <dgm:pt modelId="{0FE1F64E-AA35-43DD-A2A8-9DD7C0E86E6C}" type="pres">
      <dgm:prSet presAssocID="{87991B4B-5C4F-4963-A821-DFCE0415E07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08E7AA-D960-4DDA-A9EB-8277CB9623DA}" type="pres">
      <dgm:prSet presAssocID="{E89E11A9-82DE-42BF-A415-1F0E4EBDA80A}" presName="parTxOnlySpace" presStyleCnt="0"/>
      <dgm:spPr/>
    </dgm:pt>
    <dgm:pt modelId="{E2378B48-BC7A-459A-B5CA-AE55385918B6}" type="pres">
      <dgm:prSet presAssocID="{F76E098A-B992-460B-B383-5E023050A4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3DFF87-9ED3-4987-AB0F-DC7CB9975C6D}" type="presOf" srcId="{BA01BEB2-15C7-41A4-BC76-3EAC5E0FD75A}" destId="{F78D4545-65C6-4BE9-B560-8C52BB047CAE}" srcOrd="0" destOrd="0" presId="urn:microsoft.com/office/officeart/2005/8/layout/chevron1"/>
    <dgm:cxn modelId="{50E40742-B1F9-4A6F-821E-5DFDAD3EE86E}" srcId="{B61E6DE2-8B72-4919-8556-AE1C5102C258}" destId="{87991B4B-5C4F-4963-A821-DFCE0415E07E}" srcOrd="1" destOrd="0" parTransId="{9E067A89-452B-406B-85C1-0630BF434524}" sibTransId="{E89E11A9-82DE-42BF-A415-1F0E4EBDA80A}"/>
    <dgm:cxn modelId="{3E74532F-D181-4C2F-A344-F40388BF567E}" type="presOf" srcId="{87991B4B-5C4F-4963-A821-DFCE0415E07E}" destId="{0FE1F64E-AA35-43DD-A2A8-9DD7C0E86E6C}" srcOrd="0" destOrd="0" presId="urn:microsoft.com/office/officeart/2005/8/layout/chevron1"/>
    <dgm:cxn modelId="{8C5EA386-FE0E-4CBA-B7E5-D243013DD78D}" srcId="{B61E6DE2-8B72-4919-8556-AE1C5102C258}" destId="{F76E098A-B992-460B-B383-5E023050A40C}" srcOrd="2" destOrd="0" parTransId="{4A262848-D5BB-4A46-A939-C79115B602FD}" sibTransId="{38E58E63-29B0-4154-9641-7FA7831AB4A3}"/>
    <dgm:cxn modelId="{2381D496-636C-404A-BEC6-DA7898A49FED}" type="presOf" srcId="{F76E098A-B992-460B-B383-5E023050A40C}" destId="{E2378B48-BC7A-459A-B5CA-AE55385918B6}" srcOrd="0" destOrd="0" presId="urn:microsoft.com/office/officeart/2005/8/layout/chevron1"/>
    <dgm:cxn modelId="{39D510D6-8DB5-472E-9874-170A791DD798}" srcId="{B61E6DE2-8B72-4919-8556-AE1C5102C258}" destId="{BA01BEB2-15C7-41A4-BC76-3EAC5E0FD75A}" srcOrd="0" destOrd="0" parTransId="{9178A8A6-A913-45C9-9FE8-BEAB5C3FA13B}" sibTransId="{C387717B-E0E6-4672-9886-CCD2B75D3F66}"/>
    <dgm:cxn modelId="{A1B7F210-94B5-42CD-91EB-359DDBA428FC}" type="presOf" srcId="{B61E6DE2-8B72-4919-8556-AE1C5102C258}" destId="{F3DA781C-57C5-4621-82AD-D1931F71ACF8}" srcOrd="0" destOrd="0" presId="urn:microsoft.com/office/officeart/2005/8/layout/chevron1"/>
    <dgm:cxn modelId="{1659073F-5F85-4D84-A948-36D9007524BF}" type="presParOf" srcId="{F3DA781C-57C5-4621-82AD-D1931F71ACF8}" destId="{F78D4545-65C6-4BE9-B560-8C52BB047CAE}" srcOrd="0" destOrd="0" presId="urn:microsoft.com/office/officeart/2005/8/layout/chevron1"/>
    <dgm:cxn modelId="{9C4F4146-3E68-4284-8552-C35E2A5CDE2F}" type="presParOf" srcId="{F3DA781C-57C5-4621-82AD-D1931F71ACF8}" destId="{99DE66F0-EF44-4BB6-A5C0-E30937817C7D}" srcOrd="1" destOrd="0" presId="urn:microsoft.com/office/officeart/2005/8/layout/chevron1"/>
    <dgm:cxn modelId="{302D9A4C-5987-4683-A4B6-E3BE29E981BD}" type="presParOf" srcId="{F3DA781C-57C5-4621-82AD-D1931F71ACF8}" destId="{0FE1F64E-AA35-43DD-A2A8-9DD7C0E86E6C}" srcOrd="2" destOrd="0" presId="urn:microsoft.com/office/officeart/2005/8/layout/chevron1"/>
    <dgm:cxn modelId="{110E628D-EC43-49EF-9ECF-F880BFCAEC3C}" type="presParOf" srcId="{F3DA781C-57C5-4621-82AD-D1931F71ACF8}" destId="{B808E7AA-D960-4DDA-A9EB-8277CB9623DA}" srcOrd="3" destOrd="0" presId="urn:microsoft.com/office/officeart/2005/8/layout/chevron1"/>
    <dgm:cxn modelId="{56A89C06-8798-458B-94B4-B2B13D42172D}" type="presParOf" srcId="{F3DA781C-57C5-4621-82AD-D1931F71ACF8}" destId="{E2378B48-BC7A-459A-B5CA-AE55385918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8725A-9721-49F9-A9CC-952F0039F9CC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2B6C77-332F-4327-A39B-3F63755C212A}">
      <dgm:prSet phldrT="[Texto]"/>
      <dgm:spPr/>
      <dgm:t>
        <a:bodyPr/>
        <a:lstStyle/>
        <a:p>
          <a:r>
            <a:rPr lang="pt-BR" dirty="0" smtClean="0"/>
            <a:t>Infecções por </a:t>
          </a:r>
          <a:r>
            <a:rPr lang="pt-BR" i="1" dirty="0" err="1" smtClean="0"/>
            <a:t>Rickettsias</a:t>
          </a:r>
          <a:r>
            <a:rPr lang="pt-BR" i="1" dirty="0" smtClean="0"/>
            <a:t>, </a:t>
          </a:r>
          <a:r>
            <a:rPr lang="pt-BR" i="1" dirty="0" err="1" smtClean="0"/>
            <a:t>Mycoplasmas</a:t>
          </a:r>
          <a:r>
            <a:rPr lang="pt-BR" i="1" dirty="0" smtClean="0"/>
            <a:t> e </a:t>
          </a:r>
          <a:r>
            <a:rPr lang="pt-BR" i="1" dirty="0" err="1" smtClean="0"/>
            <a:t>Chlamydias</a:t>
          </a:r>
          <a:endParaRPr lang="pt-BR" i="1" dirty="0"/>
        </a:p>
      </dgm:t>
    </dgm:pt>
    <dgm:pt modelId="{DAD56C5F-C4BA-489D-B49C-7541FD543389}" type="parTrans" cxnId="{9E26F06B-4814-4292-9F16-8D046C46024B}">
      <dgm:prSet/>
      <dgm:spPr/>
      <dgm:t>
        <a:bodyPr/>
        <a:lstStyle/>
        <a:p>
          <a:endParaRPr lang="pt-BR"/>
        </a:p>
      </dgm:t>
    </dgm:pt>
    <dgm:pt modelId="{B366FCCA-C73A-437B-AECB-EA69E4608FD8}" type="sibTrans" cxnId="{9E26F06B-4814-4292-9F16-8D046C46024B}">
      <dgm:prSet/>
      <dgm:spPr/>
      <dgm:t>
        <a:bodyPr/>
        <a:lstStyle/>
        <a:p>
          <a:endParaRPr lang="pt-BR"/>
        </a:p>
      </dgm:t>
    </dgm:pt>
    <dgm:pt modelId="{F0C49591-D595-402E-A123-10598A05DD82}">
      <dgm:prSet phldrT="[Texto]"/>
      <dgm:spPr/>
      <dgm:t>
        <a:bodyPr/>
        <a:lstStyle/>
        <a:p>
          <a:r>
            <a:rPr lang="pt-BR" dirty="0" smtClean="0"/>
            <a:t>Brucelose</a:t>
          </a:r>
          <a:endParaRPr lang="pt-BR" dirty="0"/>
        </a:p>
      </dgm:t>
    </dgm:pt>
    <dgm:pt modelId="{AD6BAFE2-6D94-4D84-B1CC-C44D071514D1}" type="parTrans" cxnId="{71916A17-4FDB-481C-84E8-C5B45E3587CF}">
      <dgm:prSet/>
      <dgm:spPr/>
      <dgm:t>
        <a:bodyPr/>
        <a:lstStyle/>
        <a:p>
          <a:endParaRPr lang="pt-BR"/>
        </a:p>
      </dgm:t>
    </dgm:pt>
    <dgm:pt modelId="{07A9B1AB-6E6F-45D1-9DF8-42F52008008B}" type="sibTrans" cxnId="{71916A17-4FDB-481C-84E8-C5B45E3587CF}">
      <dgm:prSet/>
      <dgm:spPr/>
      <dgm:t>
        <a:bodyPr/>
        <a:lstStyle/>
        <a:p>
          <a:endParaRPr lang="pt-BR"/>
        </a:p>
      </dgm:t>
    </dgm:pt>
    <dgm:pt modelId="{FBDC11BC-D2F5-439D-A45F-A85296F996B2}">
      <dgm:prSet phldrT="[Texto]"/>
      <dgm:spPr/>
      <dgm:t>
        <a:bodyPr/>
        <a:lstStyle/>
        <a:p>
          <a:r>
            <a:rPr lang="pt-BR" dirty="0" smtClean="0"/>
            <a:t>Cólera</a:t>
          </a:r>
          <a:endParaRPr lang="pt-BR" dirty="0"/>
        </a:p>
      </dgm:t>
    </dgm:pt>
    <dgm:pt modelId="{576FB21A-181D-4C5F-87B8-EC5ABF152306}" type="parTrans" cxnId="{AD0E4F1D-DB43-499D-9A85-8D0D29F3E897}">
      <dgm:prSet/>
      <dgm:spPr/>
      <dgm:t>
        <a:bodyPr/>
        <a:lstStyle/>
        <a:p>
          <a:endParaRPr lang="pt-BR"/>
        </a:p>
      </dgm:t>
    </dgm:pt>
    <dgm:pt modelId="{4396EC4A-9C9C-4AF1-9F5F-C0370BDB8CF6}" type="sibTrans" cxnId="{AD0E4F1D-DB43-499D-9A85-8D0D29F3E897}">
      <dgm:prSet/>
      <dgm:spPr/>
      <dgm:t>
        <a:bodyPr/>
        <a:lstStyle/>
        <a:p>
          <a:endParaRPr lang="pt-BR"/>
        </a:p>
      </dgm:t>
    </dgm:pt>
    <dgm:pt modelId="{F8B8260E-B838-41BD-AB6B-D35B956B4FD3}">
      <dgm:prSet phldrT="[Texto]"/>
      <dgm:spPr/>
      <dgm:t>
        <a:bodyPr/>
        <a:lstStyle/>
        <a:p>
          <a:r>
            <a:rPr lang="pt-BR" dirty="0" smtClean="0"/>
            <a:t>Peste negra (</a:t>
          </a:r>
          <a:r>
            <a:rPr lang="pt-BR" i="1" dirty="0" err="1" smtClean="0"/>
            <a:t>Yersinia</a:t>
          </a:r>
          <a:r>
            <a:rPr lang="pt-BR" i="1" dirty="0" smtClean="0"/>
            <a:t> </a:t>
          </a:r>
          <a:r>
            <a:rPr lang="pt-BR" i="1" dirty="0" err="1" smtClean="0"/>
            <a:t>pestis</a:t>
          </a:r>
          <a:r>
            <a:rPr lang="pt-BR" i="0" dirty="0" smtClean="0"/>
            <a:t>)</a:t>
          </a:r>
          <a:endParaRPr lang="pt-BR" i="1" dirty="0"/>
        </a:p>
      </dgm:t>
    </dgm:pt>
    <dgm:pt modelId="{F1DD0A47-6E67-46D8-B3B1-9E5DEE308509}" type="parTrans" cxnId="{27AB09D1-BCAB-4CBA-9ED1-532F28CE7D16}">
      <dgm:prSet/>
      <dgm:spPr/>
      <dgm:t>
        <a:bodyPr/>
        <a:lstStyle/>
        <a:p>
          <a:endParaRPr lang="pt-BR"/>
        </a:p>
      </dgm:t>
    </dgm:pt>
    <dgm:pt modelId="{24FE89C8-1114-4CE6-8F7D-B0255A463B2F}" type="sibTrans" cxnId="{27AB09D1-BCAB-4CBA-9ED1-532F28CE7D16}">
      <dgm:prSet/>
      <dgm:spPr/>
      <dgm:t>
        <a:bodyPr/>
        <a:lstStyle/>
        <a:p>
          <a:endParaRPr lang="pt-BR"/>
        </a:p>
      </dgm:t>
    </dgm:pt>
    <dgm:pt modelId="{D44B31FE-883D-49B5-B4AC-8934B39AE023}">
      <dgm:prSet phldrT="[Texto]"/>
      <dgm:spPr/>
      <dgm:t>
        <a:bodyPr/>
        <a:lstStyle/>
        <a:p>
          <a:r>
            <a:rPr lang="pt-BR" i="1" dirty="0" smtClean="0"/>
            <a:t>S. </a:t>
          </a:r>
          <a:r>
            <a:rPr lang="pt-BR" i="1" dirty="0" err="1" smtClean="0"/>
            <a:t>Pneumoniae</a:t>
          </a:r>
          <a:r>
            <a:rPr lang="pt-BR" i="1" dirty="0" smtClean="0"/>
            <a:t> </a:t>
          </a:r>
          <a:r>
            <a:rPr lang="pt-BR" i="0" dirty="0" smtClean="0"/>
            <a:t>e </a:t>
          </a:r>
          <a:r>
            <a:rPr lang="pt-BR" i="1" dirty="0" smtClean="0"/>
            <a:t>H. </a:t>
          </a:r>
          <a:r>
            <a:rPr lang="pt-BR" i="1" dirty="0" err="1" smtClean="0"/>
            <a:t>influenzae</a:t>
          </a:r>
          <a:endParaRPr lang="pt-BR" i="1" dirty="0"/>
        </a:p>
      </dgm:t>
    </dgm:pt>
    <dgm:pt modelId="{2C12D0B0-D4E9-419D-B5B0-DC3C4BFB75E2}" type="parTrans" cxnId="{89B8335A-C132-45E0-896E-EF660AAAA32E}">
      <dgm:prSet/>
      <dgm:spPr/>
      <dgm:t>
        <a:bodyPr/>
        <a:lstStyle/>
        <a:p>
          <a:endParaRPr lang="pt-BR"/>
        </a:p>
      </dgm:t>
    </dgm:pt>
    <dgm:pt modelId="{98983857-BFB6-4131-81A7-FED09137FB14}" type="sibTrans" cxnId="{89B8335A-C132-45E0-896E-EF660AAAA32E}">
      <dgm:prSet/>
      <dgm:spPr/>
      <dgm:t>
        <a:bodyPr/>
        <a:lstStyle/>
        <a:p>
          <a:endParaRPr lang="pt-BR"/>
        </a:p>
      </dgm:t>
    </dgm:pt>
    <dgm:pt modelId="{487BF2D3-8AC6-4F3D-8242-66CFC10084BC}" type="pres">
      <dgm:prSet presAssocID="{CC68725A-9721-49F9-A9CC-952F0039F9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17C1D1-5522-4893-8460-61E132C657E2}" type="pres">
      <dgm:prSet presAssocID="{E52B6C77-332F-4327-A39B-3F63755C21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E64C31-27E6-4F16-B7A6-D8B51AC37497}" type="pres">
      <dgm:prSet presAssocID="{B366FCCA-C73A-437B-AECB-EA69E4608FD8}" presName="sibTrans" presStyleCnt="0"/>
      <dgm:spPr/>
    </dgm:pt>
    <dgm:pt modelId="{771BFEAF-10FD-4765-99D4-4E919CA78295}" type="pres">
      <dgm:prSet presAssocID="{D44B31FE-883D-49B5-B4AC-8934B39AE0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0C9841-3C7B-4FDE-87D5-11667693793E}" type="pres">
      <dgm:prSet presAssocID="{98983857-BFB6-4131-81A7-FED09137FB14}" presName="sibTrans" presStyleCnt="0"/>
      <dgm:spPr/>
    </dgm:pt>
    <dgm:pt modelId="{48E0EE45-DD5E-452F-A216-C7197EE13AFE}" type="pres">
      <dgm:prSet presAssocID="{F0C49591-D595-402E-A123-10598A05DD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F0A0A4-9331-4F0E-973C-EB26BCF10435}" type="pres">
      <dgm:prSet presAssocID="{07A9B1AB-6E6F-45D1-9DF8-42F52008008B}" presName="sibTrans" presStyleCnt="0"/>
      <dgm:spPr/>
    </dgm:pt>
    <dgm:pt modelId="{9FE4DCDF-4ACA-4BED-B48B-141514FCD40D}" type="pres">
      <dgm:prSet presAssocID="{FBDC11BC-D2F5-439D-A45F-A85296F996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B930B0-4F5E-437E-8891-16744012AF56}" type="pres">
      <dgm:prSet presAssocID="{4396EC4A-9C9C-4AF1-9F5F-C0370BDB8CF6}" presName="sibTrans" presStyleCnt="0"/>
      <dgm:spPr/>
    </dgm:pt>
    <dgm:pt modelId="{8A6DFDFA-E26C-435C-8DD5-A6BB5E64FD9C}" type="pres">
      <dgm:prSet presAssocID="{F8B8260E-B838-41BD-AB6B-D35B956B4F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934026-9976-47FE-B381-E7B1B8DE266A}" type="presOf" srcId="{CC68725A-9721-49F9-A9CC-952F0039F9CC}" destId="{487BF2D3-8AC6-4F3D-8242-66CFC10084BC}" srcOrd="0" destOrd="0" presId="urn:microsoft.com/office/officeart/2005/8/layout/default#4"/>
    <dgm:cxn modelId="{71916A17-4FDB-481C-84E8-C5B45E3587CF}" srcId="{CC68725A-9721-49F9-A9CC-952F0039F9CC}" destId="{F0C49591-D595-402E-A123-10598A05DD82}" srcOrd="2" destOrd="0" parTransId="{AD6BAFE2-6D94-4D84-B1CC-C44D071514D1}" sibTransId="{07A9B1AB-6E6F-45D1-9DF8-42F52008008B}"/>
    <dgm:cxn modelId="{27AB09D1-BCAB-4CBA-9ED1-532F28CE7D16}" srcId="{CC68725A-9721-49F9-A9CC-952F0039F9CC}" destId="{F8B8260E-B838-41BD-AB6B-D35B956B4FD3}" srcOrd="4" destOrd="0" parTransId="{F1DD0A47-6E67-46D8-B3B1-9E5DEE308509}" sibTransId="{24FE89C8-1114-4CE6-8F7D-B0255A463B2F}"/>
    <dgm:cxn modelId="{AD0E4F1D-DB43-499D-9A85-8D0D29F3E897}" srcId="{CC68725A-9721-49F9-A9CC-952F0039F9CC}" destId="{FBDC11BC-D2F5-439D-A45F-A85296F996B2}" srcOrd="3" destOrd="0" parTransId="{576FB21A-181D-4C5F-87B8-EC5ABF152306}" sibTransId="{4396EC4A-9C9C-4AF1-9F5F-C0370BDB8CF6}"/>
    <dgm:cxn modelId="{51F5202B-AF74-463A-90D6-C12C40610AB2}" type="presOf" srcId="{F8B8260E-B838-41BD-AB6B-D35B956B4FD3}" destId="{8A6DFDFA-E26C-435C-8DD5-A6BB5E64FD9C}" srcOrd="0" destOrd="0" presId="urn:microsoft.com/office/officeart/2005/8/layout/default#4"/>
    <dgm:cxn modelId="{89B8335A-C132-45E0-896E-EF660AAAA32E}" srcId="{CC68725A-9721-49F9-A9CC-952F0039F9CC}" destId="{D44B31FE-883D-49B5-B4AC-8934B39AE023}" srcOrd="1" destOrd="0" parTransId="{2C12D0B0-D4E9-419D-B5B0-DC3C4BFB75E2}" sibTransId="{98983857-BFB6-4131-81A7-FED09137FB14}"/>
    <dgm:cxn modelId="{9E26F06B-4814-4292-9F16-8D046C46024B}" srcId="{CC68725A-9721-49F9-A9CC-952F0039F9CC}" destId="{E52B6C77-332F-4327-A39B-3F63755C212A}" srcOrd="0" destOrd="0" parTransId="{DAD56C5F-C4BA-489D-B49C-7541FD543389}" sibTransId="{B366FCCA-C73A-437B-AECB-EA69E4608FD8}"/>
    <dgm:cxn modelId="{65B594E8-C36A-4852-A7C6-9294D80E8E30}" type="presOf" srcId="{D44B31FE-883D-49B5-B4AC-8934B39AE023}" destId="{771BFEAF-10FD-4765-99D4-4E919CA78295}" srcOrd="0" destOrd="0" presId="urn:microsoft.com/office/officeart/2005/8/layout/default#4"/>
    <dgm:cxn modelId="{16D83A0E-F9D5-41B3-A341-36E49BD458C4}" type="presOf" srcId="{F0C49591-D595-402E-A123-10598A05DD82}" destId="{48E0EE45-DD5E-452F-A216-C7197EE13AFE}" srcOrd="0" destOrd="0" presId="urn:microsoft.com/office/officeart/2005/8/layout/default#4"/>
    <dgm:cxn modelId="{5CB0F57A-C731-46E9-97AF-817FE9BFC35A}" type="presOf" srcId="{FBDC11BC-D2F5-439D-A45F-A85296F996B2}" destId="{9FE4DCDF-4ACA-4BED-B48B-141514FCD40D}" srcOrd="0" destOrd="0" presId="urn:microsoft.com/office/officeart/2005/8/layout/default#4"/>
    <dgm:cxn modelId="{EAFB91F5-4614-4878-ABAE-F78403575F78}" type="presOf" srcId="{E52B6C77-332F-4327-A39B-3F63755C212A}" destId="{DD17C1D1-5522-4893-8460-61E132C657E2}" srcOrd="0" destOrd="0" presId="urn:microsoft.com/office/officeart/2005/8/layout/default#4"/>
    <dgm:cxn modelId="{8B42D1D5-6999-4F72-8089-1BA865DAF44A}" type="presParOf" srcId="{487BF2D3-8AC6-4F3D-8242-66CFC10084BC}" destId="{DD17C1D1-5522-4893-8460-61E132C657E2}" srcOrd="0" destOrd="0" presId="urn:microsoft.com/office/officeart/2005/8/layout/default#4"/>
    <dgm:cxn modelId="{5B405B53-9565-4B40-9BCC-40F8519969A9}" type="presParOf" srcId="{487BF2D3-8AC6-4F3D-8242-66CFC10084BC}" destId="{3FE64C31-27E6-4F16-B7A6-D8B51AC37497}" srcOrd="1" destOrd="0" presId="urn:microsoft.com/office/officeart/2005/8/layout/default#4"/>
    <dgm:cxn modelId="{447B5474-2CA5-4455-8C53-DB3A0E2612B8}" type="presParOf" srcId="{487BF2D3-8AC6-4F3D-8242-66CFC10084BC}" destId="{771BFEAF-10FD-4765-99D4-4E919CA78295}" srcOrd="2" destOrd="0" presId="urn:microsoft.com/office/officeart/2005/8/layout/default#4"/>
    <dgm:cxn modelId="{73070103-AAC7-46B6-B70B-8E6063C52A14}" type="presParOf" srcId="{487BF2D3-8AC6-4F3D-8242-66CFC10084BC}" destId="{EB0C9841-3C7B-4FDE-87D5-11667693793E}" srcOrd="3" destOrd="0" presId="urn:microsoft.com/office/officeart/2005/8/layout/default#4"/>
    <dgm:cxn modelId="{68D65B7B-B617-420E-ADB9-E7559299E94F}" type="presParOf" srcId="{487BF2D3-8AC6-4F3D-8242-66CFC10084BC}" destId="{48E0EE45-DD5E-452F-A216-C7197EE13AFE}" srcOrd="4" destOrd="0" presId="urn:microsoft.com/office/officeart/2005/8/layout/default#4"/>
    <dgm:cxn modelId="{226C4E72-A58D-4AFF-A742-E9FF23D5861B}" type="presParOf" srcId="{487BF2D3-8AC6-4F3D-8242-66CFC10084BC}" destId="{67F0A0A4-9331-4F0E-973C-EB26BCF10435}" srcOrd="5" destOrd="0" presId="urn:microsoft.com/office/officeart/2005/8/layout/default#4"/>
    <dgm:cxn modelId="{8B572CE9-BB35-4AF2-BF3D-8A84EDBB3D3C}" type="presParOf" srcId="{487BF2D3-8AC6-4F3D-8242-66CFC10084BC}" destId="{9FE4DCDF-4ACA-4BED-B48B-141514FCD40D}" srcOrd="6" destOrd="0" presId="urn:microsoft.com/office/officeart/2005/8/layout/default#4"/>
    <dgm:cxn modelId="{EAB0E16D-9D0E-4D4E-B0CD-E72C7A5FC9AB}" type="presParOf" srcId="{487BF2D3-8AC6-4F3D-8242-66CFC10084BC}" destId="{9EB930B0-4F5E-437E-8891-16744012AF56}" srcOrd="7" destOrd="0" presId="urn:microsoft.com/office/officeart/2005/8/layout/default#4"/>
    <dgm:cxn modelId="{94B80904-198F-4743-BAB3-752683978F33}" type="presParOf" srcId="{487BF2D3-8AC6-4F3D-8242-66CFC10084BC}" destId="{8A6DFDFA-E26C-435C-8DD5-A6BB5E64FD9C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DAD93D-F19D-499A-981E-BBBA53D40D3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A346C2-E878-4366-B63F-79F10D7A5C4C}">
      <dgm:prSet phldrT="[Texto]" custT="1"/>
      <dgm:spPr/>
      <dgm:t>
        <a:bodyPr/>
        <a:lstStyle/>
        <a:p>
          <a:r>
            <a:rPr lang="pt-BR" sz="2000" dirty="0" smtClean="0"/>
            <a:t>Distúrbios gastrointestinais</a:t>
          </a:r>
          <a:endParaRPr lang="pt-BR" sz="2000" dirty="0"/>
        </a:p>
      </dgm:t>
    </dgm:pt>
    <dgm:pt modelId="{13056FA6-FAFE-4A6C-80C4-EC14EA68D452}" type="parTrans" cxnId="{C2E37E96-0CD6-402F-A659-575608AF0905}">
      <dgm:prSet/>
      <dgm:spPr/>
      <dgm:t>
        <a:bodyPr/>
        <a:lstStyle/>
        <a:p>
          <a:endParaRPr lang="pt-BR"/>
        </a:p>
      </dgm:t>
    </dgm:pt>
    <dgm:pt modelId="{01421780-66BD-4BE6-AF2E-1DBD9863DCD4}" type="sibTrans" cxnId="{C2E37E96-0CD6-402F-A659-575608AF0905}">
      <dgm:prSet/>
      <dgm:spPr/>
      <dgm:t>
        <a:bodyPr/>
        <a:lstStyle/>
        <a:p>
          <a:endParaRPr lang="pt-BR"/>
        </a:p>
      </dgm:t>
    </dgm:pt>
    <dgm:pt modelId="{48B66A3A-82CD-4270-8BAB-007CF552138C}">
      <dgm:prSet phldrT="[Texto]" custT="1"/>
      <dgm:spPr/>
      <dgm:t>
        <a:bodyPr/>
        <a:lstStyle/>
        <a:p>
          <a:r>
            <a:rPr lang="pt-BR" sz="2000" dirty="0" smtClean="0"/>
            <a:t>Deficiência do complexo da vitamina B</a:t>
          </a:r>
          <a:endParaRPr lang="pt-BR" sz="2000" dirty="0"/>
        </a:p>
      </dgm:t>
    </dgm:pt>
    <dgm:pt modelId="{BA74E199-9021-4612-B534-726CB81E4233}" type="parTrans" cxnId="{8C1927E3-E704-46D8-8B23-1C923CFFAB35}">
      <dgm:prSet/>
      <dgm:spPr/>
      <dgm:t>
        <a:bodyPr/>
        <a:lstStyle/>
        <a:p>
          <a:endParaRPr lang="pt-BR"/>
        </a:p>
      </dgm:t>
    </dgm:pt>
    <dgm:pt modelId="{3D712DDC-C531-4A39-B2A4-3A35ED78A44C}" type="sibTrans" cxnId="{8C1927E3-E704-46D8-8B23-1C923CFFAB35}">
      <dgm:prSet/>
      <dgm:spPr/>
      <dgm:t>
        <a:bodyPr/>
        <a:lstStyle/>
        <a:p>
          <a:endParaRPr lang="pt-BR"/>
        </a:p>
      </dgm:t>
    </dgm:pt>
    <dgm:pt modelId="{63262F91-40D3-41F9-A0B2-EB2E6EEABDA8}">
      <dgm:prSet phldrT="[Texto]"/>
      <dgm:spPr/>
      <dgm:t>
        <a:bodyPr/>
        <a:lstStyle/>
        <a:p>
          <a:r>
            <a:rPr lang="pt-BR" dirty="0" smtClean="0"/>
            <a:t>Deformidades ósseas</a:t>
          </a:r>
          <a:endParaRPr lang="pt-BR" dirty="0"/>
        </a:p>
      </dgm:t>
    </dgm:pt>
    <dgm:pt modelId="{5847F592-AA9E-436C-87CD-748CC7547AD5}" type="parTrans" cxnId="{575E6931-5CE3-4FE5-BF10-8611A24FA07C}">
      <dgm:prSet/>
      <dgm:spPr/>
      <dgm:t>
        <a:bodyPr/>
        <a:lstStyle/>
        <a:p>
          <a:endParaRPr lang="pt-BR"/>
        </a:p>
      </dgm:t>
    </dgm:pt>
    <dgm:pt modelId="{3C9CF9A2-4692-45CF-B17D-734834074963}" type="sibTrans" cxnId="{575E6931-5CE3-4FE5-BF10-8611A24FA07C}">
      <dgm:prSet/>
      <dgm:spPr/>
      <dgm:t>
        <a:bodyPr/>
        <a:lstStyle/>
        <a:p>
          <a:endParaRPr lang="pt-BR"/>
        </a:p>
      </dgm:t>
    </dgm:pt>
    <dgm:pt modelId="{F70E0635-8E63-454E-BCFB-506C2D17F56C}">
      <dgm:prSet phldrT="[Texto]"/>
      <dgm:spPr/>
      <dgm:t>
        <a:bodyPr/>
        <a:lstStyle/>
        <a:p>
          <a:r>
            <a:rPr lang="pt-BR" b="1" dirty="0" err="1" smtClean="0"/>
            <a:t>Hepatotoxicidade</a:t>
          </a:r>
          <a:r>
            <a:rPr lang="pt-BR" b="1" dirty="0" smtClean="0"/>
            <a:t> em gestantes</a:t>
          </a:r>
          <a:endParaRPr lang="pt-BR" dirty="0"/>
        </a:p>
      </dgm:t>
    </dgm:pt>
    <dgm:pt modelId="{ACAEAAF8-B73F-491E-B22E-88021C680019}" type="parTrans" cxnId="{9CC01181-F64E-4FDB-9FC3-AE9E94BAA70D}">
      <dgm:prSet/>
      <dgm:spPr/>
      <dgm:t>
        <a:bodyPr/>
        <a:lstStyle/>
        <a:p>
          <a:endParaRPr lang="pt-BR"/>
        </a:p>
      </dgm:t>
    </dgm:pt>
    <dgm:pt modelId="{63AF4602-E510-47DB-9148-B68FE60187EC}" type="sibTrans" cxnId="{9CC01181-F64E-4FDB-9FC3-AE9E94BAA70D}">
      <dgm:prSet/>
      <dgm:spPr/>
      <dgm:t>
        <a:bodyPr/>
        <a:lstStyle/>
        <a:p>
          <a:endParaRPr lang="pt-BR"/>
        </a:p>
      </dgm:t>
    </dgm:pt>
    <dgm:pt modelId="{04E68667-6B6A-414F-896A-5499E3772B74}">
      <dgm:prSet phldrT="[Texto]" custT="1"/>
      <dgm:spPr/>
      <dgm:t>
        <a:bodyPr/>
        <a:lstStyle/>
        <a:p>
          <a:r>
            <a:rPr lang="pt-BR" sz="2000" dirty="0" smtClean="0"/>
            <a:t>Manchas e </a:t>
          </a:r>
          <a:r>
            <a:rPr lang="pt-BR" sz="2000" dirty="0" err="1" smtClean="0"/>
            <a:t>hipoplasia</a:t>
          </a:r>
          <a:r>
            <a:rPr lang="pt-BR" sz="2000" dirty="0" smtClean="0"/>
            <a:t> dentária</a:t>
          </a:r>
          <a:endParaRPr lang="pt-BR" sz="2000" dirty="0"/>
        </a:p>
      </dgm:t>
    </dgm:pt>
    <dgm:pt modelId="{6C263354-1DDB-4E44-9FD3-AD947745E7FE}" type="parTrans" cxnId="{9C6BA427-1992-4BAB-A6F7-162929A893C1}">
      <dgm:prSet/>
      <dgm:spPr/>
      <dgm:t>
        <a:bodyPr/>
        <a:lstStyle/>
        <a:p>
          <a:endParaRPr lang="pt-BR"/>
        </a:p>
      </dgm:t>
    </dgm:pt>
    <dgm:pt modelId="{9C14FA46-3486-41BD-A0DB-0B71EF569F8F}" type="sibTrans" cxnId="{9C6BA427-1992-4BAB-A6F7-162929A893C1}">
      <dgm:prSet/>
      <dgm:spPr/>
      <dgm:t>
        <a:bodyPr/>
        <a:lstStyle/>
        <a:p>
          <a:endParaRPr lang="pt-BR"/>
        </a:p>
      </dgm:t>
    </dgm:pt>
    <dgm:pt modelId="{31D90DF1-2E7D-4DB8-AF62-99D68CEECB2C}" type="pres">
      <dgm:prSet presAssocID="{21DAD93D-F19D-499A-981E-BBBA53D40D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2A6E67D-67F0-4795-90B9-6F77C07ED92A}" type="pres">
      <dgm:prSet presAssocID="{83A346C2-E878-4366-B63F-79F10D7A5C4C}" presName="vertOne" presStyleCnt="0"/>
      <dgm:spPr/>
    </dgm:pt>
    <dgm:pt modelId="{7E0E0B52-B38C-4297-BD71-50C5196DF95F}" type="pres">
      <dgm:prSet presAssocID="{83A346C2-E878-4366-B63F-79F10D7A5C4C}" presName="txOne" presStyleLbl="node0" presStyleIdx="0" presStyleCnt="1" custScaleX="58513" custScaleY="90507" custLinFactNeighborX="381" custLinFactNeighborY="2197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C8DCE6-BEAE-409B-B606-F95DE24EA51F}" type="pres">
      <dgm:prSet presAssocID="{83A346C2-E878-4366-B63F-79F10D7A5C4C}" presName="parTransOne" presStyleCnt="0"/>
      <dgm:spPr/>
    </dgm:pt>
    <dgm:pt modelId="{3EB88ABC-7290-4F45-BE00-C7CED48633C6}" type="pres">
      <dgm:prSet presAssocID="{83A346C2-E878-4366-B63F-79F10D7A5C4C}" presName="horzOne" presStyleCnt="0"/>
      <dgm:spPr/>
    </dgm:pt>
    <dgm:pt modelId="{8B853D18-385B-4521-8B35-752BDEE02433}" type="pres">
      <dgm:prSet presAssocID="{48B66A3A-82CD-4270-8BAB-007CF552138C}" presName="vertTwo" presStyleCnt="0"/>
      <dgm:spPr/>
    </dgm:pt>
    <dgm:pt modelId="{0869FBEE-73CC-412B-A32B-CF766FBD19A4}" type="pres">
      <dgm:prSet presAssocID="{48B66A3A-82CD-4270-8BAB-007CF552138C}" presName="txTwo" presStyleLbl="node2" presStyleIdx="0" presStyleCnt="2" custScaleX="83709" custScaleY="85823" custLinFactNeighborX="-6816" custLinFactNeighborY="203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CCF53A-BB23-4BB1-A947-775737F4E2D8}" type="pres">
      <dgm:prSet presAssocID="{48B66A3A-82CD-4270-8BAB-007CF552138C}" presName="parTransTwo" presStyleCnt="0"/>
      <dgm:spPr/>
    </dgm:pt>
    <dgm:pt modelId="{00F10DB0-E65B-40A7-BD24-345DFB626F7E}" type="pres">
      <dgm:prSet presAssocID="{48B66A3A-82CD-4270-8BAB-007CF552138C}" presName="horzTwo" presStyleCnt="0"/>
      <dgm:spPr/>
    </dgm:pt>
    <dgm:pt modelId="{D9C00E10-CC85-4000-9D79-193AC0DDD044}" type="pres">
      <dgm:prSet presAssocID="{63262F91-40D3-41F9-A0B2-EB2E6EEABDA8}" presName="vertThree" presStyleCnt="0"/>
      <dgm:spPr/>
    </dgm:pt>
    <dgm:pt modelId="{D38214A0-4AC6-4477-83C4-3E316D3E43F2}" type="pres">
      <dgm:prSet presAssocID="{63262F91-40D3-41F9-A0B2-EB2E6EEABDA8}" presName="txThree" presStyleLbl="node3" presStyleIdx="0" presStyleCnt="2" custLinFactNeighborX="50344" custLinFactNeighborY="-22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39A7A5-ED88-4B81-9EF7-D3BA913D79B8}" type="pres">
      <dgm:prSet presAssocID="{63262F91-40D3-41F9-A0B2-EB2E6EEABDA8}" presName="horzThree" presStyleCnt="0"/>
      <dgm:spPr/>
    </dgm:pt>
    <dgm:pt modelId="{096027DA-7FC0-4D80-896C-64DDB23D08CA}" type="pres">
      <dgm:prSet presAssocID="{3C9CF9A2-4692-45CF-B17D-734834074963}" presName="sibSpaceThree" presStyleCnt="0"/>
      <dgm:spPr/>
    </dgm:pt>
    <dgm:pt modelId="{521A5ECF-6791-44FD-8363-D5E957729851}" type="pres">
      <dgm:prSet presAssocID="{F70E0635-8E63-454E-BCFB-506C2D17F56C}" presName="vertThree" presStyleCnt="0"/>
      <dgm:spPr/>
    </dgm:pt>
    <dgm:pt modelId="{4A14E829-8159-4526-B9B0-750A6D6EC81D}" type="pres">
      <dgm:prSet presAssocID="{F70E0635-8E63-454E-BCFB-506C2D17F56C}" presName="txThree" presStyleLbl="node3" presStyleIdx="1" presStyleCnt="2" custScaleX="119680" custScaleY="90517" custLinFactNeighborX="91280" custLinFactNeighborY="-963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CF8C12-57C2-47B8-A608-BF83F8E7803A}" type="pres">
      <dgm:prSet presAssocID="{F70E0635-8E63-454E-BCFB-506C2D17F56C}" presName="horzThree" presStyleCnt="0"/>
      <dgm:spPr/>
    </dgm:pt>
    <dgm:pt modelId="{61C4D972-CB48-48B5-B268-C5340EB813BE}" type="pres">
      <dgm:prSet presAssocID="{3D712DDC-C531-4A39-B2A4-3A35ED78A44C}" presName="sibSpaceTwo" presStyleCnt="0"/>
      <dgm:spPr/>
    </dgm:pt>
    <dgm:pt modelId="{EA00AFFA-7C80-45B9-BF2F-A744EDE28147}" type="pres">
      <dgm:prSet presAssocID="{04E68667-6B6A-414F-896A-5499E3772B74}" presName="vertTwo" presStyleCnt="0"/>
      <dgm:spPr/>
    </dgm:pt>
    <dgm:pt modelId="{1D688826-99C3-41EF-99CF-AC319AEFA616}" type="pres">
      <dgm:prSet presAssocID="{04E68667-6B6A-414F-896A-5499E3772B74}" presName="txTwo" presStyleLbl="node2" presStyleIdx="1" presStyleCnt="2" custScaleX="91136" custScaleY="95440" custLinFactNeighborX="-52621" custLinFactNeighborY="998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B7BAF0-C911-454F-B43A-A6B11E3FB86F}" type="pres">
      <dgm:prSet presAssocID="{04E68667-6B6A-414F-896A-5499E3772B74}" presName="horzTwo" presStyleCnt="0"/>
      <dgm:spPr/>
    </dgm:pt>
  </dgm:ptLst>
  <dgm:cxnLst>
    <dgm:cxn modelId="{31C26D36-9CC0-469B-9D47-673CE68EF969}" type="presOf" srcId="{63262F91-40D3-41F9-A0B2-EB2E6EEABDA8}" destId="{D38214A0-4AC6-4477-83C4-3E316D3E43F2}" srcOrd="0" destOrd="0" presId="urn:microsoft.com/office/officeart/2005/8/layout/hierarchy4"/>
    <dgm:cxn modelId="{E2C419E5-AEC3-4843-B8D7-7D0AEEC4A915}" type="presOf" srcId="{21DAD93D-F19D-499A-981E-BBBA53D40D35}" destId="{31D90DF1-2E7D-4DB8-AF62-99D68CEECB2C}" srcOrd="0" destOrd="0" presId="urn:microsoft.com/office/officeart/2005/8/layout/hierarchy4"/>
    <dgm:cxn modelId="{575E6931-5CE3-4FE5-BF10-8611A24FA07C}" srcId="{48B66A3A-82CD-4270-8BAB-007CF552138C}" destId="{63262F91-40D3-41F9-A0B2-EB2E6EEABDA8}" srcOrd="0" destOrd="0" parTransId="{5847F592-AA9E-436C-87CD-748CC7547AD5}" sibTransId="{3C9CF9A2-4692-45CF-B17D-734834074963}"/>
    <dgm:cxn modelId="{8C1927E3-E704-46D8-8B23-1C923CFFAB35}" srcId="{83A346C2-E878-4366-B63F-79F10D7A5C4C}" destId="{48B66A3A-82CD-4270-8BAB-007CF552138C}" srcOrd="0" destOrd="0" parTransId="{BA74E199-9021-4612-B534-726CB81E4233}" sibTransId="{3D712DDC-C531-4A39-B2A4-3A35ED78A44C}"/>
    <dgm:cxn modelId="{9CC01181-F64E-4FDB-9FC3-AE9E94BAA70D}" srcId="{48B66A3A-82CD-4270-8BAB-007CF552138C}" destId="{F70E0635-8E63-454E-BCFB-506C2D17F56C}" srcOrd="1" destOrd="0" parTransId="{ACAEAAF8-B73F-491E-B22E-88021C680019}" sibTransId="{63AF4602-E510-47DB-9148-B68FE60187EC}"/>
    <dgm:cxn modelId="{21AA76EA-ECFB-4F5D-B928-7E196A5E96EB}" type="presOf" srcId="{04E68667-6B6A-414F-896A-5499E3772B74}" destId="{1D688826-99C3-41EF-99CF-AC319AEFA616}" srcOrd="0" destOrd="0" presId="urn:microsoft.com/office/officeart/2005/8/layout/hierarchy4"/>
    <dgm:cxn modelId="{9C6BA427-1992-4BAB-A6F7-162929A893C1}" srcId="{83A346C2-E878-4366-B63F-79F10D7A5C4C}" destId="{04E68667-6B6A-414F-896A-5499E3772B74}" srcOrd="1" destOrd="0" parTransId="{6C263354-1DDB-4E44-9FD3-AD947745E7FE}" sibTransId="{9C14FA46-3486-41BD-A0DB-0B71EF569F8F}"/>
    <dgm:cxn modelId="{28A402F4-1B1E-440E-9D28-2F20BD567C9B}" type="presOf" srcId="{48B66A3A-82CD-4270-8BAB-007CF552138C}" destId="{0869FBEE-73CC-412B-A32B-CF766FBD19A4}" srcOrd="0" destOrd="0" presId="urn:microsoft.com/office/officeart/2005/8/layout/hierarchy4"/>
    <dgm:cxn modelId="{61D405CA-0DE8-41A0-8E1A-658652F674FD}" type="presOf" srcId="{83A346C2-E878-4366-B63F-79F10D7A5C4C}" destId="{7E0E0B52-B38C-4297-BD71-50C5196DF95F}" srcOrd="0" destOrd="0" presId="urn:microsoft.com/office/officeart/2005/8/layout/hierarchy4"/>
    <dgm:cxn modelId="{7C5EEB89-1793-496C-BCD3-E77B9B01C08B}" type="presOf" srcId="{F70E0635-8E63-454E-BCFB-506C2D17F56C}" destId="{4A14E829-8159-4526-B9B0-750A6D6EC81D}" srcOrd="0" destOrd="0" presId="urn:microsoft.com/office/officeart/2005/8/layout/hierarchy4"/>
    <dgm:cxn modelId="{C2E37E96-0CD6-402F-A659-575608AF0905}" srcId="{21DAD93D-F19D-499A-981E-BBBA53D40D35}" destId="{83A346C2-E878-4366-B63F-79F10D7A5C4C}" srcOrd="0" destOrd="0" parTransId="{13056FA6-FAFE-4A6C-80C4-EC14EA68D452}" sibTransId="{01421780-66BD-4BE6-AF2E-1DBD9863DCD4}"/>
    <dgm:cxn modelId="{28EF8A7D-AEC2-43B7-8C5B-D0E783C48E70}" type="presParOf" srcId="{31D90DF1-2E7D-4DB8-AF62-99D68CEECB2C}" destId="{62A6E67D-67F0-4795-90B9-6F77C07ED92A}" srcOrd="0" destOrd="0" presId="urn:microsoft.com/office/officeart/2005/8/layout/hierarchy4"/>
    <dgm:cxn modelId="{FAC27D57-D628-4348-B8F6-7DA1FE0BD96A}" type="presParOf" srcId="{62A6E67D-67F0-4795-90B9-6F77C07ED92A}" destId="{7E0E0B52-B38C-4297-BD71-50C5196DF95F}" srcOrd="0" destOrd="0" presId="urn:microsoft.com/office/officeart/2005/8/layout/hierarchy4"/>
    <dgm:cxn modelId="{3884C5C3-3849-4E3F-9FF1-E8539E3117AA}" type="presParOf" srcId="{62A6E67D-67F0-4795-90B9-6F77C07ED92A}" destId="{C6C8DCE6-BEAE-409B-B606-F95DE24EA51F}" srcOrd="1" destOrd="0" presId="urn:microsoft.com/office/officeart/2005/8/layout/hierarchy4"/>
    <dgm:cxn modelId="{4BE96A22-F435-4FE4-B8C2-A13A88561761}" type="presParOf" srcId="{62A6E67D-67F0-4795-90B9-6F77C07ED92A}" destId="{3EB88ABC-7290-4F45-BE00-C7CED48633C6}" srcOrd="2" destOrd="0" presId="urn:microsoft.com/office/officeart/2005/8/layout/hierarchy4"/>
    <dgm:cxn modelId="{6BFCA894-73ED-4894-82EA-ABA665E379EC}" type="presParOf" srcId="{3EB88ABC-7290-4F45-BE00-C7CED48633C6}" destId="{8B853D18-385B-4521-8B35-752BDEE02433}" srcOrd="0" destOrd="0" presId="urn:microsoft.com/office/officeart/2005/8/layout/hierarchy4"/>
    <dgm:cxn modelId="{6AED874A-320D-4A1C-84DA-050CF7D54E6A}" type="presParOf" srcId="{8B853D18-385B-4521-8B35-752BDEE02433}" destId="{0869FBEE-73CC-412B-A32B-CF766FBD19A4}" srcOrd="0" destOrd="0" presId="urn:microsoft.com/office/officeart/2005/8/layout/hierarchy4"/>
    <dgm:cxn modelId="{329878A0-1D62-4C8D-BC9D-2A014D0FB765}" type="presParOf" srcId="{8B853D18-385B-4521-8B35-752BDEE02433}" destId="{2ACCF53A-BB23-4BB1-A947-775737F4E2D8}" srcOrd="1" destOrd="0" presId="urn:microsoft.com/office/officeart/2005/8/layout/hierarchy4"/>
    <dgm:cxn modelId="{45DE1BA3-CAF9-4014-9093-BEC151CC95A4}" type="presParOf" srcId="{8B853D18-385B-4521-8B35-752BDEE02433}" destId="{00F10DB0-E65B-40A7-BD24-345DFB626F7E}" srcOrd="2" destOrd="0" presId="urn:microsoft.com/office/officeart/2005/8/layout/hierarchy4"/>
    <dgm:cxn modelId="{75D86DED-95F2-4D42-BFA4-5741CB11A934}" type="presParOf" srcId="{00F10DB0-E65B-40A7-BD24-345DFB626F7E}" destId="{D9C00E10-CC85-4000-9D79-193AC0DDD044}" srcOrd="0" destOrd="0" presId="urn:microsoft.com/office/officeart/2005/8/layout/hierarchy4"/>
    <dgm:cxn modelId="{5446F97E-6272-4D90-84D9-6D430979F55F}" type="presParOf" srcId="{D9C00E10-CC85-4000-9D79-193AC0DDD044}" destId="{D38214A0-4AC6-4477-83C4-3E316D3E43F2}" srcOrd="0" destOrd="0" presId="urn:microsoft.com/office/officeart/2005/8/layout/hierarchy4"/>
    <dgm:cxn modelId="{1B0AC69F-888A-43BD-A5E2-7781A0A35A0E}" type="presParOf" srcId="{D9C00E10-CC85-4000-9D79-193AC0DDD044}" destId="{2639A7A5-ED88-4B81-9EF7-D3BA913D79B8}" srcOrd="1" destOrd="0" presId="urn:microsoft.com/office/officeart/2005/8/layout/hierarchy4"/>
    <dgm:cxn modelId="{1BEC6B08-4C75-4199-BA3A-A0BB6210AD8D}" type="presParOf" srcId="{00F10DB0-E65B-40A7-BD24-345DFB626F7E}" destId="{096027DA-7FC0-4D80-896C-64DDB23D08CA}" srcOrd="1" destOrd="0" presId="urn:microsoft.com/office/officeart/2005/8/layout/hierarchy4"/>
    <dgm:cxn modelId="{73CE43C3-FF90-4D06-8725-6AEA0EEA9881}" type="presParOf" srcId="{00F10DB0-E65B-40A7-BD24-345DFB626F7E}" destId="{521A5ECF-6791-44FD-8363-D5E957729851}" srcOrd="2" destOrd="0" presId="urn:microsoft.com/office/officeart/2005/8/layout/hierarchy4"/>
    <dgm:cxn modelId="{FF21FAAD-A52A-4605-939A-F43D2B95AB75}" type="presParOf" srcId="{521A5ECF-6791-44FD-8363-D5E957729851}" destId="{4A14E829-8159-4526-B9B0-750A6D6EC81D}" srcOrd="0" destOrd="0" presId="urn:microsoft.com/office/officeart/2005/8/layout/hierarchy4"/>
    <dgm:cxn modelId="{E55159E4-E4B6-4784-BBBC-667AF3FA0839}" type="presParOf" srcId="{521A5ECF-6791-44FD-8363-D5E957729851}" destId="{04CF8C12-57C2-47B8-A608-BF83F8E7803A}" srcOrd="1" destOrd="0" presId="urn:microsoft.com/office/officeart/2005/8/layout/hierarchy4"/>
    <dgm:cxn modelId="{911CA4EB-EC65-46B4-BE9D-70A867B40892}" type="presParOf" srcId="{3EB88ABC-7290-4F45-BE00-C7CED48633C6}" destId="{61C4D972-CB48-48B5-B268-C5340EB813BE}" srcOrd="1" destOrd="0" presId="urn:microsoft.com/office/officeart/2005/8/layout/hierarchy4"/>
    <dgm:cxn modelId="{0FC7E72E-B16F-4372-949B-F9BC4689502F}" type="presParOf" srcId="{3EB88ABC-7290-4F45-BE00-C7CED48633C6}" destId="{EA00AFFA-7C80-45B9-BF2F-A744EDE28147}" srcOrd="2" destOrd="0" presId="urn:microsoft.com/office/officeart/2005/8/layout/hierarchy4"/>
    <dgm:cxn modelId="{CC242C48-F2D5-4CC4-A00F-11E5A41AB001}" type="presParOf" srcId="{EA00AFFA-7C80-45B9-BF2F-A744EDE28147}" destId="{1D688826-99C3-41EF-99CF-AC319AEFA616}" srcOrd="0" destOrd="0" presId="urn:microsoft.com/office/officeart/2005/8/layout/hierarchy4"/>
    <dgm:cxn modelId="{7F0E0A35-A1B0-48E8-BF09-855950F4BF92}" type="presParOf" srcId="{EA00AFFA-7C80-45B9-BF2F-A744EDE28147}" destId="{9AB7BAF0-C911-454F-B43A-A6B11E3FB8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23153-DD10-4788-9AD4-D57F367B43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F9B79BB-35F1-470C-8754-3D2E62E993FA}">
      <dgm:prSet phldrT="[Texto]"/>
      <dgm:spPr/>
      <dgm:t>
        <a:bodyPr/>
        <a:lstStyle/>
        <a:p>
          <a:r>
            <a:rPr lang="pt-BR" dirty="0" smtClean="0"/>
            <a:t>Ligam-se de forma reversível à porção 50S do ribossomo</a:t>
          </a:r>
          <a:endParaRPr lang="pt-BR" dirty="0"/>
        </a:p>
      </dgm:t>
    </dgm:pt>
    <dgm:pt modelId="{054B56B5-14CD-4636-B7DE-08FD7A48D92D}" type="parTrans" cxnId="{8E2099B0-0C33-4196-A3B8-4C6198E0880B}">
      <dgm:prSet/>
      <dgm:spPr/>
      <dgm:t>
        <a:bodyPr/>
        <a:lstStyle/>
        <a:p>
          <a:endParaRPr lang="pt-BR"/>
        </a:p>
      </dgm:t>
    </dgm:pt>
    <dgm:pt modelId="{12D4C6C1-2179-42D2-97BF-B1E87CE27860}" type="sibTrans" cxnId="{8E2099B0-0C33-4196-A3B8-4C6198E0880B}">
      <dgm:prSet/>
      <dgm:spPr/>
      <dgm:t>
        <a:bodyPr/>
        <a:lstStyle/>
        <a:p>
          <a:endParaRPr lang="pt-BR"/>
        </a:p>
      </dgm:t>
    </dgm:pt>
    <dgm:pt modelId="{FB03F650-6C94-4278-9816-1CA39C2720A2}">
      <dgm:prSet phldrT="[Texto]"/>
      <dgm:spPr/>
      <dgm:t>
        <a:bodyPr/>
        <a:lstStyle/>
        <a:p>
          <a:r>
            <a:rPr lang="pt-BR" dirty="0" smtClean="0"/>
            <a:t>Inibição da síntese proteica (Atuando na translocação)</a:t>
          </a:r>
          <a:endParaRPr lang="pt-BR" dirty="0"/>
        </a:p>
      </dgm:t>
    </dgm:pt>
    <dgm:pt modelId="{26EFF47F-DD82-4B2A-83BF-9B44DCD13942}" type="parTrans" cxnId="{EEB1DCF7-E3A0-4304-91A5-24B3A81B5DC2}">
      <dgm:prSet/>
      <dgm:spPr/>
      <dgm:t>
        <a:bodyPr/>
        <a:lstStyle/>
        <a:p>
          <a:endParaRPr lang="pt-BR"/>
        </a:p>
      </dgm:t>
    </dgm:pt>
    <dgm:pt modelId="{ED72DE35-3CF3-4470-9D02-37ABCA609B10}" type="sibTrans" cxnId="{EEB1DCF7-E3A0-4304-91A5-24B3A81B5DC2}">
      <dgm:prSet/>
      <dgm:spPr/>
      <dgm:t>
        <a:bodyPr/>
        <a:lstStyle/>
        <a:p>
          <a:endParaRPr lang="pt-BR"/>
        </a:p>
      </dgm:t>
    </dgm:pt>
    <dgm:pt modelId="{689A63AF-0C10-4FC7-B9CA-CF7B318243E7}">
      <dgm:prSet phldrT="[Texto]"/>
      <dgm:spPr/>
      <dgm:t>
        <a:bodyPr/>
        <a:lstStyle/>
        <a:p>
          <a:r>
            <a:rPr lang="pt-BR" dirty="0" smtClean="0"/>
            <a:t>Morte bacteriana</a:t>
          </a:r>
          <a:endParaRPr lang="pt-BR" dirty="0"/>
        </a:p>
      </dgm:t>
    </dgm:pt>
    <dgm:pt modelId="{F5282435-C162-4553-A94D-6A1C422DE055}" type="parTrans" cxnId="{9F1AEC49-0790-4876-A168-118E868B3746}">
      <dgm:prSet/>
      <dgm:spPr/>
      <dgm:t>
        <a:bodyPr/>
        <a:lstStyle/>
        <a:p>
          <a:endParaRPr lang="pt-BR"/>
        </a:p>
      </dgm:t>
    </dgm:pt>
    <dgm:pt modelId="{6AD9A6A3-F78B-4A8C-9C29-B145AF93D906}" type="sibTrans" cxnId="{9F1AEC49-0790-4876-A168-118E868B3746}">
      <dgm:prSet/>
      <dgm:spPr/>
      <dgm:t>
        <a:bodyPr/>
        <a:lstStyle/>
        <a:p>
          <a:endParaRPr lang="pt-BR"/>
        </a:p>
      </dgm:t>
    </dgm:pt>
    <dgm:pt modelId="{203AA9EE-9AF9-4B9E-8A7D-8E86F3728C68}" type="pres">
      <dgm:prSet presAssocID="{35123153-DD10-4788-9AD4-D57F367B43D8}" presName="Name0" presStyleCnt="0">
        <dgm:presLayoutVars>
          <dgm:dir/>
          <dgm:animLvl val="lvl"/>
          <dgm:resizeHandles val="exact"/>
        </dgm:presLayoutVars>
      </dgm:prSet>
      <dgm:spPr/>
    </dgm:pt>
    <dgm:pt modelId="{B963F027-C185-4B1A-9DF9-0AB367B714CA}" type="pres">
      <dgm:prSet presAssocID="{2F9B79BB-35F1-470C-8754-3D2E62E993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E61C4-E983-4CF2-A155-B44C0AD8E75E}" type="pres">
      <dgm:prSet presAssocID="{12D4C6C1-2179-42D2-97BF-B1E87CE27860}" presName="parTxOnlySpace" presStyleCnt="0"/>
      <dgm:spPr/>
    </dgm:pt>
    <dgm:pt modelId="{6A796861-B6D1-490E-AA14-50B0B7A0E23D}" type="pres">
      <dgm:prSet presAssocID="{FB03F650-6C94-4278-9816-1CA39C2720A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2E84F3-1DED-48C0-834A-CC836D401F1E}" type="pres">
      <dgm:prSet presAssocID="{ED72DE35-3CF3-4470-9D02-37ABCA609B10}" presName="parTxOnlySpace" presStyleCnt="0"/>
      <dgm:spPr/>
    </dgm:pt>
    <dgm:pt modelId="{63F14552-8F1E-40B1-9E77-0011E7D78812}" type="pres">
      <dgm:prSet presAssocID="{689A63AF-0C10-4FC7-B9CA-CF7B318243E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35BAC7-F821-4E3F-AF50-011957C260F4}" type="presOf" srcId="{35123153-DD10-4788-9AD4-D57F367B43D8}" destId="{203AA9EE-9AF9-4B9E-8A7D-8E86F3728C68}" srcOrd="0" destOrd="0" presId="urn:microsoft.com/office/officeart/2005/8/layout/chevron1"/>
    <dgm:cxn modelId="{AE339197-D1EE-4894-AB2B-FF1B8669B3EF}" type="presOf" srcId="{689A63AF-0C10-4FC7-B9CA-CF7B318243E7}" destId="{63F14552-8F1E-40B1-9E77-0011E7D78812}" srcOrd="0" destOrd="0" presId="urn:microsoft.com/office/officeart/2005/8/layout/chevron1"/>
    <dgm:cxn modelId="{8E2099B0-0C33-4196-A3B8-4C6198E0880B}" srcId="{35123153-DD10-4788-9AD4-D57F367B43D8}" destId="{2F9B79BB-35F1-470C-8754-3D2E62E993FA}" srcOrd="0" destOrd="0" parTransId="{054B56B5-14CD-4636-B7DE-08FD7A48D92D}" sibTransId="{12D4C6C1-2179-42D2-97BF-B1E87CE27860}"/>
    <dgm:cxn modelId="{EEB1DCF7-E3A0-4304-91A5-24B3A81B5DC2}" srcId="{35123153-DD10-4788-9AD4-D57F367B43D8}" destId="{FB03F650-6C94-4278-9816-1CA39C2720A2}" srcOrd="1" destOrd="0" parTransId="{26EFF47F-DD82-4B2A-83BF-9B44DCD13942}" sibTransId="{ED72DE35-3CF3-4470-9D02-37ABCA609B10}"/>
    <dgm:cxn modelId="{C3D5E88B-9D44-48DB-B51C-E65165685D22}" type="presOf" srcId="{FB03F650-6C94-4278-9816-1CA39C2720A2}" destId="{6A796861-B6D1-490E-AA14-50B0B7A0E23D}" srcOrd="0" destOrd="0" presId="urn:microsoft.com/office/officeart/2005/8/layout/chevron1"/>
    <dgm:cxn modelId="{9F1AEC49-0790-4876-A168-118E868B3746}" srcId="{35123153-DD10-4788-9AD4-D57F367B43D8}" destId="{689A63AF-0C10-4FC7-B9CA-CF7B318243E7}" srcOrd="2" destOrd="0" parTransId="{F5282435-C162-4553-A94D-6A1C422DE055}" sibTransId="{6AD9A6A3-F78B-4A8C-9C29-B145AF93D906}"/>
    <dgm:cxn modelId="{94A7D9D4-E72A-417B-9EAC-812945B1F55E}" type="presOf" srcId="{2F9B79BB-35F1-470C-8754-3D2E62E993FA}" destId="{B963F027-C185-4B1A-9DF9-0AB367B714CA}" srcOrd="0" destOrd="0" presId="urn:microsoft.com/office/officeart/2005/8/layout/chevron1"/>
    <dgm:cxn modelId="{4F105A8A-C526-406E-ABCE-90DA1A8CB37D}" type="presParOf" srcId="{203AA9EE-9AF9-4B9E-8A7D-8E86F3728C68}" destId="{B963F027-C185-4B1A-9DF9-0AB367B714CA}" srcOrd="0" destOrd="0" presId="urn:microsoft.com/office/officeart/2005/8/layout/chevron1"/>
    <dgm:cxn modelId="{7E4A977F-9F03-4C14-B640-4864C1868106}" type="presParOf" srcId="{203AA9EE-9AF9-4B9E-8A7D-8E86F3728C68}" destId="{7B1E61C4-E983-4CF2-A155-B44C0AD8E75E}" srcOrd="1" destOrd="0" presId="urn:microsoft.com/office/officeart/2005/8/layout/chevron1"/>
    <dgm:cxn modelId="{DA685890-8BB9-46B3-92ED-DA53E05F55B8}" type="presParOf" srcId="{203AA9EE-9AF9-4B9E-8A7D-8E86F3728C68}" destId="{6A796861-B6D1-490E-AA14-50B0B7A0E23D}" srcOrd="2" destOrd="0" presId="urn:microsoft.com/office/officeart/2005/8/layout/chevron1"/>
    <dgm:cxn modelId="{18A6E536-33C8-42DC-8678-19CE968028FE}" type="presParOf" srcId="{203AA9EE-9AF9-4B9E-8A7D-8E86F3728C68}" destId="{112E84F3-1DED-48C0-834A-CC836D401F1E}" srcOrd="3" destOrd="0" presId="urn:microsoft.com/office/officeart/2005/8/layout/chevron1"/>
    <dgm:cxn modelId="{9BC9D2FF-940C-48FC-B262-EDDDD696636D}" type="presParOf" srcId="{203AA9EE-9AF9-4B9E-8A7D-8E86F3728C68}" destId="{63F14552-8F1E-40B1-9E77-0011E7D788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47E2CF-CEEF-42DA-B36B-43CE686F5AC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ADEC56-B393-45FD-922C-28EB9F346C1D}">
      <dgm:prSet phldrT="[Texto]"/>
      <dgm:spPr/>
      <dgm:t>
        <a:bodyPr/>
        <a:lstStyle/>
        <a:p>
          <a:r>
            <a:rPr lang="pt-BR" b="0" u="sng" dirty="0" smtClean="0"/>
            <a:t>CLINDAMICINA</a:t>
          </a:r>
          <a:endParaRPr lang="pt-BR" b="0" u="sng" dirty="0"/>
        </a:p>
      </dgm:t>
    </dgm:pt>
    <dgm:pt modelId="{80967969-AC2F-4EB2-B109-D10C07C65293}" type="parTrans" cxnId="{6D5AFB64-8F0D-40CC-96F0-FE3D7766F5E6}">
      <dgm:prSet/>
      <dgm:spPr/>
      <dgm:t>
        <a:bodyPr/>
        <a:lstStyle/>
        <a:p>
          <a:endParaRPr lang="pt-BR"/>
        </a:p>
      </dgm:t>
    </dgm:pt>
    <dgm:pt modelId="{F5BD62DB-59B7-4B28-8BD9-F92404D9C55F}" type="sibTrans" cxnId="{6D5AFB64-8F0D-40CC-96F0-FE3D7766F5E6}">
      <dgm:prSet/>
      <dgm:spPr/>
      <dgm:t>
        <a:bodyPr/>
        <a:lstStyle/>
        <a:p>
          <a:endParaRPr lang="pt-BR"/>
        </a:p>
      </dgm:t>
    </dgm:pt>
    <dgm:pt modelId="{70F29DD4-80F8-4C64-BB0E-C9CBDA50900F}">
      <dgm:prSet phldrT="[Texto]"/>
      <dgm:spPr/>
      <dgm:t>
        <a:bodyPr/>
        <a:lstStyle/>
        <a:p>
          <a:r>
            <a:rPr lang="pt-BR" dirty="0" smtClean="0"/>
            <a:t>GRAM + (S. </a:t>
          </a:r>
          <a:r>
            <a:rPr lang="pt-BR" dirty="0" err="1" smtClean="0"/>
            <a:t>pyogenes</a:t>
          </a:r>
          <a:r>
            <a:rPr lang="pt-BR" dirty="0" smtClean="0"/>
            <a:t>, estreptococos do grupo </a:t>
          </a:r>
          <a:r>
            <a:rPr lang="pt-BR" dirty="0" err="1" smtClean="0"/>
            <a:t>viridans</a:t>
          </a:r>
          <a:r>
            <a:rPr lang="pt-BR" dirty="0" smtClean="0"/>
            <a:t>, S. </a:t>
          </a:r>
          <a:r>
            <a:rPr lang="pt-BR" dirty="0" err="1" smtClean="0"/>
            <a:t>pneumoniae</a:t>
          </a:r>
          <a:r>
            <a:rPr lang="pt-BR" dirty="0" smtClean="0"/>
            <a:t> e S. aureus)</a:t>
          </a:r>
          <a:endParaRPr lang="pt-BR" dirty="0"/>
        </a:p>
      </dgm:t>
    </dgm:pt>
    <dgm:pt modelId="{2A5360A1-83E3-45E3-B9C6-5C0E364C9E32}" type="parTrans" cxnId="{6BA87DA2-0ED9-4E05-A348-ED3A684F76A2}">
      <dgm:prSet/>
      <dgm:spPr/>
      <dgm:t>
        <a:bodyPr/>
        <a:lstStyle/>
        <a:p>
          <a:endParaRPr lang="pt-BR"/>
        </a:p>
      </dgm:t>
    </dgm:pt>
    <dgm:pt modelId="{45AB2036-73C2-41A4-BA65-86D6E08D79AB}" type="sibTrans" cxnId="{6BA87DA2-0ED9-4E05-A348-ED3A684F76A2}">
      <dgm:prSet/>
      <dgm:spPr/>
      <dgm:t>
        <a:bodyPr/>
        <a:lstStyle/>
        <a:p>
          <a:endParaRPr lang="pt-BR"/>
        </a:p>
      </dgm:t>
    </dgm:pt>
    <dgm:pt modelId="{454A2BAB-DB97-44EB-9890-96F4006EE640}">
      <dgm:prSet phldrT="[Texto]"/>
      <dgm:spPr/>
      <dgm:t>
        <a:bodyPr/>
        <a:lstStyle/>
        <a:p>
          <a:r>
            <a:rPr lang="pt-BR" dirty="0" smtClean="0"/>
            <a:t>Maior vantagem do que a Penicilina G no </a:t>
          </a:r>
          <a:r>
            <a:rPr lang="pt-BR" dirty="0" err="1" smtClean="0"/>
            <a:t>tto</a:t>
          </a:r>
          <a:r>
            <a:rPr lang="pt-BR" dirty="0" smtClean="0"/>
            <a:t> da </a:t>
          </a:r>
          <a:r>
            <a:rPr lang="pt-BR" dirty="0" err="1" smtClean="0"/>
            <a:t>miosite</a:t>
          </a:r>
          <a:r>
            <a:rPr lang="pt-BR" dirty="0" smtClean="0"/>
            <a:t> e da </a:t>
          </a:r>
          <a:r>
            <a:rPr lang="pt-BR" dirty="0" err="1" smtClean="0"/>
            <a:t>fasceíte</a:t>
          </a:r>
          <a:r>
            <a:rPr lang="pt-BR" dirty="0" smtClean="0"/>
            <a:t> </a:t>
          </a:r>
          <a:r>
            <a:rPr lang="pt-BR" dirty="0" err="1" smtClean="0"/>
            <a:t>necrosante</a:t>
          </a:r>
          <a:endParaRPr lang="pt-BR" dirty="0"/>
        </a:p>
      </dgm:t>
    </dgm:pt>
    <dgm:pt modelId="{E32556BE-CA1A-48A9-96CA-311EAD6B7C6C}" type="parTrans" cxnId="{8FCDA8B0-B873-40B6-834B-8108942DECAD}">
      <dgm:prSet/>
      <dgm:spPr/>
      <dgm:t>
        <a:bodyPr/>
        <a:lstStyle/>
        <a:p>
          <a:endParaRPr lang="pt-BR"/>
        </a:p>
      </dgm:t>
    </dgm:pt>
    <dgm:pt modelId="{117858CB-EC33-49CB-AD20-724C1F4A91BE}" type="sibTrans" cxnId="{8FCDA8B0-B873-40B6-834B-8108942DECAD}">
      <dgm:prSet/>
      <dgm:spPr/>
      <dgm:t>
        <a:bodyPr/>
        <a:lstStyle/>
        <a:p>
          <a:endParaRPr lang="pt-BR"/>
        </a:p>
      </dgm:t>
    </dgm:pt>
    <dgm:pt modelId="{C86A99CE-DD86-42D2-8C58-82D527324CC2}">
      <dgm:prSet phldrT="[Texto]"/>
      <dgm:spPr/>
      <dgm:t>
        <a:bodyPr/>
        <a:lstStyle/>
        <a:p>
          <a:r>
            <a:rPr lang="pt-BR" dirty="0" smtClean="0"/>
            <a:t>Toxoplasma </a:t>
          </a:r>
          <a:r>
            <a:rPr lang="pt-BR" dirty="0" err="1" smtClean="0"/>
            <a:t>gondii</a:t>
          </a:r>
          <a:r>
            <a:rPr lang="pt-BR" dirty="0" smtClean="0"/>
            <a:t> e </a:t>
          </a:r>
          <a:r>
            <a:rPr lang="pt-BR" dirty="0" err="1" smtClean="0"/>
            <a:t>Pneumocystis</a:t>
          </a:r>
          <a:r>
            <a:rPr lang="pt-BR" dirty="0" smtClean="0"/>
            <a:t> </a:t>
          </a:r>
          <a:r>
            <a:rPr lang="pt-BR" dirty="0" err="1" smtClean="0"/>
            <a:t>carinii</a:t>
          </a:r>
          <a:endParaRPr lang="pt-BR" dirty="0"/>
        </a:p>
      </dgm:t>
    </dgm:pt>
    <dgm:pt modelId="{4A426A41-C19A-4F91-B51E-90BE3ECEC2B5}" type="parTrans" cxnId="{3B2B0957-DA3D-4269-92A1-387C87D26782}">
      <dgm:prSet/>
      <dgm:spPr/>
      <dgm:t>
        <a:bodyPr/>
        <a:lstStyle/>
        <a:p>
          <a:endParaRPr lang="pt-BR"/>
        </a:p>
      </dgm:t>
    </dgm:pt>
    <dgm:pt modelId="{E821BBD5-8D5B-4BBF-A3CF-5C6375F17E14}" type="sibTrans" cxnId="{3B2B0957-DA3D-4269-92A1-387C87D26782}">
      <dgm:prSet/>
      <dgm:spPr/>
      <dgm:t>
        <a:bodyPr/>
        <a:lstStyle/>
        <a:p>
          <a:endParaRPr lang="pt-BR"/>
        </a:p>
      </dgm:t>
    </dgm:pt>
    <dgm:pt modelId="{A1452148-CE3E-4994-878B-5697C14EFAF5}" type="pres">
      <dgm:prSet presAssocID="{C947E2CF-CEEF-42DA-B36B-43CE686F5A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C47797-2CE4-4065-A456-FA5BC04D4F3F}" type="pres">
      <dgm:prSet presAssocID="{C947E2CF-CEEF-42DA-B36B-43CE686F5ACC}" presName="radial" presStyleCnt="0">
        <dgm:presLayoutVars>
          <dgm:animLvl val="ctr"/>
        </dgm:presLayoutVars>
      </dgm:prSet>
      <dgm:spPr/>
    </dgm:pt>
    <dgm:pt modelId="{15F397AF-74A9-439B-AA7B-59A9BA802733}" type="pres">
      <dgm:prSet presAssocID="{14ADEC56-B393-45FD-922C-28EB9F346C1D}" presName="centerShape" presStyleLbl="vennNode1" presStyleIdx="0" presStyleCnt="4" custScaleX="76537" custScaleY="70412" custLinFactNeighborX="-389" custLinFactNeighborY="11060"/>
      <dgm:spPr/>
      <dgm:t>
        <a:bodyPr/>
        <a:lstStyle/>
        <a:p>
          <a:endParaRPr lang="pt-BR"/>
        </a:p>
      </dgm:t>
    </dgm:pt>
    <dgm:pt modelId="{57116E9F-B22B-40AF-ADA4-81CAE6C5D115}" type="pres">
      <dgm:prSet presAssocID="{70F29DD4-80F8-4C64-BB0E-C9CBDA50900F}" presName="node" presStyleLbl="vennNode1" presStyleIdx="1" presStyleCnt="4" custScaleX="381639" custRadScaleRad="85982" custRadScaleInc="17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D99C3B-7278-4B7D-85A3-1F216E09BFAE}" type="pres">
      <dgm:prSet presAssocID="{454A2BAB-DB97-44EB-9890-96F4006EE640}" presName="node" presStyleLbl="vennNode1" presStyleIdx="2" presStyleCnt="4" custScaleX="213633" custScaleY="140100" custRadScaleRad="176496" custRadScaleInc="24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97B4BF-A839-40FD-8DD0-0F3C97645AA6}" type="pres">
      <dgm:prSet presAssocID="{C86A99CE-DD86-42D2-8C58-82D527324CC2}" presName="node" presStyleLbl="vennNode1" presStyleIdx="3" presStyleCnt="4" custScaleX="174759" custScaleY="115788" custRadScaleRad="143652" custRadScaleInc="97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109FFE-9AF5-46FA-9CA6-2309867A24F6}" type="presOf" srcId="{14ADEC56-B393-45FD-922C-28EB9F346C1D}" destId="{15F397AF-74A9-439B-AA7B-59A9BA802733}" srcOrd="0" destOrd="0" presId="urn:microsoft.com/office/officeart/2005/8/layout/radial3"/>
    <dgm:cxn modelId="{32DA6E89-CBAE-435B-A5D2-550121968E45}" type="presOf" srcId="{70F29DD4-80F8-4C64-BB0E-C9CBDA50900F}" destId="{57116E9F-B22B-40AF-ADA4-81CAE6C5D115}" srcOrd="0" destOrd="0" presId="urn:microsoft.com/office/officeart/2005/8/layout/radial3"/>
    <dgm:cxn modelId="{3B2B0957-DA3D-4269-92A1-387C87D26782}" srcId="{14ADEC56-B393-45FD-922C-28EB9F346C1D}" destId="{C86A99CE-DD86-42D2-8C58-82D527324CC2}" srcOrd="2" destOrd="0" parTransId="{4A426A41-C19A-4F91-B51E-90BE3ECEC2B5}" sibTransId="{E821BBD5-8D5B-4BBF-A3CF-5C6375F17E14}"/>
    <dgm:cxn modelId="{D4593033-E4D4-4748-8B42-07BF79295D0E}" type="presOf" srcId="{C86A99CE-DD86-42D2-8C58-82D527324CC2}" destId="{1297B4BF-A839-40FD-8DD0-0F3C97645AA6}" srcOrd="0" destOrd="0" presId="urn:microsoft.com/office/officeart/2005/8/layout/radial3"/>
    <dgm:cxn modelId="{8FCDA8B0-B873-40B6-834B-8108942DECAD}" srcId="{14ADEC56-B393-45FD-922C-28EB9F346C1D}" destId="{454A2BAB-DB97-44EB-9890-96F4006EE640}" srcOrd="1" destOrd="0" parTransId="{E32556BE-CA1A-48A9-96CA-311EAD6B7C6C}" sibTransId="{117858CB-EC33-49CB-AD20-724C1F4A91BE}"/>
    <dgm:cxn modelId="{F918482D-2D28-4330-A3BF-DA315C9279FD}" type="presOf" srcId="{C947E2CF-CEEF-42DA-B36B-43CE686F5ACC}" destId="{A1452148-CE3E-4994-878B-5697C14EFAF5}" srcOrd="0" destOrd="0" presId="urn:microsoft.com/office/officeart/2005/8/layout/radial3"/>
    <dgm:cxn modelId="{6BA87DA2-0ED9-4E05-A348-ED3A684F76A2}" srcId="{14ADEC56-B393-45FD-922C-28EB9F346C1D}" destId="{70F29DD4-80F8-4C64-BB0E-C9CBDA50900F}" srcOrd="0" destOrd="0" parTransId="{2A5360A1-83E3-45E3-B9C6-5C0E364C9E32}" sibTransId="{45AB2036-73C2-41A4-BA65-86D6E08D79AB}"/>
    <dgm:cxn modelId="{2AC8AA15-BADB-47A0-A42A-EC8421FA3DA2}" type="presOf" srcId="{454A2BAB-DB97-44EB-9890-96F4006EE640}" destId="{8AD99C3B-7278-4B7D-85A3-1F216E09BFAE}" srcOrd="0" destOrd="0" presId="urn:microsoft.com/office/officeart/2005/8/layout/radial3"/>
    <dgm:cxn modelId="{6D5AFB64-8F0D-40CC-96F0-FE3D7766F5E6}" srcId="{C947E2CF-CEEF-42DA-B36B-43CE686F5ACC}" destId="{14ADEC56-B393-45FD-922C-28EB9F346C1D}" srcOrd="0" destOrd="0" parTransId="{80967969-AC2F-4EB2-B109-D10C07C65293}" sibTransId="{F5BD62DB-59B7-4B28-8BD9-F92404D9C55F}"/>
    <dgm:cxn modelId="{8951BEC9-12F1-45BA-8F3F-41B678798978}" type="presParOf" srcId="{A1452148-CE3E-4994-878B-5697C14EFAF5}" destId="{E3C47797-2CE4-4065-A456-FA5BC04D4F3F}" srcOrd="0" destOrd="0" presId="urn:microsoft.com/office/officeart/2005/8/layout/radial3"/>
    <dgm:cxn modelId="{27BF4342-B589-4985-8660-BB99C048C6B1}" type="presParOf" srcId="{E3C47797-2CE4-4065-A456-FA5BC04D4F3F}" destId="{15F397AF-74A9-439B-AA7B-59A9BA802733}" srcOrd="0" destOrd="0" presId="urn:microsoft.com/office/officeart/2005/8/layout/radial3"/>
    <dgm:cxn modelId="{799F7974-A39D-4D72-AD48-D89F988A6FB5}" type="presParOf" srcId="{E3C47797-2CE4-4065-A456-FA5BC04D4F3F}" destId="{57116E9F-B22B-40AF-ADA4-81CAE6C5D115}" srcOrd="1" destOrd="0" presId="urn:microsoft.com/office/officeart/2005/8/layout/radial3"/>
    <dgm:cxn modelId="{42F4D974-A2B5-4157-A71D-2933766F2FD0}" type="presParOf" srcId="{E3C47797-2CE4-4065-A456-FA5BC04D4F3F}" destId="{8AD99C3B-7278-4B7D-85A3-1F216E09BFAE}" srcOrd="2" destOrd="0" presId="urn:microsoft.com/office/officeart/2005/8/layout/radial3"/>
    <dgm:cxn modelId="{93A3BF77-A861-40CF-9D5B-BEDC69F1E150}" type="presParOf" srcId="{E3C47797-2CE4-4065-A456-FA5BC04D4F3F}" destId="{1297B4BF-A839-40FD-8DD0-0F3C97645AA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D980E7-BFC3-41B3-81DA-3FB4CF248B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3D1D21-DA19-4968-962C-18B34C51CF98}">
      <dgm:prSet phldrT="[Texto]"/>
      <dgm:spPr/>
      <dgm:t>
        <a:bodyPr/>
        <a:lstStyle/>
        <a:p>
          <a:r>
            <a:rPr lang="pt-BR" dirty="0" smtClean="0"/>
            <a:t>Ligam-se irreversivelmente à subunidade 30S do </a:t>
          </a:r>
          <a:r>
            <a:rPr lang="pt-BR" dirty="0" err="1" smtClean="0"/>
            <a:t>ribossoma</a:t>
          </a:r>
          <a:r>
            <a:rPr lang="pt-BR" dirty="0" smtClean="0"/>
            <a:t> bacteriano</a:t>
          </a:r>
          <a:endParaRPr lang="pt-BR" dirty="0"/>
        </a:p>
      </dgm:t>
    </dgm:pt>
    <dgm:pt modelId="{48038CEF-549B-4D75-8AC6-83CA3A0C5D9A}" type="parTrans" cxnId="{73910A2A-E61F-4FEF-8400-9EA31E6D9FA2}">
      <dgm:prSet/>
      <dgm:spPr/>
      <dgm:t>
        <a:bodyPr/>
        <a:lstStyle/>
        <a:p>
          <a:endParaRPr lang="pt-BR"/>
        </a:p>
      </dgm:t>
    </dgm:pt>
    <dgm:pt modelId="{48C60001-B529-4AC9-A965-2141FFB56909}" type="sibTrans" cxnId="{73910A2A-E61F-4FEF-8400-9EA31E6D9FA2}">
      <dgm:prSet/>
      <dgm:spPr/>
      <dgm:t>
        <a:bodyPr/>
        <a:lstStyle/>
        <a:p>
          <a:endParaRPr lang="pt-BR"/>
        </a:p>
      </dgm:t>
    </dgm:pt>
    <dgm:pt modelId="{672C92A0-A671-44FA-9589-7D1F42DF6A9F}">
      <dgm:prSet phldrT="[Texto]"/>
      <dgm:spPr/>
      <dgm:t>
        <a:bodyPr/>
        <a:lstStyle/>
        <a:p>
          <a:r>
            <a:rPr lang="pt-BR" dirty="0" smtClean="0"/>
            <a:t>Impedimento da inicialização da síntese peptídica</a:t>
          </a:r>
          <a:endParaRPr lang="pt-BR" dirty="0"/>
        </a:p>
      </dgm:t>
    </dgm:pt>
    <dgm:pt modelId="{56A79773-0BBE-430F-BECB-BDD4ABE90F17}" type="parTrans" cxnId="{4E050B52-F2E4-4802-86CA-14C129AC604A}">
      <dgm:prSet/>
      <dgm:spPr/>
      <dgm:t>
        <a:bodyPr/>
        <a:lstStyle/>
        <a:p>
          <a:endParaRPr lang="pt-BR"/>
        </a:p>
      </dgm:t>
    </dgm:pt>
    <dgm:pt modelId="{999F984F-1C27-40D7-81B5-9C13F5F7D5B2}" type="sibTrans" cxnId="{4E050B52-F2E4-4802-86CA-14C129AC604A}">
      <dgm:prSet/>
      <dgm:spPr/>
      <dgm:t>
        <a:bodyPr/>
        <a:lstStyle/>
        <a:p>
          <a:endParaRPr lang="pt-BR"/>
        </a:p>
      </dgm:t>
    </dgm:pt>
    <dgm:pt modelId="{6564DD5A-A946-4B20-8D05-3B75184BEA8F}">
      <dgm:prSet phldrT="[Texto]"/>
      <dgm:spPr/>
      <dgm:t>
        <a:bodyPr/>
        <a:lstStyle/>
        <a:p>
          <a:r>
            <a:rPr lang="pt-BR" dirty="0" smtClean="0"/>
            <a:t>Inibição da síntese proteica</a:t>
          </a:r>
          <a:endParaRPr lang="pt-BR" dirty="0"/>
        </a:p>
      </dgm:t>
    </dgm:pt>
    <dgm:pt modelId="{0B44618B-97CC-40D9-9AB8-351006D87C0D}" type="parTrans" cxnId="{51DF8EF4-F3D8-487A-949B-B6B84DE95CA1}">
      <dgm:prSet/>
      <dgm:spPr/>
      <dgm:t>
        <a:bodyPr/>
        <a:lstStyle/>
        <a:p>
          <a:endParaRPr lang="pt-BR"/>
        </a:p>
      </dgm:t>
    </dgm:pt>
    <dgm:pt modelId="{50EAFEC5-FBF3-41C8-AACD-107D07738E57}" type="sibTrans" cxnId="{51DF8EF4-F3D8-487A-949B-B6B84DE95CA1}">
      <dgm:prSet/>
      <dgm:spPr/>
      <dgm:t>
        <a:bodyPr/>
        <a:lstStyle/>
        <a:p>
          <a:endParaRPr lang="pt-BR"/>
        </a:p>
      </dgm:t>
    </dgm:pt>
    <dgm:pt modelId="{6D596B00-C2AC-4018-A29B-90052142FEE9}">
      <dgm:prSet/>
      <dgm:spPr/>
      <dgm:t>
        <a:bodyPr/>
        <a:lstStyle/>
        <a:p>
          <a:r>
            <a:rPr lang="pt-BR" dirty="0" smtClean="0"/>
            <a:t>Morte bacteriana</a:t>
          </a:r>
          <a:endParaRPr lang="pt-BR" dirty="0"/>
        </a:p>
      </dgm:t>
    </dgm:pt>
    <dgm:pt modelId="{1E344CC7-2538-488B-B359-64A618B87387}" type="parTrans" cxnId="{851AECEB-F0BB-435A-B81F-1240926F4B67}">
      <dgm:prSet/>
      <dgm:spPr/>
      <dgm:t>
        <a:bodyPr/>
        <a:lstStyle/>
        <a:p>
          <a:endParaRPr lang="pt-BR"/>
        </a:p>
      </dgm:t>
    </dgm:pt>
    <dgm:pt modelId="{066DDBA2-8CDD-4924-8929-A48E4A704792}" type="sibTrans" cxnId="{851AECEB-F0BB-435A-B81F-1240926F4B67}">
      <dgm:prSet/>
      <dgm:spPr/>
      <dgm:t>
        <a:bodyPr/>
        <a:lstStyle/>
        <a:p>
          <a:endParaRPr lang="pt-BR"/>
        </a:p>
      </dgm:t>
    </dgm:pt>
    <dgm:pt modelId="{D513B2F4-969B-4FF0-B7E5-68FC720B8FCF}" type="pres">
      <dgm:prSet presAssocID="{ACD980E7-BFC3-41B3-81DA-3FB4CF248B1D}" presName="Name0" presStyleCnt="0">
        <dgm:presLayoutVars>
          <dgm:dir/>
          <dgm:animLvl val="lvl"/>
          <dgm:resizeHandles val="exact"/>
        </dgm:presLayoutVars>
      </dgm:prSet>
      <dgm:spPr/>
    </dgm:pt>
    <dgm:pt modelId="{CAB6C814-632B-47C2-8CCF-4010C7CE5323}" type="pres">
      <dgm:prSet presAssocID="{113D1D21-DA19-4968-962C-18B34C51CF9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570BBB-9700-4F30-AD01-7324198321B6}" type="pres">
      <dgm:prSet presAssocID="{48C60001-B529-4AC9-A965-2141FFB56909}" presName="parTxOnlySpace" presStyleCnt="0"/>
      <dgm:spPr/>
    </dgm:pt>
    <dgm:pt modelId="{09B9E219-6AC2-4393-A310-3B703C819D56}" type="pres">
      <dgm:prSet presAssocID="{672C92A0-A671-44FA-9589-7D1F42DF6A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C455A-739F-4DCC-A21E-35A3858E402A}" type="pres">
      <dgm:prSet presAssocID="{999F984F-1C27-40D7-81B5-9C13F5F7D5B2}" presName="parTxOnlySpace" presStyleCnt="0"/>
      <dgm:spPr/>
    </dgm:pt>
    <dgm:pt modelId="{0AC33DE5-04B2-4ECD-84B5-14FCA7E8E5A1}" type="pres">
      <dgm:prSet presAssocID="{6564DD5A-A946-4B20-8D05-3B75184BEA8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67980F-2337-4D53-9399-E791882C1C30}" type="pres">
      <dgm:prSet presAssocID="{50EAFEC5-FBF3-41C8-AACD-107D07738E57}" presName="parTxOnlySpace" presStyleCnt="0"/>
      <dgm:spPr/>
    </dgm:pt>
    <dgm:pt modelId="{5127447E-E9C2-4542-89F1-391BFC7B19C2}" type="pres">
      <dgm:prSet presAssocID="{6D596B00-C2AC-4018-A29B-90052142FEE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DF8EF4-F3D8-487A-949B-B6B84DE95CA1}" srcId="{ACD980E7-BFC3-41B3-81DA-3FB4CF248B1D}" destId="{6564DD5A-A946-4B20-8D05-3B75184BEA8F}" srcOrd="2" destOrd="0" parTransId="{0B44618B-97CC-40D9-9AB8-351006D87C0D}" sibTransId="{50EAFEC5-FBF3-41C8-AACD-107D07738E57}"/>
    <dgm:cxn modelId="{73910A2A-E61F-4FEF-8400-9EA31E6D9FA2}" srcId="{ACD980E7-BFC3-41B3-81DA-3FB4CF248B1D}" destId="{113D1D21-DA19-4968-962C-18B34C51CF98}" srcOrd="0" destOrd="0" parTransId="{48038CEF-549B-4D75-8AC6-83CA3A0C5D9A}" sibTransId="{48C60001-B529-4AC9-A965-2141FFB56909}"/>
    <dgm:cxn modelId="{4E050B52-F2E4-4802-86CA-14C129AC604A}" srcId="{ACD980E7-BFC3-41B3-81DA-3FB4CF248B1D}" destId="{672C92A0-A671-44FA-9589-7D1F42DF6A9F}" srcOrd="1" destOrd="0" parTransId="{56A79773-0BBE-430F-BECB-BDD4ABE90F17}" sibTransId="{999F984F-1C27-40D7-81B5-9C13F5F7D5B2}"/>
    <dgm:cxn modelId="{A1AA2C79-AF3F-4881-A893-B0CE56F872BC}" type="presOf" srcId="{ACD980E7-BFC3-41B3-81DA-3FB4CF248B1D}" destId="{D513B2F4-969B-4FF0-B7E5-68FC720B8FCF}" srcOrd="0" destOrd="0" presId="urn:microsoft.com/office/officeart/2005/8/layout/chevron1"/>
    <dgm:cxn modelId="{4BED4DDC-1788-416C-8D4A-4C529029AEA3}" type="presOf" srcId="{113D1D21-DA19-4968-962C-18B34C51CF98}" destId="{CAB6C814-632B-47C2-8CCF-4010C7CE5323}" srcOrd="0" destOrd="0" presId="urn:microsoft.com/office/officeart/2005/8/layout/chevron1"/>
    <dgm:cxn modelId="{942832BD-D500-47BC-B96C-661AF6FD6F29}" type="presOf" srcId="{672C92A0-A671-44FA-9589-7D1F42DF6A9F}" destId="{09B9E219-6AC2-4393-A310-3B703C819D56}" srcOrd="0" destOrd="0" presId="urn:microsoft.com/office/officeart/2005/8/layout/chevron1"/>
    <dgm:cxn modelId="{851AECEB-F0BB-435A-B81F-1240926F4B67}" srcId="{ACD980E7-BFC3-41B3-81DA-3FB4CF248B1D}" destId="{6D596B00-C2AC-4018-A29B-90052142FEE9}" srcOrd="3" destOrd="0" parTransId="{1E344CC7-2538-488B-B359-64A618B87387}" sibTransId="{066DDBA2-8CDD-4924-8929-A48E4A704792}"/>
    <dgm:cxn modelId="{F4962732-79EC-46D5-9ECF-3C300D9894FE}" type="presOf" srcId="{6D596B00-C2AC-4018-A29B-90052142FEE9}" destId="{5127447E-E9C2-4542-89F1-391BFC7B19C2}" srcOrd="0" destOrd="0" presId="urn:microsoft.com/office/officeart/2005/8/layout/chevron1"/>
    <dgm:cxn modelId="{00E32A7B-7BE3-45FD-A257-227B6BB318A2}" type="presOf" srcId="{6564DD5A-A946-4B20-8D05-3B75184BEA8F}" destId="{0AC33DE5-04B2-4ECD-84B5-14FCA7E8E5A1}" srcOrd="0" destOrd="0" presId="urn:microsoft.com/office/officeart/2005/8/layout/chevron1"/>
    <dgm:cxn modelId="{D7D6807C-4FF4-4ABA-B6CF-77FF60229C49}" type="presParOf" srcId="{D513B2F4-969B-4FF0-B7E5-68FC720B8FCF}" destId="{CAB6C814-632B-47C2-8CCF-4010C7CE5323}" srcOrd="0" destOrd="0" presId="urn:microsoft.com/office/officeart/2005/8/layout/chevron1"/>
    <dgm:cxn modelId="{D10B9447-DBA3-4794-A547-667F84B39677}" type="presParOf" srcId="{D513B2F4-969B-4FF0-B7E5-68FC720B8FCF}" destId="{E1570BBB-9700-4F30-AD01-7324198321B6}" srcOrd="1" destOrd="0" presId="urn:microsoft.com/office/officeart/2005/8/layout/chevron1"/>
    <dgm:cxn modelId="{D03E3339-A55F-46DC-A94D-C6C4393A9F45}" type="presParOf" srcId="{D513B2F4-969B-4FF0-B7E5-68FC720B8FCF}" destId="{09B9E219-6AC2-4393-A310-3B703C819D56}" srcOrd="2" destOrd="0" presId="urn:microsoft.com/office/officeart/2005/8/layout/chevron1"/>
    <dgm:cxn modelId="{98BAA93E-F13D-4E20-AA47-6D8459BABE5D}" type="presParOf" srcId="{D513B2F4-969B-4FF0-B7E5-68FC720B8FCF}" destId="{517C455A-739F-4DCC-A21E-35A3858E402A}" srcOrd="3" destOrd="0" presId="urn:microsoft.com/office/officeart/2005/8/layout/chevron1"/>
    <dgm:cxn modelId="{FE73F2CB-B1E3-4435-86EF-83DE4377BE40}" type="presParOf" srcId="{D513B2F4-969B-4FF0-B7E5-68FC720B8FCF}" destId="{0AC33DE5-04B2-4ECD-84B5-14FCA7E8E5A1}" srcOrd="4" destOrd="0" presId="urn:microsoft.com/office/officeart/2005/8/layout/chevron1"/>
    <dgm:cxn modelId="{4600C2D5-8241-4B7C-8418-7986BDDE49B8}" type="presParOf" srcId="{D513B2F4-969B-4FF0-B7E5-68FC720B8FCF}" destId="{3167980F-2337-4D53-9399-E791882C1C30}" srcOrd="5" destOrd="0" presId="urn:microsoft.com/office/officeart/2005/8/layout/chevron1"/>
    <dgm:cxn modelId="{28056870-5B97-4E70-988B-438391D216D0}" type="presParOf" srcId="{D513B2F4-969B-4FF0-B7E5-68FC720B8FCF}" destId="{5127447E-E9C2-4542-89F1-391BFC7B19C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3251B6-9C63-4D17-B6D5-8B2045E2165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62E5B8-0E96-41E8-BF25-71AE7A4CF89B}">
      <dgm:prSet phldrT="[Texto]" custT="1"/>
      <dgm:spPr/>
      <dgm:t>
        <a:bodyPr/>
        <a:lstStyle/>
        <a:p>
          <a:r>
            <a:rPr lang="pt-BR" sz="1400" dirty="0" smtClean="0"/>
            <a:t>AMINOGLICOSÍDEOS</a:t>
          </a:r>
          <a:endParaRPr lang="pt-BR" sz="1400" dirty="0"/>
        </a:p>
      </dgm:t>
    </dgm:pt>
    <dgm:pt modelId="{EC167BE0-ABD9-454D-BA79-6655E5AFB240}" type="parTrans" cxnId="{F79A166D-0E07-4A6E-978D-79E13EDC51C6}">
      <dgm:prSet/>
      <dgm:spPr/>
      <dgm:t>
        <a:bodyPr/>
        <a:lstStyle/>
        <a:p>
          <a:endParaRPr lang="pt-BR"/>
        </a:p>
      </dgm:t>
    </dgm:pt>
    <dgm:pt modelId="{CDFB05AC-8FB1-4893-B440-1F089FEEF549}" type="sibTrans" cxnId="{F79A166D-0E07-4A6E-978D-79E13EDC51C6}">
      <dgm:prSet/>
      <dgm:spPr/>
      <dgm:t>
        <a:bodyPr/>
        <a:lstStyle/>
        <a:p>
          <a:endParaRPr lang="pt-BR"/>
        </a:p>
      </dgm:t>
    </dgm:pt>
    <dgm:pt modelId="{6DB21C31-8A36-4E19-99AA-106ACDB69A1F}">
      <dgm:prSet phldrT="[Texto]" custT="1"/>
      <dgm:spPr/>
      <dgm:t>
        <a:bodyPr/>
        <a:lstStyle/>
        <a:p>
          <a:r>
            <a:rPr lang="pt-BR" sz="1400" dirty="0" smtClean="0"/>
            <a:t>Gram negativos aeróbios</a:t>
          </a:r>
          <a:endParaRPr lang="pt-BR" sz="1400" dirty="0"/>
        </a:p>
      </dgm:t>
    </dgm:pt>
    <dgm:pt modelId="{F74CC192-E4BA-459D-84C0-893DEB29D69F}" type="parTrans" cxnId="{0062CCC0-8003-4ECA-8864-9A8CD31AB08B}">
      <dgm:prSet/>
      <dgm:spPr/>
      <dgm:t>
        <a:bodyPr/>
        <a:lstStyle/>
        <a:p>
          <a:endParaRPr lang="pt-BR"/>
        </a:p>
      </dgm:t>
    </dgm:pt>
    <dgm:pt modelId="{1D93BA9A-0FA5-4895-B056-D5F7CC171B3C}" type="sibTrans" cxnId="{0062CCC0-8003-4ECA-8864-9A8CD31AB08B}">
      <dgm:prSet/>
      <dgm:spPr/>
      <dgm:t>
        <a:bodyPr/>
        <a:lstStyle/>
        <a:p>
          <a:endParaRPr lang="pt-BR"/>
        </a:p>
      </dgm:t>
    </dgm:pt>
    <dgm:pt modelId="{BE52FD14-C803-4C57-A64B-2B539E079E21}">
      <dgm:prSet phldrT="[Texto]" custT="1"/>
      <dgm:spPr/>
      <dgm:t>
        <a:bodyPr/>
        <a:lstStyle/>
        <a:p>
          <a:r>
            <a:rPr lang="pt-BR" sz="1400" dirty="0" err="1" smtClean="0"/>
            <a:t>Enterobacteriaceae</a:t>
          </a:r>
          <a:r>
            <a:rPr lang="pt-BR" sz="1400" dirty="0" smtClean="0"/>
            <a:t> (E. coli, </a:t>
          </a:r>
          <a:r>
            <a:rPr lang="pt-BR" sz="1400" dirty="0" err="1" smtClean="0"/>
            <a:t>Klebsiella</a:t>
          </a:r>
          <a:r>
            <a:rPr lang="pt-BR" sz="1400" dirty="0" smtClean="0"/>
            <a:t> </a:t>
          </a:r>
          <a:r>
            <a:rPr lang="pt-BR" sz="1400" dirty="0" err="1" smtClean="0"/>
            <a:t>pneumoniae</a:t>
          </a:r>
          <a:r>
            <a:rPr lang="pt-BR" sz="1400" dirty="0" smtClean="0"/>
            <a:t>, </a:t>
          </a:r>
          <a:r>
            <a:rPr lang="pt-BR" sz="1400" dirty="0" err="1" smtClean="0"/>
            <a:t>Preteus</a:t>
          </a:r>
          <a:r>
            <a:rPr lang="pt-BR" sz="1400" dirty="0" smtClean="0"/>
            <a:t> </a:t>
          </a:r>
          <a:r>
            <a:rPr lang="pt-BR" sz="1400" dirty="0" err="1" smtClean="0"/>
            <a:t>sp</a:t>
          </a:r>
          <a:r>
            <a:rPr lang="pt-BR" sz="1400" dirty="0" smtClean="0"/>
            <a:t>, </a:t>
          </a:r>
          <a:r>
            <a:rPr lang="pt-BR" sz="1400" dirty="0" err="1" smtClean="0"/>
            <a:t>Enterobacter</a:t>
          </a:r>
          <a:r>
            <a:rPr lang="pt-BR" sz="1400" dirty="0" smtClean="0"/>
            <a:t> sp., </a:t>
          </a:r>
          <a:r>
            <a:rPr lang="pt-BR" sz="1400" dirty="0" err="1" smtClean="0"/>
            <a:t>Serratia</a:t>
          </a:r>
          <a:r>
            <a:rPr lang="pt-BR" sz="1400" dirty="0" smtClean="0"/>
            <a:t> </a:t>
          </a:r>
          <a:r>
            <a:rPr lang="pt-BR" sz="1400" dirty="0" err="1" smtClean="0"/>
            <a:t>sp</a:t>
          </a:r>
          <a:r>
            <a:rPr lang="pt-BR" sz="1400" dirty="0" smtClean="0"/>
            <a:t> e </a:t>
          </a:r>
          <a:r>
            <a:rPr lang="pt-BR" sz="1400" dirty="0" err="1" smtClean="0"/>
            <a:t>Citrobacter</a:t>
          </a:r>
          <a:r>
            <a:rPr lang="pt-BR" sz="1400" dirty="0" smtClean="0"/>
            <a:t> </a:t>
          </a:r>
          <a:r>
            <a:rPr lang="pt-BR" sz="1400" dirty="0" err="1" smtClean="0"/>
            <a:t>sp</a:t>
          </a:r>
          <a:r>
            <a:rPr lang="pt-BR" sz="1400" dirty="0" smtClean="0"/>
            <a:t>), </a:t>
          </a:r>
          <a:r>
            <a:rPr lang="pt-BR" sz="1400" dirty="0" err="1" smtClean="0"/>
            <a:t>Pseudomonas</a:t>
          </a:r>
          <a:r>
            <a:rPr lang="pt-BR" sz="1400" dirty="0" smtClean="0"/>
            <a:t> </a:t>
          </a:r>
          <a:r>
            <a:rPr lang="pt-BR" sz="1400" dirty="0" err="1" smtClean="0"/>
            <a:t>aeruginosa</a:t>
          </a:r>
          <a:r>
            <a:rPr lang="pt-BR" sz="1400" dirty="0" smtClean="0"/>
            <a:t> e H. influenza</a:t>
          </a:r>
          <a:endParaRPr lang="pt-BR" sz="1400" dirty="0"/>
        </a:p>
      </dgm:t>
    </dgm:pt>
    <dgm:pt modelId="{677D9135-0231-45D2-BB2C-7249A81D8D3D}" type="parTrans" cxnId="{B045C0D9-47EB-4A35-B683-5A42833FB528}">
      <dgm:prSet/>
      <dgm:spPr/>
      <dgm:t>
        <a:bodyPr/>
        <a:lstStyle/>
        <a:p>
          <a:endParaRPr lang="pt-BR"/>
        </a:p>
      </dgm:t>
    </dgm:pt>
    <dgm:pt modelId="{B701B4E3-6CBE-4F8A-B81E-05D9C9357EBA}" type="sibTrans" cxnId="{B045C0D9-47EB-4A35-B683-5A42833FB528}">
      <dgm:prSet/>
      <dgm:spPr/>
      <dgm:t>
        <a:bodyPr/>
        <a:lstStyle/>
        <a:p>
          <a:endParaRPr lang="pt-BR"/>
        </a:p>
      </dgm:t>
    </dgm:pt>
    <dgm:pt modelId="{B66C0F9F-3445-45B7-A60D-6AC87D61C6C2}">
      <dgm:prSet phldrT="[Texto]" custT="1"/>
      <dgm:spPr/>
      <dgm:t>
        <a:bodyPr/>
        <a:lstStyle/>
        <a:p>
          <a:r>
            <a:rPr lang="pt-BR" sz="1400" dirty="0" smtClean="0"/>
            <a:t>Sepse</a:t>
          </a:r>
          <a:endParaRPr lang="pt-BR" sz="1400" dirty="0"/>
        </a:p>
      </dgm:t>
    </dgm:pt>
    <dgm:pt modelId="{94CA0151-09C7-46C2-9C27-16ECFC78218B}" type="parTrans" cxnId="{4596785A-C7D5-4EAF-9A0F-709C7B95E3E0}">
      <dgm:prSet/>
      <dgm:spPr/>
      <dgm:t>
        <a:bodyPr/>
        <a:lstStyle/>
        <a:p>
          <a:endParaRPr lang="pt-BR"/>
        </a:p>
      </dgm:t>
    </dgm:pt>
    <dgm:pt modelId="{9A8F7C83-7CBF-4E38-B4DD-7A26F8BC3CC2}" type="sibTrans" cxnId="{4596785A-C7D5-4EAF-9A0F-709C7B95E3E0}">
      <dgm:prSet/>
      <dgm:spPr/>
      <dgm:t>
        <a:bodyPr/>
        <a:lstStyle/>
        <a:p>
          <a:endParaRPr lang="pt-BR"/>
        </a:p>
      </dgm:t>
    </dgm:pt>
    <dgm:pt modelId="{6B338CC9-056C-43A2-9413-0B43814BA287}">
      <dgm:prSet phldrT="[Texto]" custT="1"/>
      <dgm:spPr/>
      <dgm:t>
        <a:bodyPr/>
        <a:lstStyle/>
        <a:p>
          <a:r>
            <a:rPr lang="pt-BR" sz="1400" dirty="0" smtClean="0"/>
            <a:t>Infecções intra-abdominais</a:t>
          </a:r>
          <a:endParaRPr lang="pt-BR" sz="1400" dirty="0"/>
        </a:p>
      </dgm:t>
    </dgm:pt>
    <dgm:pt modelId="{EEC763DD-63A0-46C2-91A4-072EC984D399}" type="parTrans" cxnId="{AD340B53-8C42-4BAF-A0E3-43CA0F90A23B}">
      <dgm:prSet/>
      <dgm:spPr/>
      <dgm:t>
        <a:bodyPr/>
        <a:lstStyle/>
        <a:p>
          <a:endParaRPr lang="pt-BR"/>
        </a:p>
      </dgm:t>
    </dgm:pt>
    <dgm:pt modelId="{BE23574D-C273-423C-8B57-86DC76BFE6FB}" type="sibTrans" cxnId="{AD340B53-8C42-4BAF-A0E3-43CA0F90A23B}">
      <dgm:prSet/>
      <dgm:spPr/>
      <dgm:t>
        <a:bodyPr/>
        <a:lstStyle/>
        <a:p>
          <a:endParaRPr lang="pt-BR"/>
        </a:p>
      </dgm:t>
    </dgm:pt>
    <dgm:pt modelId="{6A6D5F18-2B68-46BC-A35B-9CF1785BBAC2}">
      <dgm:prSet phldrT="[Texto]" custT="1"/>
      <dgm:spPr/>
      <dgm:t>
        <a:bodyPr/>
        <a:lstStyle/>
        <a:p>
          <a:r>
            <a:rPr lang="pt-BR" sz="1400" dirty="0" smtClean="0"/>
            <a:t>Infecções do trato respiratório e urinário complicadas.</a:t>
          </a:r>
          <a:endParaRPr lang="pt-BR" sz="1400" dirty="0"/>
        </a:p>
      </dgm:t>
    </dgm:pt>
    <dgm:pt modelId="{FFD791F9-AE9D-4ABD-814A-50C3D2A112AE}" type="parTrans" cxnId="{66911ED7-BD7E-45EF-8A8E-41D48CA05D81}">
      <dgm:prSet/>
      <dgm:spPr/>
      <dgm:t>
        <a:bodyPr/>
        <a:lstStyle/>
        <a:p>
          <a:endParaRPr lang="pt-BR"/>
        </a:p>
      </dgm:t>
    </dgm:pt>
    <dgm:pt modelId="{659FA72E-0889-4DBE-8A0F-1F51D4B773BF}" type="sibTrans" cxnId="{66911ED7-BD7E-45EF-8A8E-41D48CA05D81}">
      <dgm:prSet/>
      <dgm:spPr/>
      <dgm:t>
        <a:bodyPr/>
        <a:lstStyle/>
        <a:p>
          <a:endParaRPr lang="pt-BR"/>
        </a:p>
      </dgm:t>
    </dgm:pt>
    <dgm:pt modelId="{D8C01A01-F13D-4589-AC96-0C577ECACD9F}" type="pres">
      <dgm:prSet presAssocID="{D53251B6-9C63-4D17-B6D5-8B2045E216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B68FE4-BC2C-4357-AAA5-41C0273DEB9E}" type="pres">
      <dgm:prSet presAssocID="{2F62E5B8-0E96-41E8-BF25-71AE7A4CF89B}" presName="centerShape" presStyleLbl="node0" presStyleIdx="0" presStyleCnt="1" custScaleX="125038" custLinFactX="-1880" custLinFactNeighborX="-100000" custLinFactNeighborY="-5310"/>
      <dgm:spPr/>
      <dgm:t>
        <a:bodyPr/>
        <a:lstStyle/>
        <a:p>
          <a:endParaRPr lang="pt-BR"/>
        </a:p>
      </dgm:t>
    </dgm:pt>
    <dgm:pt modelId="{A5A6CEC6-CBEE-47B5-ACCA-16B4356980D4}" type="pres">
      <dgm:prSet presAssocID="{6DB21C31-8A36-4E19-99AA-106ACDB69A1F}" presName="node" presStyleLbl="node1" presStyleIdx="0" presStyleCnt="5" custScaleX="251481" custScaleY="93623" custLinFactX="-16697" custLinFactNeighborX="-100000" custLinFactNeighborY="15305" custRadScaleRad="102556" custRadScaleInc="1390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3ADB0-9459-4627-90ED-A86A2FA43D29}" type="pres">
      <dgm:prSet presAssocID="{6DB21C31-8A36-4E19-99AA-106ACDB69A1F}" presName="dummy" presStyleCnt="0"/>
      <dgm:spPr/>
    </dgm:pt>
    <dgm:pt modelId="{EF83D640-1C51-49AC-92D3-3EFF86B1D902}" type="pres">
      <dgm:prSet presAssocID="{1D93BA9A-0FA5-4895-B056-D5F7CC171B3C}" presName="sibTrans" presStyleLbl="sibTrans2D1" presStyleIdx="0" presStyleCnt="5"/>
      <dgm:spPr/>
      <dgm:t>
        <a:bodyPr/>
        <a:lstStyle/>
        <a:p>
          <a:endParaRPr lang="pt-BR"/>
        </a:p>
      </dgm:t>
    </dgm:pt>
    <dgm:pt modelId="{718B8DE5-024D-4447-9779-896F7DEE83B8}" type="pres">
      <dgm:prSet presAssocID="{BE52FD14-C803-4C57-A64B-2B539E079E21}" presName="node" presStyleLbl="node1" presStyleIdx="1" presStyleCnt="5" custScaleX="266825" custScaleY="163008" custRadScaleRad="186112" custRadScaleInc="477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8D9F4-DB0D-4A69-9FB5-F658A5384E73}" type="pres">
      <dgm:prSet presAssocID="{BE52FD14-C803-4C57-A64B-2B539E079E21}" presName="dummy" presStyleCnt="0"/>
      <dgm:spPr/>
    </dgm:pt>
    <dgm:pt modelId="{0C8CA888-B56D-4B3F-9F1D-18D04CD1CF49}" type="pres">
      <dgm:prSet presAssocID="{B701B4E3-6CBE-4F8A-B81E-05D9C9357EBA}" presName="sibTrans" presStyleLbl="sibTrans2D1" presStyleIdx="1" presStyleCnt="5" custScaleX="159361" custScaleY="146602" custLinFactNeighborX="-25186" custLinFactNeighborY="-10320"/>
      <dgm:spPr/>
      <dgm:t>
        <a:bodyPr/>
        <a:lstStyle/>
        <a:p>
          <a:endParaRPr lang="pt-BR"/>
        </a:p>
      </dgm:t>
    </dgm:pt>
    <dgm:pt modelId="{E0C69749-A13A-4688-81DA-AC2E31691314}" type="pres">
      <dgm:prSet presAssocID="{B66C0F9F-3445-45B7-A60D-6AC87D61C6C2}" presName="node" presStyleLbl="node1" presStyleIdx="2" presStyleCnt="5" custScaleX="194086" custRadScaleRad="174537" custRadScaleInc="-1130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1E7C9E-9A94-47BB-B3E7-B00D04806164}" type="pres">
      <dgm:prSet presAssocID="{B66C0F9F-3445-45B7-A60D-6AC87D61C6C2}" presName="dummy" presStyleCnt="0"/>
      <dgm:spPr/>
    </dgm:pt>
    <dgm:pt modelId="{322E5C81-C974-484A-B0C0-03421A2565C7}" type="pres">
      <dgm:prSet presAssocID="{9A8F7C83-7CBF-4E38-B4DD-7A26F8BC3CC2}" presName="sibTrans" presStyleLbl="sibTrans2D1" presStyleIdx="2" presStyleCnt="5" custScaleY="70060" custLinFactNeighborX="-1693" custLinFactNeighborY="2989"/>
      <dgm:spPr/>
      <dgm:t>
        <a:bodyPr/>
        <a:lstStyle/>
        <a:p>
          <a:endParaRPr lang="pt-BR"/>
        </a:p>
      </dgm:t>
    </dgm:pt>
    <dgm:pt modelId="{70134C93-3008-4B82-9D60-330CB70A07C3}" type="pres">
      <dgm:prSet presAssocID="{6B338CC9-056C-43A2-9413-0B43814BA287}" presName="node" presStyleLbl="node1" presStyleIdx="3" presStyleCnt="5" custScaleX="177190" custRadScaleRad="82326" custRadScaleInc="-745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DC7F9-3588-436F-8C18-3A1F3C5D9161}" type="pres">
      <dgm:prSet presAssocID="{6B338CC9-056C-43A2-9413-0B43814BA287}" presName="dummy" presStyleCnt="0"/>
      <dgm:spPr/>
    </dgm:pt>
    <dgm:pt modelId="{4DF26EAB-9ABD-4607-AB77-706B84BAF21E}" type="pres">
      <dgm:prSet presAssocID="{BE23574D-C273-423C-8B57-86DC76BFE6FB}" presName="sibTrans" presStyleLbl="sibTrans2D1" presStyleIdx="3" presStyleCnt="5"/>
      <dgm:spPr/>
      <dgm:t>
        <a:bodyPr/>
        <a:lstStyle/>
        <a:p>
          <a:endParaRPr lang="pt-BR"/>
        </a:p>
      </dgm:t>
    </dgm:pt>
    <dgm:pt modelId="{238168E4-EFBB-4F6E-8105-75971A9931F4}" type="pres">
      <dgm:prSet presAssocID="{6A6D5F18-2B68-46BC-A35B-9CF1785BBAC2}" presName="node" presStyleLbl="node1" presStyleIdx="4" presStyleCnt="5" custScaleX="238303" custScaleY="144918" custRadScaleRad="54595" custRadScaleInc="-107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91E601-09EE-407B-B8F3-886F4F83EFEB}" type="pres">
      <dgm:prSet presAssocID="{6A6D5F18-2B68-46BC-A35B-9CF1785BBAC2}" presName="dummy" presStyleCnt="0"/>
      <dgm:spPr/>
    </dgm:pt>
    <dgm:pt modelId="{7F4AA74E-03CD-41FF-B719-33EAF26AA433}" type="pres">
      <dgm:prSet presAssocID="{659FA72E-0889-4DBE-8A0F-1F51D4B773BF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25E735FC-9B76-490B-83DD-290300A2656C}" type="presOf" srcId="{1D93BA9A-0FA5-4895-B056-D5F7CC171B3C}" destId="{EF83D640-1C51-49AC-92D3-3EFF86B1D902}" srcOrd="0" destOrd="0" presId="urn:microsoft.com/office/officeart/2005/8/layout/radial6"/>
    <dgm:cxn modelId="{9F4CEC6D-EABE-438D-BC29-3B605DC95551}" type="presOf" srcId="{BE23574D-C273-423C-8B57-86DC76BFE6FB}" destId="{4DF26EAB-9ABD-4607-AB77-706B84BAF21E}" srcOrd="0" destOrd="0" presId="urn:microsoft.com/office/officeart/2005/8/layout/radial6"/>
    <dgm:cxn modelId="{543EA2C0-0FFE-40F1-8C95-EBB3D0C7BC45}" type="presOf" srcId="{659FA72E-0889-4DBE-8A0F-1F51D4B773BF}" destId="{7F4AA74E-03CD-41FF-B719-33EAF26AA433}" srcOrd="0" destOrd="0" presId="urn:microsoft.com/office/officeart/2005/8/layout/radial6"/>
    <dgm:cxn modelId="{AD340B53-8C42-4BAF-A0E3-43CA0F90A23B}" srcId="{2F62E5B8-0E96-41E8-BF25-71AE7A4CF89B}" destId="{6B338CC9-056C-43A2-9413-0B43814BA287}" srcOrd="3" destOrd="0" parTransId="{EEC763DD-63A0-46C2-91A4-072EC984D399}" sibTransId="{BE23574D-C273-423C-8B57-86DC76BFE6FB}"/>
    <dgm:cxn modelId="{0062CCC0-8003-4ECA-8864-9A8CD31AB08B}" srcId="{2F62E5B8-0E96-41E8-BF25-71AE7A4CF89B}" destId="{6DB21C31-8A36-4E19-99AA-106ACDB69A1F}" srcOrd="0" destOrd="0" parTransId="{F74CC192-E4BA-459D-84C0-893DEB29D69F}" sibTransId="{1D93BA9A-0FA5-4895-B056-D5F7CC171B3C}"/>
    <dgm:cxn modelId="{66911ED7-BD7E-45EF-8A8E-41D48CA05D81}" srcId="{2F62E5B8-0E96-41E8-BF25-71AE7A4CF89B}" destId="{6A6D5F18-2B68-46BC-A35B-9CF1785BBAC2}" srcOrd="4" destOrd="0" parTransId="{FFD791F9-AE9D-4ABD-814A-50C3D2A112AE}" sibTransId="{659FA72E-0889-4DBE-8A0F-1F51D4B773BF}"/>
    <dgm:cxn modelId="{01B558C9-480A-4613-9F12-C9706F1D6C87}" type="presOf" srcId="{6DB21C31-8A36-4E19-99AA-106ACDB69A1F}" destId="{A5A6CEC6-CBEE-47B5-ACCA-16B4356980D4}" srcOrd="0" destOrd="0" presId="urn:microsoft.com/office/officeart/2005/8/layout/radial6"/>
    <dgm:cxn modelId="{64DB54C0-EBC8-4B20-BD38-0AD9D360F355}" type="presOf" srcId="{BE52FD14-C803-4C57-A64B-2B539E079E21}" destId="{718B8DE5-024D-4447-9779-896F7DEE83B8}" srcOrd="0" destOrd="0" presId="urn:microsoft.com/office/officeart/2005/8/layout/radial6"/>
    <dgm:cxn modelId="{50AE0DF9-3CD4-461D-9CA5-6596C62ECD78}" type="presOf" srcId="{B701B4E3-6CBE-4F8A-B81E-05D9C9357EBA}" destId="{0C8CA888-B56D-4B3F-9F1D-18D04CD1CF49}" srcOrd="0" destOrd="0" presId="urn:microsoft.com/office/officeart/2005/8/layout/radial6"/>
    <dgm:cxn modelId="{AF6836A9-199E-4CF0-9EF1-B728EEFDF09A}" type="presOf" srcId="{9A8F7C83-7CBF-4E38-B4DD-7A26F8BC3CC2}" destId="{322E5C81-C974-484A-B0C0-03421A2565C7}" srcOrd="0" destOrd="0" presId="urn:microsoft.com/office/officeart/2005/8/layout/radial6"/>
    <dgm:cxn modelId="{4596785A-C7D5-4EAF-9A0F-709C7B95E3E0}" srcId="{2F62E5B8-0E96-41E8-BF25-71AE7A4CF89B}" destId="{B66C0F9F-3445-45B7-A60D-6AC87D61C6C2}" srcOrd="2" destOrd="0" parTransId="{94CA0151-09C7-46C2-9C27-16ECFC78218B}" sibTransId="{9A8F7C83-7CBF-4E38-B4DD-7A26F8BC3CC2}"/>
    <dgm:cxn modelId="{EF5D3A08-ED89-49E3-8489-4C50CEAA9314}" type="presOf" srcId="{B66C0F9F-3445-45B7-A60D-6AC87D61C6C2}" destId="{E0C69749-A13A-4688-81DA-AC2E31691314}" srcOrd="0" destOrd="0" presId="urn:microsoft.com/office/officeart/2005/8/layout/radial6"/>
    <dgm:cxn modelId="{327FE222-2BCB-4676-A4D6-73DDEC4F4674}" type="presOf" srcId="{6A6D5F18-2B68-46BC-A35B-9CF1785BBAC2}" destId="{238168E4-EFBB-4F6E-8105-75971A9931F4}" srcOrd="0" destOrd="0" presId="urn:microsoft.com/office/officeart/2005/8/layout/radial6"/>
    <dgm:cxn modelId="{16A73B2F-E8A1-41E1-89D9-C123AFED3119}" type="presOf" srcId="{2F62E5B8-0E96-41E8-BF25-71AE7A4CF89B}" destId="{7BB68FE4-BC2C-4357-AAA5-41C0273DEB9E}" srcOrd="0" destOrd="0" presId="urn:microsoft.com/office/officeart/2005/8/layout/radial6"/>
    <dgm:cxn modelId="{B045C0D9-47EB-4A35-B683-5A42833FB528}" srcId="{2F62E5B8-0E96-41E8-BF25-71AE7A4CF89B}" destId="{BE52FD14-C803-4C57-A64B-2B539E079E21}" srcOrd="1" destOrd="0" parTransId="{677D9135-0231-45D2-BB2C-7249A81D8D3D}" sibTransId="{B701B4E3-6CBE-4F8A-B81E-05D9C9357EBA}"/>
    <dgm:cxn modelId="{F79A166D-0E07-4A6E-978D-79E13EDC51C6}" srcId="{D53251B6-9C63-4D17-B6D5-8B2045E21650}" destId="{2F62E5B8-0E96-41E8-BF25-71AE7A4CF89B}" srcOrd="0" destOrd="0" parTransId="{EC167BE0-ABD9-454D-BA79-6655E5AFB240}" sibTransId="{CDFB05AC-8FB1-4893-B440-1F089FEEF549}"/>
    <dgm:cxn modelId="{A7272280-B776-4C7F-964C-FEDA6AC62C45}" type="presOf" srcId="{6B338CC9-056C-43A2-9413-0B43814BA287}" destId="{70134C93-3008-4B82-9D60-330CB70A07C3}" srcOrd="0" destOrd="0" presId="urn:microsoft.com/office/officeart/2005/8/layout/radial6"/>
    <dgm:cxn modelId="{FFD2417D-ADED-4701-BF00-6653BF6C9F1F}" type="presOf" srcId="{D53251B6-9C63-4D17-B6D5-8B2045E21650}" destId="{D8C01A01-F13D-4589-AC96-0C577ECACD9F}" srcOrd="0" destOrd="0" presId="urn:microsoft.com/office/officeart/2005/8/layout/radial6"/>
    <dgm:cxn modelId="{1AEE38D6-79D1-4A6E-BBED-ED52848C0580}" type="presParOf" srcId="{D8C01A01-F13D-4589-AC96-0C577ECACD9F}" destId="{7BB68FE4-BC2C-4357-AAA5-41C0273DEB9E}" srcOrd="0" destOrd="0" presId="urn:microsoft.com/office/officeart/2005/8/layout/radial6"/>
    <dgm:cxn modelId="{4220FF0D-0E9F-4E05-ADFA-A60F1831DC5B}" type="presParOf" srcId="{D8C01A01-F13D-4589-AC96-0C577ECACD9F}" destId="{A5A6CEC6-CBEE-47B5-ACCA-16B4356980D4}" srcOrd="1" destOrd="0" presId="urn:microsoft.com/office/officeart/2005/8/layout/radial6"/>
    <dgm:cxn modelId="{86FE03BC-B771-4EAE-9163-0F65FE56873F}" type="presParOf" srcId="{D8C01A01-F13D-4589-AC96-0C577ECACD9F}" destId="{E313ADB0-9459-4627-90ED-A86A2FA43D29}" srcOrd="2" destOrd="0" presId="urn:microsoft.com/office/officeart/2005/8/layout/radial6"/>
    <dgm:cxn modelId="{0C0002F7-497A-4FCC-A13A-546072CFBB77}" type="presParOf" srcId="{D8C01A01-F13D-4589-AC96-0C577ECACD9F}" destId="{EF83D640-1C51-49AC-92D3-3EFF86B1D902}" srcOrd="3" destOrd="0" presId="urn:microsoft.com/office/officeart/2005/8/layout/radial6"/>
    <dgm:cxn modelId="{D06B229D-B312-49D5-BDAC-7740B16A5394}" type="presParOf" srcId="{D8C01A01-F13D-4589-AC96-0C577ECACD9F}" destId="{718B8DE5-024D-4447-9779-896F7DEE83B8}" srcOrd="4" destOrd="0" presId="urn:microsoft.com/office/officeart/2005/8/layout/radial6"/>
    <dgm:cxn modelId="{CA4CBAD8-C647-4007-8E24-00988284A5F1}" type="presParOf" srcId="{D8C01A01-F13D-4589-AC96-0C577ECACD9F}" destId="{3898D9F4-DB0D-4A69-9FB5-F658A5384E73}" srcOrd="5" destOrd="0" presId="urn:microsoft.com/office/officeart/2005/8/layout/radial6"/>
    <dgm:cxn modelId="{596845AB-5846-4540-9508-ED78523E4298}" type="presParOf" srcId="{D8C01A01-F13D-4589-AC96-0C577ECACD9F}" destId="{0C8CA888-B56D-4B3F-9F1D-18D04CD1CF49}" srcOrd="6" destOrd="0" presId="urn:microsoft.com/office/officeart/2005/8/layout/radial6"/>
    <dgm:cxn modelId="{968B3175-B603-461B-9692-B47642E46398}" type="presParOf" srcId="{D8C01A01-F13D-4589-AC96-0C577ECACD9F}" destId="{E0C69749-A13A-4688-81DA-AC2E31691314}" srcOrd="7" destOrd="0" presId="urn:microsoft.com/office/officeart/2005/8/layout/radial6"/>
    <dgm:cxn modelId="{24516A0B-9CB5-47C3-92D5-66652BEA32A7}" type="presParOf" srcId="{D8C01A01-F13D-4589-AC96-0C577ECACD9F}" destId="{F61E7C9E-9A94-47BB-B3E7-B00D04806164}" srcOrd="8" destOrd="0" presId="urn:microsoft.com/office/officeart/2005/8/layout/radial6"/>
    <dgm:cxn modelId="{073C47FF-02B5-4BE1-8726-A4A9B36E9C8D}" type="presParOf" srcId="{D8C01A01-F13D-4589-AC96-0C577ECACD9F}" destId="{322E5C81-C974-484A-B0C0-03421A2565C7}" srcOrd="9" destOrd="0" presId="urn:microsoft.com/office/officeart/2005/8/layout/radial6"/>
    <dgm:cxn modelId="{6A43CFB9-ED24-4C5A-9383-8E5D5F2A5313}" type="presParOf" srcId="{D8C01A01-F13D-4589-AC96-0C577ECACD9F}" destId="{70134C93-3008-4B82-9D60-330CB70A07C3}" srcOrd="10" destOrd="0" presId="urn:microsoft.com/office/officeart/2005/8/layout/radial6"/>
    <dgm:cxn modelId="{5FB5CCEC-E183-481C-901A-60AFCDF24A07}" type="presParOf" srcId="{D8C01A01-F13D-4589-AC96-0C577ECACD9F}" destId="{59CDC7F9-3588-436F-8C18-3A1F3C5D9161}" srcOrd="11" destOrd="0" presId="urn:microsoft.com/office/officeart/2005/8/layout/radial6"/>
    <dgm:cxn modelId="{1F9CEEF0-C7E4-4051-AFDA-A5DD6A919132}" type="presParOf" srcId="{D8C01A01-F13D-4589-AC96-0C577ECACD9F}" destId="{4DF26EAB-9ABD-4607-AB77-706B84BAF21E}" srcOrd="12" destOrd="0" presId="urn:microsoft.com/office/officeart/2005/8/layout/radial6"/>
    <dgm:cxn modelId="{64961987-639F-4CA2-88EE-AE1D11DAC7C8}" type="presParOf" srcId="{D8C01A01-F13D-4589-AC96-0C577ECACD9F}" destId="{238168E4-EFBB-4F6E-8105-75971A9931F4}" srcOrd="13" destOrd="0" presId="urn:microsoft.com/office/officeart/2005/8/layout/radial6"/>
    <dgm:cxn modelId="{F9133B75-813F-4197-868E-654A74708F68}" type="presParOf" srcId="{D8C01A01-F13D-4589-AC96-0C577ECACD9F}" destId="{4991E601-09EE-407B-B8F3-886F4F83EFEB}" srcOrd="14" destOrd="0" presId="urn:microsoft.com/office/officeart/2005/8/layout/radial6"/>
    <dgm:cxn modelId="{1F796862-187B-4019-8CF9-A176B75DCA51}" type="presParOf" srcId="{D8C01A01-F13D-4589-AC96-0C577ECACD9F}" destId="{7F4AA74E-03CD-41FF-B719-33EAF26AA43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F5F6A-471B-4B95-A784-F6B540EEA57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BB3B8D-9738-4A22-AE6A-15A9CE94DDC8}">
      <dgm:prSet phldrT="[Texto]" custT="1"/>
      <dgm:spPr/>
      <dgm:t>
        <a:bodyPr/>
        <a:lstStyle/>
        <a:p>
          <a:r>
            <a:rPr lang="pt-BR" sz="2400" dirty="0" smtClean="0"/>
            <a:t>CISTITE BACTERIANA</a:t>
          </a:r>
          <a:endParaRPr lang="pt-BR" sz="2400" dirty="0"/>
        </a:p>
      </dgm:t>
    </dgm:pt>
    <dgm:pt modelId="{3BBF62E6-6AA0-42DD-9FDD-4D1422F9E77E}" type="parTrans" cxnId="{E1FB1AC2-413B-4712-B9DD-4E39260B35FB}">
      <dgm:prSet/>
      <dgm:spPr/>
      <dgm:t>
        <a:bodyPr/>
        <a:lstStyle/>
        <a:p>
          <a:endParaRPr lang="pt-BR"/>
        </a:p>
      </dgm:t>
    </dgm:pt>
    <dgm:pt modelId="{FCF70DE7-157B-407B-A2E2-E39D9BDFB122}" type="sibTrans" cxnId="{E1FB1AC2-413B-4712-B9DD-4E39260B35FB}">
      <dgm:prSet/>
      <dgm:spPr/>
      <dgm:t>
        <a:bodyPr/>
        <a:lstStyle/>
        <a:p>
          <a:endParaRPr lang="pt-BR"/>
        </a:p>
      </dgm:t>
    </dgm:pt>
    <dgm:pt modelId="{94C27ED5-45AD-4C3B-9014-927CC46C56FD}">
      <dgm:prSet phldrT="[Texto]"/>
      <dgm:spPr/>
      <dgm:t>
        <a:bodyPr/>
        <a:lstStyle/>
        <a:p>
          <a:r>
            <a:rPr lang="pt-BR" dirty="0" smtClean="0"/>
            <a:t>GASTROENTERITE</a:t>
          </a:r>
          <a:endParaRPr lang="pt-BR" dirty="0"/>
        </a:p>
      </dgm:t>
    </dgm:pt>
    <dgm:pt modelId="{79EC2CED-0248-4286-B8B3-7A534E3F32A2}" type="parTrans" cxnId="{86A9B1AF-4D1E-4C78-BE0D-A068FC10705E}">
      <dgm:prSet/>
      <dgm:spPr/>
      <dgm:t>
        <a:bodyPr/>
        <a:lstStyle/>
        <a:p>
          <a:endParaRPr lang="pt-BR"/>
        </a:p>
      </dgm:t>
    </dgm:pt>
    <dgm:pt modelId="{11433E9A-C542-4403-956F-8CABEC3EE251}" type="sibTrans" cxnId="{86A9B1AF-4D1E-4C78-BE0D-A068FC10705E}">
      <dgm:prSet/>
      <dgm:spPr/>
      <dgm:t>
        <a:bodyPr/>
        <a:lstStyle/>
        <a:p>
          <a:endParaRPr lang="pt-BR"/>
        </a:p>
      </dgm:t>
    </dgm:pt>
    <dgm:pt modelId="{A420A02A-69F5-49B9-8549-6D7DBDE9FCD9}">
      <dgm:prSet phldrT="[Texto]"/>
      <dgm:spPr/>
      <dgm:t>
        <a:bodyPr/>
        <a:lstStyle/>
        <a:p>
          <a:r>
            <a:rPr lang="pt-BR" dirty="0" smtClean="0"/>
            <a:t>INFECÇÕES RESPIRATÓRIAS ALTAS</a:t>
          </a:r>
          <a:endParaRPr lang="pt-BR" dirty="0"/>
        </a:p>
      </dgm:t>
    </dgm:pt>
    <dgm:pt modelId="{867FFE90-AEDF-4780-9765-7126FBF3D468}" type="parTrans" cxnId="{E0E97084-00BF-4828-AFCB-FDA4682F88DB}">
      <dgm:prSet/>
      <dgm:spPr/>
      <dgm:t>
        <a:bodyPr/>
        <a:lstStyle/>
        <a:p>
          <a:endParaRPr lang="pt-BR"/>
        </a:p>
      </dgm:t>
    </dgm:pt>
    <dgm:pt modelId="{6439F1C6-7662-4A50-BD79-62D4131E3413}" type="sibTrans" cxnId="{E0E97084-00BF-4828-AFCB-FDA4682F88DB}">
      <dgm:prSet/>
      <dgm:spPr/>
      <dgm:t>
        <a:bodyPr/>
        <a:lstStyle/>
        <a:p>
          <a:endParaRPr lang="pt-BR"/>
        </a:p>
      </dgm:t>
    </dgm:pt>
    <dgm:pt modelId="{6DC4D749-0854-4AC0-9FEA-605DE157088F}">
      <dgm:prSet phldrT="[Texto]"/>
      <dgm:spPr/>
      <dgm:t>
        <a:bodyPr/>
        <a:lstStyle/>
        <a:p>
          <a:r>
            <a:rPr lang="pt-BR" dirty="0" smtClean="0"/>
            <a:t>DPOC</a:t>
          </a:r>
          <a:endParaRPr lang="pt-BR" dirty="0"/>
        </a:p>
      </dgm:t>
    </dgm:pt>
    <dgm:pt modelId="{A5BC052E-0047-4F4F-84BC-E379A51FB578}" type="parTrans" cxnId="{66A66C3B-1B6C-4AC4-934B-177647593BF4}">
      <dgm:prSet/>
      <dgm:spPr/>
      <dgm:t>
        <a:bodyPr/>
        <a:lstStyle/>
        <a:p>
          <a:endParaRPr lang="pt-BR"/>
        </a:p>
      </dgm:t>
    </dgm:pt>
    <dgm:pt modelId="{5206977A-95A5-4E44-93F3-F8F9796C9E07}" type="sibTrans" cxnId="{66A66C3B-1B6C-4AC4-934B-177647593BF4}">
      <dgm:prSet/>
      <dgm:spPr/>
      <dgm:t>
        <a:bodyPr/>
        <a:lstStyle/>
        <a:p>
          <a:endParaRPr lang="pt-BR"/>
        </a:p>
      </dgm:t>
    </dgm:pt>
    <dgm:pt modelId="{C3F3BB7F-6926-4DAA-8B31-EFAD850ABA55}">
      <dgm:prSet phldrT="[Texto]"/>
      <dgm:spPr/>
      <dgm:t>
        <a:bodyPr/>
        <a:lstStyle/>
        <a:p>
          <a:r>
            <a:rPr lang="pt-BR" dirty="0" smtClean="0"/>
            <a:t>BRONQUIECTASIAS</a:t>
          </a:r>
          <a:endParaRPr lang="pt-BR" dirty="0"/>
        </a:p>
      </dgm:t>
    </dgm:pt>
    <dgm:pt modelId="{9EE8D919-B2D7-4428-8077-778523E677DD}" type="parTrans" cxnId="{016C7490-FC03-4374-B4D4-14A86419CA7C}">
      <dgm:prSet/>
      <dgm:spPr/>
      <dgm:t>
        <a:bodyPr/>
        <a:lstStyle/>
        <a:p>
          <a:endParaRPr lang="pt-BR"/>
        </a:p>
      </dgm:t>
    </dgm:pt>
    <dgm:pt modelId="{8811A6A3-12B1-44B5-9F37-191D1A9F3226}" type="sibTrans" cxnId="{016C7490-FC03-4374-B4D4-14A86419CA7C}">
      <dgm:prSet/>
      <dgm:spPr/>
      <dgm:t>
        <a:bodyPr/>
        <a:lstStyle/>
        <a:p>
          <a:endParaRPr lang="pt-BR"/>
        </a:p>
      </dgm:t>
    </dgm:pt>
    <dgm:pt modelId="{A64136C6-360D-4844-A9FF-55B4F1905591}" type="pres">
      <dgm:prSet presAssocID="{A64F5F6A-471B-4B95-A784-F6B540EEA5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BF7FBE5-12DD-4724-A1E1-EAFD055FA086}" type="pres">
      <dgm:prSet presAssocID="{30BB3B8D-9738-4A22-AE6A-15A9CE94DDC8}" presName="vertOne" presStyleCnt="0"/>
      <dgm:spPr/>
    </dgm:pt>
    <dgm:pt modelId="{72D83954-C1D1-4C80-BE0E-313622AB24AE}" type="pres">
      <dgm:prSet presAssocID="{30BB3B8D-9738-4A22-AE6A-15A9CE94DDC8}" presName="txOne" presStyleLbl="node0" presStyleIdx="0" presStyleCnt="1" custScaleX="52271" custScaleY="97048" custLinFactNeighborX="11" custLinFactNeighborY="-103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D9C3A9-F1EF-4F92-8B71-9D5E7E8A158F}" type="pres">
      <dgm:prSet presAssocID="{30BB3B8D-9738-4A22-AE6A-15A9CE94DDC8}" presName="parTransOne" presStyleCnt="0"/>
      <dgm:spPr/>
    </dgm:pt>
    <dgm:pt modelId="{45586049-6081-4DC3-BDC5-25158A17645D}" type="pres">
      <dgm:prSet presAssocID="{30BB3B8D-9738-4A22-AE6A-15A9CE94DDC8}" presName="horzOne" presStyleCnt="0"/>
      <dgm:spPr/>
    </dgm:pt>
    <dgm:pt modelId="{5C85B64B-8542-4C14-BC24-54C265C1ABDD}" type="pres">
      <dgm:prSet presAssocID="{94C27ED5-45AD-4C3B-9014-927CC46C56FD}" presName="vertTwo" presStyleCnt="0"/>
      <dgm:spPr/>
    </dgm:pt>
    <dgm:pt modelId="{7146AE4A-15C1-48F1-A8DE-45A9B2D15FDA}" type="pres">
      <dgm:prSet presAssocID="{94C27ED5-45AD-4C3B-9014-927CC46C56F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E3F219-D37D-4A7B-855B-B1B28BBB639A}" type="pres">
      <dgm:prSet presAssocID="{94C27ED5-45AD-4C3B-9014-927CC46C56FD}" presName="parTransTwo" presStyleCnt="0"/>
      <dgm:spPr/>
    </dgm:pt>
    <dgm:pt modelId="{B62B4438-85FD-4102-A928-CF951168CD62}" type="pres">
      <dgm:prSet presAssocID="{94C27ED5-45AD-4C3B-9014-927CC46C56FD}" presName="horzTwo" presStyleCnt="0"/>
      <dgm:spPr/>
    </dgm:pt>
    <dgm:pt modelId="{16835F87-7FE4-4B11-97A2-3CD3FA0838F2}" type="pres">
      <dgm:prSet presAssocID="{A420A02A-69F5-49B9-8549-6D7DBDE9FCD9}" presName="vertThree" presStyleCnt="0"/>
      <dgm:spPr/>
    </dgm:pt>
    <dgm:pt modelId="{DA5F25D4-3B81-463E-AF9C-6DABCC0FE588}" type="pres">
      <dgm:prSet presAssocID="{A420A02A-69F5-49B9-8549-6D7DBDE9FCD9}" presName="txThree" presStyleLbl="node3" presStyleIdx="0" presStyleCnt="2" custLinFactNeighborX="57392" custLinFactNeighborY="-13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26244A-91EE-4875-8350-48177E65B671}" type="pres">
      <dgm:prSet presAssocID="{A420A02A-69F5-49B9-8549-6D7DBDE9FCD9}" presName="horzThree" presStyleCnt="0"/>
      <dgm:spPr/>
    </dgm:pt>
    <dgm:pt modelId="{219EB8FA-A631-4122-8618-5FA98E635CA2}" type="pres">
      <dgm:prSet presAssocID="{6439F1C6-7662-4A50-BD79-62D4131E3413}" presName="sibSpaceThree" presStyleCnt="0"/>
      <dgm:spPr/>
    </dgm:pt>
    <dgm:pt modelId="{EFC5C64A-58DC-43BC-85F7-343E00C53843}" type="pres">
      <dgm:prSet presAssocID="{6DC4D749-0854-4AC0-9FEA-605DE157088F}" presName="vertThree" presStyleCnt="0"/>
      <dgm:spPr/>
    </dgm:pt>
    <dgm:pt modelId="{CA843BD3-46DF-428B-9EFA-9AB01051BF23}" type="pres">
      <dgm:prSet presAssocID="{6DC4D749-0854-4AC0-9FEA-605DE157088F}" presName="txThree" presStyleLbl="node3" presStyleIdx="1" presStyleCnt="2" custLinFactNeighborX="71585" custLinFactNeighborY="-26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88ADF8-673D-4AA7-ABC8-EBFE8A3AB200}" type="pres">
      <dgm:prSet presAssocID="{6DC4D749-0854-4AC0-9FEA-605DE157088F}" presName="horzThree" presStyleCnt="0"/>
      <dgm:spPr/>
    </dgm:pt>
    <dgm:pt modelId="{C8A98426-43BC-47B8-A8C1-30321EB94A8A}" type="pres">
      <dgm:prSet presAssocID="{11433E9A-C542-4403-956F-8CABEC3EE251}" presName="sibSpaceTwo" presStyleCnt="0"/>
      <dgm:spPr/>
    </dgm:pt>
    <dgm:pt modelId="{B139B9C4-AA63-49B5-94C0-A45997A12928}" type="pres">
      <dgm:prSet presAssocID="{C3F3BB7F-6926-4DAA-8B31-EFAD850ABA55}" presName="vertTwo" presStyleCnt="0"/>
      <dgm:spPr/>
    </dgm:pt>
    <dgm:pt modelId="{8126B50B-EBEC-4555-80BA-34EB3E2DD5FE}" type="pres">
      <dgm:prSet presAssocID="{C3F3BB7F-6926-4DAA-8B31-EFAD850ABA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19FD8C-8EA1-4B9F-B5B2-59B212D847F3}" type="pres">
      <dgm:prSet presAssocID="{C3F3BB7F-6926-4DAA-8B31-EFAD850ABA55}" presName="horzTwo" presStyleCnt="0"/>
      <dgm:spPr/>
    </dgm:pt>
  </dgm:ptLst>
  <dgm:cxnLst>
    <dgm:cxn modelId="{CFF05E20-724E-4E4C-8FC5-05D598923D22}" type="presOf" srcId="{94C27ED5-45AD-4C3B-9014-927CC46C56FD}" destId="{7146AE4A-15C1-48F1-A8DE-45A9B2D15FDA}" srcOrd="0" destOrd="0" presId="urn:microsoft.com/office/officeart/2005/8/layout/hierarchy4"/>
    <dgm:cxn modelId="{5716E453-B454-4707-9A19-903A7F915DAD}" type="presOf" srcId="{A420A02A-69F5-49B9-8549-6D7DBDE9FCD9}" destId="{DA5F25D4-3B81-463E-AF9C-6DABCC0FE588}" srcOrd="0" destOrd="0" presId="urn:microsoft.com/office/officeart/2005/8/layout/hierarchy4"/>
    <dgm:cxn modelId="{24B35DC6-0590-4DF7-8A14-F94152FE5CD5}" type="presOf" srcId="{30BB3B8D-9738-4A22-AE6A-15A9CE94DDC8}" destId="{72D83954-C1D1-4C80-BE0E-313622AB24AE}" srcOrd="0" destOrd="0" presId="urn:microsoft.com/office/officeart/2005/8/layout/hierarchy4"/>
    <dgm:cxn modelId="{51F52D9C-018B-4E16-A0B4-ADA241863D5C}" type="presOf" srcId="{A64F5F6A-471B-4B95-A784-F6B540EEA57C}" destId="{A64136C6-360D-4844-A9FF-55B4F1905591}" srcOrd="0" destOrd="0" presId="urn:microsoft.com/office/officeart/2005/8/layout/hierarchy4"/>
    <dgm:cxn modelId="{86A9B1AF-4D1E-4C78-BE0D-A068FC10705E}" srcId="{30BB3B8D-9738-4A22-AE6A-15A9CE94DDC8}" destId="{94C27ED5-45AD-4C3B-9014-927CC46C56FD}" srcOrd="0" destOrd="0" parTransId="{79EC2CED-0248-4286-B8B3-7A534E3F32A2}" sibTransId="{11433E9A-C542-4403-956F-8CABEC3EE251}"/>
    <dgm:cxn modelId="{E1FB1AC2-413B-4712-B9DD-4E39260B35FB}" srcId="{A64F5F6A-471B-4B95-A784-F6B540EEA57C}" destId="{30BB3B8D-9738-4A22-AE6A-15A9CE94DDC8}" srcOrd="0" destOrd="0" parTransId="{3BBF62E6-6AA0-42DD-9FDD-4D1422F9E77E}" sibTransId="{FCF70DE7-157B-407B-A2E2-E39D9BDFB122}"/>
    <dgm:cxn modelId="{016C7490-FC03-4374-B4D4-14A86419CA7C}" srcId="{30BB3B8D-9738-4A22-AE6A-15A9CE94DDC8}" destId="{C3F3BB7F-6926-4DAA-8B31-EFAD850ABA55}" srcOrd="1" destOrd="0" parTransId="{9EE8D919-B2D7-4428-8077-778523E677DD}" sibTransId="{8811A6A3-12B1-44B5-9F37-191D1A9F3226}"/>
    <dgm:cxn modelId="{66A66C3B-1B6C-4AC4-934B-177647593BF4}" srcId="{94C27ED5-45AD-4C3B-9014-927CC46C56FD}" destId="{6DC4D749-0854-4AC0-9FEA-605DE157088F}" srcOrd="1" destOrd="0" parTransId="{A5BC052E-0047-4F4F-84BC-E379A51FB578}" sibTransId="{5206977A-95A5-4E44-93F3-F8F9796C9E07}"/>
    <dgm:cxn modelId="{E0E97084-00BF-4828-AFCB-FDA4682F88DB}" srcId="{94C27ED5-45AD-4C3B-9014-927CC46C56FD}" destId="{A420A02A-69F5-49B9-8549-6D7DBDE9FCD9}" srcOrd="0" destOrd="0" parTransId="{867FFE90-AEDF-4780-9765-7126FBF3D468}" sibTransId="{6439F1C6-7662-4A50-BD79-62D4131E3413}"/>
    <dgm:cxn modelId="{F8211120-FBF5-493F-A106-D137DF579055}" type="presOf" srcId="{C3F3BB7F-6926-4DAA-8B31-EFAD850ABA55}" destId="{8126B50B-EBEC-4555-80BA-34EB3E2DD5FE}" srcOrd="0" destOrd="0" presId="urn:microsoft.com/office/officeart/2005/8/layout/hierarchy4"/>
    <dgm:cxn modelId="{4F1F8221-53EE-4B47-9181-B9AA9C527E15}" type="presOf" srcId="{6DC4D749-0854-4AC0-9FEA-605DE157088F}" destId="{CA843BD3-46DF-428B-9EFA-9AB01051BF23}" srcOrd="0" destOrd="0" presId="urn:microsoft.com/office/officeart/2005/8/layout/hierarchy4"/>
    <dgm:cxn modelId="{7E9F56EA-C117-4813-899F-71038A141F8F}" type="presParOf" srcId="{A64136C6-360D-4844-A9FF-55B4F1905591}" destId="{4BF7FBE5-12DD-4724-A1E1-EAFD055FA086}" srcOrd="0" destOrd="0" presId="urn:microsoft.com/office/officeart/2005/8/layout/hierarchy4"/>
    <dgm:cxn modelId="{43006611-83BA-4073-B67A-FA1878690E55}" type="presParOf" srcId="{4BF7FBE5-12DD-4724-A1E1-EAFD055FA086}" destId="{72D83954-C1D1-4C80-BE0E-313622AB24AE}" srcOrd="0" destOrd="0" presId="urn:microsoft.com/office/officeart/2005/8/layout/hierarchy4"/>
    <dgm:cxn modelId="{56F1B7E8-9F14-4374-AF6C-8CA973757DF7}" type="presParOf" srcId="{4BF7FBE5-12DD-4724-A1E1-EAFD055FA086}" destId="{12D9C3A9-F1EF-4F92-8B71-9D5E7E8A158F}" srcOrd="1" destOrd="0" presId="urn:microsoft.com/office/officeart/2005/8/layout/hierarchy4"/>
    <dgm:cxn modelId="{D3B26B46-5549-4C5E-B983-61FBA77681D6}" type="presParOf" srcId="{4BF7FBE5-12DD-4724-A1E1-EAFD055FA086}" destId="{45586049-6081-4DC3-BDC5-25158A17645D}" srcOrd="2" destOrd="0" presId="urn:microsoft.com/office/officeart/2005/8/layout/hierarchy4"/>
    <dgm:cxn modelId="{5CFB9530-18A6-4A15-98B2-FD62B6656BE5}" type="presParOf" srcId="{45586049-6081-4DC3-BDC5-25158A17645D}" destId="{5C85B64B-8542-4C14-BC24-54C265C1ABDD}" srcOrd="0" destOrd="0" presId="urn:microsoft.com/office/officeart/2005/8/layout/hierarchy4"/>
    <dgm:cxn modelId="{9DDFF627-5C28-4C9C-8EC8-AF0ADB6891E1}" type="presParOf" srcId="{5C85B64B-8542-4C14-BC24-54C265C1ABDD}" destId="{7146AE4A-15C1-48F1-A8DE-45A9B2D15FDA}" srcOrd="0" destOrd="0" presId="urn:microsoft.com/office/officeart/2005/8/layout/hierarchy4"/>
    <dgm:cxn modelId="{BA296DC2-438A-4BA5-9254-8CF328C52BC5}" type="presParOf" srcId="{5C85B64B-8542-4C14-BC24-54C265C1ABDD}" destId="{9CE3F219-D37D-4A7B-855B-B1B28BBB639A}" srcOrd="1" destOrd="0" presId="urn:microsoft.com/office/officeart/2005/8/layout/hierarchy4"/>
    <dgm:cxn modelId="{516E734F-B159-417E-B8A7-6CEB87F52498}" type="presParOf" srcId="{5C85B64B-8542-4C14-BC24-54C265C1ABDD}" destId="{B62B4438-85FD-4102-A928-CF951168CD62}" srcOrd="2" destOrd="0" presId="urn:microsoft.com/office/officeart/2005/8/layout/hierarchy4"/>
    <dgm:cxn modelId="{0A5AF019-ED9A-4388-9309-D539EB7E9A10}" type="presParOf" srcId="{B62B4438-85FD-4102-A928-CF951168CD62}" destId="{16835F87-7FE4-4B11-97A2-3CD3FA0838F2}" srcOrd="0" destOrd="0" presId="urn:microsoft.com/office/officeart/2005/8/layout/hierarchy4"/>
    <dgm:cxn modelId="{CF4DD518-765B-4CC8-BB4B-9A1F8114ED30}" type="presParOf" srcId="{16835F87-7FE4-4B11-97A2-3CD3FA0838F2}" destId="{DA5F25D4-3B81-463E-AF9C-6DABCC0FE588}" srcOrd="0" destOrd="0" presId="urn:microsoft.com/office/officeart/2005/8/layout/hierarchy4"/>
    <dgm:cxn modelId="{41FABE17-5BB6-4467-9AC7-6E01EE2C7B8F}" type="presParOf" srcId="{16835F87-7FE4-4B11-97A2-3CD3FA0838F2}" destId="{E526244A-91EE-4875-8350-48177E65B671}" srcOrd="1" destOrd="0" presId="urn:microsoft.com/office/officeart/2005/8/layout/hierarchy4"/>
    <dgm:cxn modelId="{E5FD63FE-4C7F-4ED7-A8B2-505855CDAC1D}" type="presParOf" srcId="{B62B4438-85FD-4102-A928-CF951168CD62}" destId="{219EB8FA-A631-4122-8618-5FA98E635CA2}" srcOrd="1" destOrd="0" presId="urn:microsoft.com/office/officeart/2005/8/layout/hierarchy4"/>
    <dgm:cxn modelId="{D2DCBE0E-6B78-494C-879F-7F6DB9A809E9}" type="presParOf" srcId="{B62B4438-85FD-4102-A928-CF951168CD62}" destId="{EFC5C64A-58DC-43BC-85F7-343E00C53843}" srcOrd="2" destOrd="0" presId="urn:microsoft.com/office/officeart/2005/8/layout/hierarchy4"/>
    <dgm:cxn modelId="{F07796A6-F2D1-466E-9270-2120461FFF77}" type="presParOf" srcId="{EFC5C64A-58DC-43BC-85F7-343E00C53843}" destId="{CA843BD3-46DF-428B-9EFA-9AB01051BF23}" srcOrd="0" destOrd="0" presId="urn:microsoft.com/office/officeart/2005/8/layout/hierarchy4"/>
    <dgm:cxn modelId="{EF1CF881-C359-46F0-968F-792C8A2D4C35}" type="presParOf" srcId="{EFC5C64A-58DC-43BC-85F7-343E00C53843}" destId="{3288ADF8-673D-4AA7-ABC8-EBFE8A3AB200}" srcOrd="1" destOrd="0" presId="urn:microsoft.com/office/officeart/2005/8/layout/hierarchy4"/>
    <dgm:cxn modelId="{5000502F-C3AA-456A-8FC8-EE8D26962A9E}" type="presParOf" srcId="{45586049-6081-4DC3-BDC5-25158A17645D}" destId="{C8A98426-43BC-47B8-A8C1-30321EB94A8A}" srcOrd="1" destOrd="0" presId="urn:microsoft.com/office/officeart/2005/8/layout/hierarchy4"/>
    <dgm:cxn modelId="{03FC53A8-22CB-4CC1-87BA-2FBCE862EE2B}" type="presParOf" srcId="{45586049-6081-4DC3-BDC5-25158A17645D}" destId="{B139B9C4-AA63-49B5-94C0-A45997A12928}" srcOrd="2" destOrd="0" presId="urn:microsoft.com/office/officeart/2005/8/layout/hierarchy4"/>
    <dgm:cxn modelId="{81A8D84B-F06A-4200-9BD8-BF9902F9FE17}" type="presParOf" srcId="{B139B9C4-AA63-49B5-94C0-A45997A12928}" destId="{8126B50B-EBEC-4555-80BA-34EB3E2DD5FE}" srcOrd="0" destOrd="0" presId="urn:microsoft.com/office/officeart/2005/8/layout/hierarchy4"/>
    <dgm:cxn modelId="{A20D40B1-29D4-435A-9C18-204BBB61D756}" type="presParOf" srcId="{B139B9C4-AA63-49B5-94C0-A45997A12928}" destId="{CB19FD8C-8EA1-4B9F-B5B2-59B212D847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214A79-129F-4CFF-B6CD-84F87925F65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50C548-0D5B-44C5-BFAA-3F0316084B2D}">
      <dgm:prSet phldrT="[Texto]"/>
      <dgm:spPr/>
      <dgm:t>
        <a:bodyPr/>
        <a:lstStyle/>
        <a:p>
          <a:r>
            <a:rPr lang="pt-BR" u="sng" dirty="0" smtClean="0"/>
            <a:t>SULFONAMIDAS</a:t>
          </a:r>
          <a:endParaRPr lang="pt-BR" u="sng" dirty="0"/>
        </a:p>
      </dgm:t>
    </dgm:pt>
    <dgm:pt modelId="{88073D60-7B63-4886-806C-9401AB29AF6C}" type="parTrans" cxnId="{64CCF9AF-82DB-40AC-BE6C-201E68B68209}">
      <dgm:prSet/>
      <dgm:spPr/>
      <dgm:t>
        <a:bodyPr/>
        <a:lstStyle/>
        <a:p>
          <a:endParaRPr lang="pt-BR"/>
        </a:p>
      </dgm:t>
    </dgm:pt>
    <dgm:pt modelId="{166044A8-C1E5-4397-9D1E-831D799A90E8}" type="sibTrans" cxnId="{64CCF9AF-82DB-40AC-BE6C-201E68B68209}">
      <dgm:prSet/>
      <dgm:spPr/>
      <dgm:t>
        <a:bodyPr/>
        <a:lstStyle/>
        <a:p>
          <a:endParaRPr lang="pt-BR"/>
        </a:p>
      </dgm:t>
    </dgm:pt>
    <dgm:pt modelId="{184BC278-CC16-43C4-BFBE-FFD7E6FB2CB4}">
      <dgm:prSet phldrT="[Texto]" custT="1"/>
      <dgm:spPr/>
      <dgm:t>
        <a:bodyPr/>
        <a:lstStyle/>
        <a:p>
          <a:r>
            <a:rPr lang="pt-BR" sz="1700" i="1" dirty="0" err="1" smtClean="0"/>
            <a:t>Pneumocystis</a:t>
          </a:r>
          <a:r>
            <a:rPr lang="pt-BR" sz="1700" i="1" dirty="0" smtClean="0"/>
            <a:t> </a:t>
          </a:r>
          <a:r>
            <a:rPr lang="pt-BR" sz="1700" i="1" dirty="0" err="1" smtClean="0"/>
            <a:t>carinii</a:t>
          </a:r>
          <a:r>
            <a:rPr lang="pt-BR" sz="1700" i="1" dirty="0" smtClean="0"/>
            <a:t>: </a:t>
          </a:r>
          <a:r>
            <a:rPr lang="pt-BR" sz="1700" dirty="0" err="1" smtClean="0"/>
            <a:t>Co-trimoxazol</a:t>
          </a:r>
          <a:endParaRPr lang="pt-BR" sz="1700" dirty="0"/>
        </a:p>
      </dgm:t>
    </dgm:pt>
    <dgm:pt modelId="{0F8548AB-4C33-47A8-955F-0F2BBFCCF4AE}" type="parTrans" cxnId="{A3C886FB-D041-466C-8F68-FAF380BACA72}">
      <dgm:prSet/>
      <dgm:spPr/>
      <dgm:t>
        <a:bodyPr/>
        <a:lstStyle/>
        <a:p>
          <a:endParaRPr lang="pt-BR"/>
        </a:p>
      </dgm:t>
    </dgm:pt>
    <dgm:pt modelId="{D01BEB96-6F25-4100-85B7-1D4CF0109731}" type="sibTrans" cxnId="{A3C886FB-D041-466C-8F68-FAF380BACA72}">
      <dgm:prSet/>
      <dgm:spPr/>
      <dgm:t>
        <a:bodyPr/>
        <a:lstStyle/>
        <a:p>
          <a:endParaRPr lang="pt-BR"/>
        </a:p>
      </dgm:t>
    </dgm:pt>
    <dgm:pt modelId="{7DF63D10-9301-4FC8-AF37-CD3C098E425A}">
      <dgm:prSet phldrT="[Texto]" phldr="1"/>
      <dgm:spPr/>
      <dgm:t>
        <a:bodyPr/>
        <a:lstStyle/>
        <a:p>
          <a:endParaRPr lang="pt-BR" sz="1700" dirty="0"/>
        </a:p>
      </dgm:t>
    </dgm:pt>
    <dgm:pt modelId="{5B5E4E36-DCDE-4165-8BB0-8484C7E7436C}" type="parTrans" cxnId="{63468628-87F7-4FDA-A0A2-8884909C4AAC}">
      <dgm:prSet/>
      <dgm:spPr/>
      <dgm:t>
        <a:bodyPr/>
        <a:lstStyle/>
        <a:p>
          <a:endParaRPr lang="pt-BR"/>
        </a:p>
      </dgm:t>
    </dgm:pt>
    <dgm:pt modelId="{35C570BB-C50E-4D2F-B5B6-25A2B4621A12}" type="sibTrans" cxnId="{63468628-87F7-4FDA-A0A2-8884909C4AAC}">
      <dgm:prSet/>
      <dgm:spPr/>
      <dgm:t>
        <a:bodyPr/>
        <a:lstStyle/>
        <a:p>
          <a:endParaRPr lang="pt-BR"/>
        </a:p>
      </dgm:t>
    </dgm:pt>
    <dgm:pt modelId="{9578F49B-850D-45C9-AB1D-48FC2832103C}">
      <dgm:prSet custT="1"/>
      <dgm:spPr/>
      <dgm:t>
        <a:bodyPr/>
        <a:lstStyle/>
        <a:p>
          <a:r>
            <a:rPr lang="pt-BR" sz="1700" dirty="0" smtClean="0"/>
            <a:t>Malária e toxoplasmose: sulfas + </a:t>
          </a:r>
          <a:r>
            <a:rPr lang="pt-BR" sz="1700" dirty="0" err="1" smtClean="0"/>
            <a:t>pirimetamina</a:t>
          </a:r>
          <a:endParaRPr lang="pt-BR" sz="1700" dirty="0"/>
        </a:p>
      </dgm:t>
    </dgm:pt>
    <dgm:pt modelId="{EDB07C85-0786-4F70-B7C5-40A227463422}" type="parTrans" cxnId="{C6B530E5-2B44-4CDB-9441-1B7D2CFB5112}">
      <dgm:prSet/>
      <dgm:spPr/>
      <dgm:t>
        <a:bodyPr/>
        <a:lstStyle/>
        <a:p>
          <a:endParaRPr lang="pt-BR"/>
        </a:p>
      </dgm:t>
    </dgm:pt>
    <dgm:pt modelId="{63DD8FBE-0C27-4877-888C-E203442AA346}" type="sibTrans" cxnId="{C6B530E5-2B44-4CDB-9441-1B7D2CFB5112}">
      <dgm:prSet/>
      <dgm:spPr/>
      <dgm:t>
        <a:bodyPr/>
        <a:lstStyle/>
        <a:p>
          <a:endParaRPr lang="pt-BR"/>
        </a:p>
      </dgm:t>
    </dgm:pt>
    <dgm:pt modelId="{F09CFCF7-77F5-4B97-B6C1-A66F28022323}">
      <dgm:prSet custT="1"/>
      <dgm:spPr/>
      <dgm:t>
        <a:bodyPr/>
        <a:lstStyle/>
        <a:p>
          <a:r>
            <a:rPr lang="pt-BR" sz="1700" dirty="0" smtClean="0"/>
            <a:t>Doença intestinal inflamatória: </a:t>
          </a:r>
          <a:r>
            <a:rPr lang="pt-BR" sz="1700" dirty="0" err="1" smtClean="0"/>
            <a:t>sulfassalazina</a:t>
          </a:r>
          <a:r>
            <a:rPr lang="pt-BR" sz="1700" dirty="0" smtClean="0"/>
            <a:t> (</a:t>
          </a:r>
          <a:r>
            <a:rPr lang="pt-BR" sz="1700" dirty="0" err="1" smtClean="0"/>
            <a:t>sulfapiridina-aminossalicilato</a:t>
          </a:r>
          <a:r>
            <a:rPr lang="pt-BR" sz="1700" dirty="0" smtClean="0"/>
            <a:t>)</a:t>
          </a:r>
          <a:endParaRPr lang="pt-BR" sz="1700" dirty="0"/>
        </a:p>
      </dgm:t>
    </dgm:pt>
    <dgm:pt modelId="{922A8422-77DC-4872-AA08-813E029DDD9C}" type="parTrans" cxnId="{E33249B0-C54F-4ACE-BC8C-776E6F2025E1}">
      <dgm:prSet/>
      <dgm:spPr/>
      <dgm:t>
        <a:bodyPr/>
        <a:lstStyle/>
        <a:p>
          <a:endParaRPr lang="pt-BR"/>
        </a:p>
      </dgm:t>
    </dgm:pt>
    <dgm:pt modelId="{FA717816-75B4-4B65-93E2-D8743D721329}" type="sibTrans" cxnId="{E33249B0-C54F-4ACE-BC8C-776E6F2025E1}">
      <dgm:prSet/>
      <dgm:spPr/>
      <dgm:t>
        <a:bodyPr/>
        <a:lstStyle/>
        <a:p>
          <a:endParaRPr lang="pt-BR"/>
        </a:p>
      </dgm:t>
    </dgm:pt>
    <dgm:pt modelId="{89365DAD-1400-44FF-8FA5-8954ED16D01F}">
      <dgm:prSet custT="1"/>
      <dgm:spPr/>
      <dgm:t>
        <a:bodyPr/>
        <a:lstStyle/>
        <a:p>
          <a:r>
            <a:rPr lang="pt-BR" sz="1700" dirty="0" smtClean="0"/>
            <a:t>Queimaduras infectadas: </a:t>
          </a:r>
          <a:r>
            <a:rPr lang="pt-BR" sz="1700" dirty="0" err="1" smtClean="0"/>
            <a:t>sulfadiazina</a:t>
          </a:r>
          <a:r>
            <a:rPr lang="pt-BR" sz="1700" dirty="0" smtClean="0"/>
            <a:t> de prata tópica</a:t>
          </a:r>
          <a:endParaRPr lang="pt-BR" sz="1700" dirty="0"/>
        </a:p>
      </dgm:t>
    </dgm:pt>
    <dgm:pt modelId="{1131B39E-DADC-4B26-8F52-F135281F13F7}" type="parTrans" cxnId="{81B3AADA-FD0E-4FEB-A700-267B864A9884}">
      <dgm:prSet/>
      <dgm:spPr/>
      <dgm:t>
        <a:bodyPr/>
        <a:lstStyle/>
        <a:p>
          <a:endParaRPr lang="pt-BR"/>
        </a:p>
      </dgm:t>
    </dgm:pt>
    <dgm:pt modelId="{BE594120-1FD7-47FC-8E5C-985B910DA821}" type="sibTrans" cxnId="{81B3AADA-FD0E-4FEB-A700-267B864A9884}">
      <dgm:prSet/>
      <dgm:spPr/>
      <dgm:t>
        <a:bodyPr/>
        <a:lstStyle/>
        <a:p>
          <a:endParaRPr lang="pt-BR"/>
        </a:p>
      </dgm:t>
    </dgm:pt>
    <dgm:pt modelId="{39F3749F-2704-4B59-9DA2-55151588E3B6}">
      <dgm:prSet custT="1"/>
      <dgm:spPr/>
      <dgm:t>
        <a:bodyPr/>
        <a:lstStyle/>
        <a:p>
          <a:r>
            <a:rPr lang="pt-BR" sz="1700" dirty="0" err="1" smtClean="0"/>
            <a:t>DST´s</a:t>
          </a:r>
          <a:r>
            <a:rPr lang="pt-BR" sz="1700" dirty="0" smtClean="0"/>
            <a:t> (tracoma, clamídia, cancroide)</a:t>
          </a:r>
          <a:endParaRPr lang="pt-BR" sz="1700" dirty="0"/>
        </a:p>
      </dgm:t>
    </dgm:pt>
    <dgm:pt modelId="{4E7F3D3E-7DB8-4BE4-B8E4-611AC86A4279}" type="parTrans" cxnId="{96A04362-5662-429C-B20B-886AE7127373}">
      <dgm:prSet/>
      <dgm:spPr/>
      <dgm:t>
        <a:bodyPr/>
        <a:lstStyle/>
        <a:p>
          <a:endParaRPr lang="pt-BR"/>
        </a:p>
      </dgm:t>
    </dgm:pt>
    <dgm:pt modelId="{5FA8D058-17B0-489F-BBEF-DC036967EE45}" type="sibTrans" cxnId="{96A04362-5662-429C-B20B-886AE7127373}">
      <dgm:prSet/>
      <dgm:spPr/>
      <dgm:t>
        <a:bodyPr/>
        <a:lstStyle/>
        <a:p>
          <a:endParaRPr lang="pt-BR"/>
        </a:p>
      </dgm:t>
    </dgm:pt>
    <dgm:pt modelId="{A3CEFD14-BC36-4C7F-A433-3E9B0EFCF513}">
      <dgm:prSet custT="1"/>
      <dgm:spPr/>
      <dgm:t>
        <a:bodyPr/>
        <a:lstStyle/>
        <a:p>
          <a:r>
            <a:rPr lang="pt-BR" sz="1700" dirty="0" smtClean="0"/>
            <a:t>Infecções respiratórias</a:t>
          </a:r>
          <a:endParaRPr lang="pt-BR" sz="1700" dirty="0"/>
        </a:p>
      </dgm:t>
    </dgm:pt>
    <dgm:pt modelId="{11342F0B-512D-447D-A8A9-53523F54B6A1}" type="parTrans" cxnId="{7088E36B-FC12-4210-AF20-FFBF862C4811}">
      <dgm:prSet/>
      <dgm:spPr/>
      <dgm:t>
        <a:bodyPr/>
        <a:lstStyle/>
        <a:p>
          <a:endParaRPr lang="pt-BR"/>
        </a:p>
      </dgm:t>
    </dgm:pt>
    <dgm:pt modelId="{3C5CA9B3-CBD1-4D31-9C54-56CCA41C7727}" type="sibTrans" cxnId="{7088E36B-FC12-4210-AF20-FFBF862C4811}">
      <dgm:prSet/>
      <dgm:spPr/>
      <dgm:t>
        <a:bodyPr/>
        <a:lstStyle/>
        <a:p>
          <a:endParaRPr lang="pt-BR"/>
        </a:p>
      </dgm:t>
    </dgm:pt>
    <dgm:pt modelId="{5BF006C1-FEED-4FB9-80B5-A979338A03BC}">
      <dgm:prSet custT="1"/>
      <dgm:spPr/>
      <dgm:t>
        <a:bodyPr/>
        <a:lstStyle/>
        <a:p>
          <a:r>
            <a:rPr lang="pt-BR" sz="1700" dirty="0" smtClean="0"/>
            <a:t>Infecção aguda do TU (raramente)</a:t>
          </a:r>
          <a:endParaRPr lang="pt-BR" sz="1700" dirty="0"/>
        </a:p>
      </dgm:t>
    </dgm:pt>
    <dgm:pt modelId="{95028996-7D4C-4613-B5B0-40264D161675}" type="parTrans" cxnId="{434399E3-5D0B-464F-83B3-5061A9A8667E}">
      <dgm:prSet/>
      <dgm:spPr/>
      <dgm:t>
        <a:bodyPr/>
        <a:lstStyle/>
        <a:p>
          <a:endParaRPr lang="pt-BR"/>
        </a:p>
      </dgm:t>
    </dgm:pt>
    <dgm:pt modelId="{74102C74-A4FF-4C5B-865F-9BD469008644}" type="sibTrans" cxnId="{434399E3-5D0B-464F-83B3-5061A9A8667E}">
      <dgm:prSet/>
      <dgm:spPr/>
      <dgm:t>
        <a:bodyPr/>
        <a:lstStyle/>
        <a:p>
          <a:endParaRPr lang="pt-BR"/>
        </a:p>
      </dgm:t>
    </dgm:pt>
    <dgm:pt modelId="{6015F241-5184-4943-A7B2-DBCA4538DC62}" type="pres">
      <dgm:prSet presAssocID="{B6214A79-129F-4CFF-B6CD-84F87925F6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FB7AEDF-62F8-41E9-BF48-5C2264118D70}" type="pres">
      <dgm:prSet presAssocID="{0650C548-0D5B-44C5-BFAA-3F0316084B2D}" presName="singleCycle" presStyleCnt="0"/>
      <dgm:spPr/>
    </dgm:pt>
    <dgm:pt modelId="{1831E186-8467-4EDB-B424-AF85317B7EA5}" type="pres">
      <dgm:prSet presAssocID="{0650C548-0D5B-44C5-BFAA-3F0316084B2D}" presName="singleCenter" presStyleLbl="node1" presStyleIdx="0" presStyleCnt="8" custLinFactNeighborX="274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E4F8BF71-EACE-4422-BDBD-3FCB6367DE37}" type="pres">
      <dgm:prSet presAssocID="{0F8548AB-4C33-47A8-955F-0F2BBFCCF4AE}" presName="Name56" presStyleLbl="parChTrans1D2" presStyleIdx="0" presStyleCnt="7"/>
      <dgm:spPr/>
      <dgm:t>
        <a:bodyPr/>
        <a:lstStyle/>
        <a:p>
          <a:endParaRPr lang="pt-BR"/>
        </a:p>
      </dgm:t>
    </dgm:pt>
    <dgm:pt modelId="{C8363E89-057C-492B-9F0C-AA884F65A42B}" type="pres">
      <dgm:prSet presAssocID="{184BC278-CC16-43C4-BFBE-FFD7E6FB2CB4}" presName="text0" presStyleLbl="node1" presStyleIdx="1" presStyleCnt="8" custScaleX="165422" custScaleY="958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BE8FF2-6FE8-4239-8D4E-DBCFFEBFDB02}" type="pres">
      <dgm:prSet presAssocID="{EDB07C85-0786-4F70-B7C5-40A227463422}" presName="Name56" presStyleLbl="parChTrans1D2" presStyleIdx="1" presStyleCnt="7"/>
      <dgm:spPr/>
      <dgm:t>
        <a:bodyPr/>
        <a:lstStyle/>
        <a:p>
          <a:endParaRPr lang="pt-BR"/>
        </a:p>
      </dgm:t>
    </dgm:pt>
    <dgm:pt modelId="{2A6CC5E9-A9CF-412E-A834-355B454C5FA8}" type="pres">
      <dgm:prSet presAssocID="{9578F49B-850D-45C9-AB1D-48FC2832103C}" presName="text0" presStyleLbl="node1" presStyleIdx="2" presStyleCnt="8" custScaleX="177564" custRadScaleRad="144552" custRadScaleInc="133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B569F-B607-4262-A6F3-1F525EE0AF3A}" type="pres">
      <dgm:prSet presAssocID="{922A8422-77DC-4872-AA08-813E029DDD9C}" presName="Name56" presStyleLbl="parChTrans1D2" presStyleIdx="2" presStyleCnt="7"/>
      <dgm:spPr/>
      <dgm:t>
        <a:bodyPr/>
        <a:lstStyle/>
        <a:p>
          <a:endParaRPr lang="pt-BR"/>
        </a:p>
      </dgm:t>
    </dgm:pt>
    <dgm:pt modelId="{AC01263E-FB21-45D7-94F1-A302DB56788C}" type="pres">
      <dgm:prSet presAssocID="{F09CFCF7-77F5-4B97-B6C1-A66F28022323}" presName="text0" presStyleLbl="node1" presStyleIdx="3" presStyleCnt="8" custScaleX="169278" custScaleY="125080" custRadScaleRad="115666" custRadScaleInc="-57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344072-2F2E-43F5-BFFF-9A0C0F44E4F8}" type="pres">
      <dgm:prSet presAssocID="{1131B39E-DADC-4B26-8F52-F135281F13F7}" presName="Name56" presStyleLbl="parChTrans1D2" presStyleIdx="3" presStyleCnt="7"/>
      <dgm:spPr/>
      <dgm:t>
        <a:bodyPr/>
        <a:lstStyle/>
        <a:p>
          <a:endParaRPr lang="pt-BR"/>
        </a:p>
      </dgm:t>
    </dgm:pt>
    <dgm:pt modelId="{CE9155A7-9679-475A-A658-C4D2A23A9840}" type="pres">
      <dgm:prSet presAssocID="{89365DAD-1400-44FF-8FA5-8954ED16D01F}" presName="text0" presStyleLbl="node1" presStyleIdx="4" presStyleCnt="8" custScaleX="2109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418EC-3C54-45BA-9905-3212D873B9C8}" type="pres">
      <dgm:prSet presAssocID="{4E7F3D3E-7DB8-4BE4-B8E4-611AC86A4279}" presName="Name56" presStyleLbl="parChTrans1D2" presStyleIdx="4" presStyleCnt="7"/>
      <dgm:spPr/>
      <dgm:t>
        <a:bodyPr/>
        <a:lstStyle/>
        <a:p>
          <a:endParaRPr lang="pt-BR"/>
        </a:p>
      </dgm:t>
    </dgm:pt>
    <dgm:pt modelId="{916CFB9B-3A61-4095-BA3E-D522D580B7B7}" type="pres">
      <dgm:prSet presAssocID="{39F3749F-2704-4B59-9DA2-55151588E3B6}" presName="text0" presStyleLbl="node1" presStyleIdx="5" presStyleCnt="8" custScaleX="157318" custRadScaleRad="110480" custRadScaleInc="52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164F5-FEC9-4CD4-9CAB-7F0C5946A4CE}" type="pres">
      <dgm:prSet presAssocID="{11342F0B-512D-447D-A8A9-53523F54B6A1}" presName="Name56" presStyleLbl="parChTrans1D2" presStyleIdx="5" presStyleCnt="7"/>
      <dgm:spPr/>
      <dgm:t>
        <a:bodyPr/>
        <a:lstStyle/>
        <a:p>
          <a:endParaRPr lang="pt-BR"/>
        </a:p>
      </dgm:t>
    </dgm:pt>
    <dgm:pt modelId="{A8ADF8C8-8901-4568-A253-16B378D13F39}" type="pres">
      <dgm:prSet presAssocID="{A3CEFD14-BC36-4C7F-A433-3E9B0EFCF513}" presName="text0" presStyleLbl="node1" presStyleIdx="6" presStyleCnt="8" custScaleX="169523" custRadScaleRad="176867" custRadScaleInc="78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EC04D-D65B-4562-8943-F5226D8FF485}" type="pres">
      <dgm:prSet presAssocID="{95028996-7D4C-4613-B5B0-40264D161675}" presName="Name56" presStyleLbl="parChTrans1D2" presStyleIdx="6" presStyleCnt="7"/>
      <dgm:spPr/>
      <dgm:t>
        <a:bodyPr/>
        <a:lstStyle/>
        <a:p>
          <a:endParaRPr lang="pt-BR"/>
        </a:p>
      </dgm:t>
    </dgm:pt>
    <dgm:pt modelId="{888EC091-6F07-41F9-B35D-4C169D102159}" type="pres">
      <dgm:prSet presAssocID="{5BF006C1-FEED-4FB9-80B5-A979338A03BC}" presName="text0" presStyleLbl="node1" presStyleIdx="7" presStyleCnt="8" custScaleX="161115" custRadScaleRad="121022" custRadScaleInc="-225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1283E5-6143-4558-9DA4-12758F903627}" type="presOf" srcId="{95028996-7D4C-4613-B5B0-40264D161675}" destId="{423EC04D-D65B-4562-8943-F5226D8FF485}" srcOrd="0" destOrd="0" presId="urn:microsoft.com/office/officeart/2008/layout/RadialCluster"/>
    <dgm:cxn modelId="{E33249B0-C54F-4ACE-BC8C-776E6F2025E1}" srcId="{0650C548-0D5B-44C5-BFAA-3F0316084B2D}" destId="{F09CFCF7-77F5-4B97-B6C1-A66F28022323}" srcOrd="2" destOrd="0" parTransId="{922A8422-77DC-4872-AA08-813E029DDD9C}" sibTransId="{FA717816-75B4-4B65-93E2-D8743D721329}"/>
    <dgm:cxn modelId="{266F32C7-4C04-4397-96BA-BD9AFEFE16B4}" type="presOf" srcId="{39F3749F-2704-4B59-9DA2-55151588E3B6}" destId="{916CFB9B-3A61-4095-BA3E-D522D580B7B7}" srcOrd="0" destOrd="0" presId="urn:microsoft.com/office/officeart/2008/layout/RadialCluster"/>
    <dgm:cxn modelId="{63468628-87F7-4FDA-A0A2-8884909C4AAC}" srcId="{B6214A79-129F-4CFF-B6CD-84F87925F654}" destId="{7DF63D10-9301-4FC8-AF37-CD3C098E425A}" srcOrd="1" destOrd="0" parTransId="{5B5E4E36-DCDE-4165-8BB0-8484C7E7436C}" sibTransId="{35C570BB-C50E-4D2F-B5B6-25A2B4621A12}"/>
    <dgm:cxn modelId="{58B30577-A5F3-4EF8-9949-5E929C7F52E9}" type="presOf" srcId="{89365DAD-1400-44FF-8FA5-8954ED16D01F}" destId="{CE9155A7-9679-475A-A658-C4D2A23A9840}" srcOrd="0" destOrd="0" presId="urn:microsoft.com/office/officeart/2008/layout/RadialCluster"/>
    <dgm:cxn modelId="{156A6335-7266-4F96-9CE3-AD44F000DF28}" type="presOf" srcId="{EDB07C85-0786-4F70-B7C5-40A227463422}" destId="{38BE8FF2-6FE8-4239-8D4E-DBCFFEBFDB02}" srcOrd="0" destOrd="0" presId="urn:microsoft.com/office/officeart/2008/layout/RadialCluster"/>
    <dgm:cxn modelId="{9ED399FA-9C58-4086-819B-6B94BD128306}" type="presOf" srcId="{922A8422-77DC-4872-AA08-813E029DDD9C}" destId="{B0BB569F-B607-4262-A6F3-1F525EE0AF3A}" srcOrd="0" destOrd="0" presId="urn:microsoft.com/office/officeart/2008/layout/RadialCluster"/>
    <dgm:cxn modelId="{4244FE05-2ECC-4771-905D-B635BE41E33C}" type="presOf" srcId="{A3CEFD14-BC36-4C7F-A433-3E9B0EFCF513}" destId="{A8ADF8C8-8901-4568-A253-16B378D13F39}" srcOrd="0" destOrd="0" presId="urn:microsoft.com/office/officeart/2008/layout/RadialCluster"/>
    <dgm:cxn modelId="{DD90E3E0-21A3-42B3-B472-F5E595C67849}" type="presOf" srcId="{5BF006C1-FEED-4FB9-80B5-A979338A03BC}" destId="{888EC091-6F07-41F9-B35D-4C169D102159}" srcOrd="0" destOrd="0" presId="urn:microsoft.com/office/officeart/2008/layout/RadialCluster"/>
    <dgm:cxn modelId="{463ECA40-DB1B-4D3C-ACE6-B36770390AB0}" type="presOf" srcId="{B6214A79-129F-4CFF-B6CD-84F87925F654}" destId="{6015F241-5184-4943-A7B2-DBCA4538DC62}" srcOrd="0" destOrd="0" presId="urn:microsoft.com/office/officeart/2008/layout/RadialCluster"/>
    <dgm:cxn modelId="{BE2986C5-8065-4EC1-8BDA-D8DA8DA0B059}" type="presOf" srcId="{1131B39E-DADC-4B26-8F52-F135281F13F7}" destId="{D8344072-2F2E-43F5-BFFF-9A0C0F44E4F8}" srcOrd="0" destOrd="0" presId="urn:microsoft.com/office/officeart/2008/layout/RadialCluster"/>
    <dgm:cxn modelId="{A3C886FB-D041-466C-8F68-FAF380BACA72}" srcId="{0650C548-0D5B-44C5-BFAA-3F0316084B2D}" destId="{184BC278-CC16-43C4-BFBE-FFD7E6FB2CB4}" srcOrd="0" destOrd="0" parTransId="{0F8548AB-4C33-47A8-955F-0F2BBFCCF4AE}" sibTransId="{D01BEB96-6F25-4100-85B7-1D4CF0109731}"/>
    <dgm:cxn modelId="{C6B530E5-2B44-4CDB-9441-1B7D2CFB5112}" srcId="{0650C548-0D5B-44C5-BFAA-3F0316084B2D}" destId="{9578F49B-850D-45C9-AB1D-48FC2832103C}" srcOrd="1" destOrd="0" parTransId="{EDB07C85-0786-4F70-B7C5-40A227463422}" sibTransId="{63DD8FBE-0C27-4877-888C-E203442AA346}"/>
    <dgm:cxn modelId="{9D821CC7-3187-4B88-B8D2-CD2E59BD0B03}" type="presOf" srcId="{4E7F3D3E-7DB8-4BE4-B8E4-611AC86A4279}" destId="{EDD418EC-3C54-45BA-9905-3212D873B9C8}" srcOrd="0" destOrd="0" presId="urn:microsoft.com/office/officeart/2008/layout/RadialCluster"/>
    <dgm:cxn modelId="{5FCB4696-EE7F-4240-BDB1-3BC6D22078A8}" type="presOf" srcId="{0F8548AB-4C33-47A8-955F-0F2BBFCCF4AE}" destId="{E4F8BF71-EACE-4422-BDBD-3FCB6367DE37}" srcOrd="0" destOrd="0" presId="urn:microsoft.com/office/officeart/2008/layout/RadialCluster"/>
    <dgm:cxn modelId="{7088E36B-FC12-4210-AF20-FFBF862C4811}" srcId="{0650C548-0D5B-44C5-BFAA-3F0316084B2D}" destId="{A3CEFD14-BC36-4C7F-A433-3E9B0EFCF513}" srcOrd="5" destOrd="0" parTransId="{11342F0B-512D-447D-A8A9-53523F54B6A1}" sibTransId="{3C5CA9B3-CBD1-4D31-9C54-56CCA41C7727}"/>
    <dgm:cxn modelId="{64CCF9AF-82DB-40AC-BE6C-201E68B68209}" srcId="{B6214A79-129F-4CFF-B6CD-84F87925F654}" destId="{0650C548-0D5B-44C5-BFAA-3F0316084B2D}" srcOrd="0" destOrd="0" parTransId="{88073D60-7B63-4886-806C-9401AB29AF6C}" sibTransId="{166044A8-C1E5-4397-9D1E-831D799A90E8}"/>
    <dgm:cxn modelId="{5AE2F0F6-AF7C-4A6A-B56D-710254A5FFC6}" type="presOf" srcId="{0650C548-0D5B-44C5-BFAA-3F0316084B2D}" destId="{1831E186-8467-4EDB-B424-AF85317B7EA5}" srcOrd="0" destOrd="0" presId="urn:microsoft.com/office/officeart/2008/layout/RadialCluster"/>
    <dgm:cxn modelId="{6D60C595-4656-4693-BB6D-C0E230C4FB92}" type="presOf" srcId="{9578F49B-850D-45C9-AB1D-48FC2832103C}" destId="{2A6CC5E9-A9CF-412E-A834-355B454C5FA8}" srcOrd="0" destOrd="0" presId="urn:microsoft.com/office/officeart/2008/layout/RadialCluster"/>
    <dgm:cxn modelId="{D611FBC9-3909-41BC-8FE8-432897A5A754}" type="presOf" srcId="{F09CFCF7-77F5-4B97-B6C1-A66F28022323}" destId="{AC01263E-FB21-45D7-94F1-A302DB56788C}" srcOrd="0" destOrd="0" presId="urn:microsoft.com/office/officeart/2008/layout/RadialCluster"/>
    <dgm:cxn modelId="{81B3AADA-FD0E-4FEB-A700-267B864A9884}" srcId="{0650C548-0D5B-44C5-BFAA-3F0316084B2D}" destId="{89365DAD-1400-44FF-8FA5-8954ED16D01F}" srcOrd="3" destOrd="0" parTransId="{1131B39E-DADC-4B26-8F52-F135281F13F7}" sibTransId="{BE594120-1FD7-47FC-8E5C-985B910DA821}"/>
    <dgm:cxn modelId="{39F00C64-970E-471B-B17B-E06EB645E331}" type="presOf" srcId="{11342F0B-512D-447D-A8A9-53523F54B6A1}" destId="{E80164F5-FEC9-4CD4-9CAB-7F0C5946A4CE}" srcOrd="0" destOrd="0" presId="urn:microsoft.com/office/officeart/2008/layout/RadialCluster"/>
    <dgm:cxn modelId="{6AB74CF2-AB3A-479B-9DA5-1A756BAE414A}" type="presOf" srcId="{184BC278-CC16-43C4-BFBE-FFD7E6FB2CB4}" destId="{C8363E89-057C-492B-9F0C-AA884F65A42B}" srcOrd="0" destOrd="0" presId="urn:microsoft.com/office/officeart/2008/layout/RadialCluster"/>
    <dgm:cxn modelId="{96A04362-5662-429C-B20B-886AE7127373}" srcId="{0650C548-0D5B-44C5-BFAA-3F0316084B2D}" destId="{39F3749F-2704-4B59-9DA2-55151588E3B6}" srcOrd="4" destOrd="0" parTransId="{4E7F3D3E-7DB8-4BE4-B8E4-611AC86A4279}" sibTransId="{5FA8D058-17B0-489F-BBEF-DC036967EE45}"/>
    <dgm:cxn modelId="{434399E3-5D0B-464F-83B3-5061A9A8667E}" srcId="{0650C548-0D5B-44C5-BFAA-3F0316084B2D}" destId="{5BF006C1-FEED-4FB9-80B5-A979338A03BC}" srcOrd="6" destOrd="0" parTransId="{95028996-7D4C-4613-B5B0-40264D161675}" sibTransId="{74102C74-A4FF-4C5B-865F-9BD469008644}"/>
    <dgm:cxn modelId="{6453B5E0-BAC1-40F0-874D-196C2798CE45}" type="presParOf" srcId="{6015F241-5184-4943-A7B2-DBCA4538DC62}" destId="{0FB7AEDF-62F8-41E9-BF48-5C2264118D70}" srcOrd="0" destOrd="0" presId="urn:microsoft.com/office/officeart/2008/layout/RadialCluster"/>
    <dgm:cxn modelId="{4FD27A36-8305-4C91-9AB5-0AA0A1794D91}" type="presParOf" srcId="{0FB7AEDF-62F8-41E9-BF48-5C2264118D70}" destId="{1831E186-8467-4EDB-B424-AF85317B7EA5}" srcOrd="0" destOrd="0" presId="urn:microsoft.com/office/officeart/2008/layout/RadialCluster"/>
    <dgm:cxn modelId="{C6B43FBA-5A4C-4170-9F2B-4499F2844ACE}" type="presParOf" srcId="{0FB7AEDF-62F8-41E9-BF48-5C2264118D70}" destId="{E4F8BF71-EACE-4422-BDBD-3FCB6367DE37}" srcOrd="1" destOrd="0" presId="urn:microsoft.com/office/officeart/2008/layout/RadialCluster"/>
    <dgm:cxn modelId="{C9B5DB55-26A4-426D-AA86-CFD796F1B50F}" type="presParOf" srcId="{0FB7AEDF-62F8-41E9-BF48-5C2264118D70}" destId="{C8363E89-057C-492B-9F0C-AA884F65A42B}" srcOrd="2" destOrd="0" presId="urn:microsoft.com/office/officeart/2008/layout/RadialCluster"/>
    <dgm:cxn modelId="{DFEBEBAE-8B0D-4A39-A070-ACB65A72737A}" type="presParOf" srcId="{0FB7AEDF-62F8-41E9-BF48-5C2264118D70}" destId="{38BE8FF2-6FE8-4239-8D4E-DBCFFEBFDB02}" srcOrd="3" destOrd="0" presId="urn:microsoft.com/office/officeart/2008/layout/RadialCluster"/>
    <dgm:cxn modelId="{65AC2158-35DE-44CF-842B-0AB8F580A9CF}" type="presParOf" srcId="{0FB7AEDF-62F8-41E9-BF48-5C2264118D70}" destId="{2A6CC5E9-A9CF-412E-A834-355B454C5FA8}" srcOrd="4" destOrd="0" presId="urn:microsoft.com/office/officeart/2008/layout/RadialCluster"/>
    <dgm:cxn modelId="{F84E448D-CF1A-4C7E-B8F1-32B636C2EED8}" type="presParOf" srcId="{0FB7AEDF-62F8-41E9-BF48-5C2264118D70}" destId="{B0BB569F-B607-4262-A6F3-1F525EE0AF3A}" srcOrd="5" destOrd="0" presId="urn:microsoft.com/office/officeart/2008/layout/RadialCluster"/>
    <dgm:cxn modelId="{BB1698C5-BC84-472A-B186-A408EF809B4A}" type="presParOf" srcId="{0FB7AEDF-62F8-41E9-BF48-5C2264118D70}" destId="{AC01263E-FB21-45D7-94F1-A302DB56788C}" srcOrd="6" destOrd="0" presId="urn:microsoft.com/office/officeart/2008/layout/RadialCluster"/>
    <dgm:cxn modelId="{71627FD4-C4E6-4965-A13E-293FBB049C0F}" type="presParOf" srcId="{0FB7AEDF-62F8-41E9-BF48-5C2264118D70}" destId="{D8344072-2F2E-43F5-BFFF-9A0C0F44E4F8}" srcOrd="7" destOrd="0" presId="urn:microsoft.com/office/officeart/2008/layout/RadialCluster"/>
    <dgm:cxn modelId="{FF4E3F70-54C7-4E45-873D-A5C49BA3F0A1}" type="presParOf" srcId="{0FB7AEDF-62F8-41E9-BF48-5C2264118D70}" destId="{CE9155A7-9679-475A-A658-C4D2A23A9840}" srcOrd="8" destOrd="0" presId="urn:microsoft.com/office/officeart/2008/layout/RadialCluster"/>
    <dgm:cxn modelId="{7135B1E7-7CD6-43DE-8B58-57309C0E8259}" type="presParOf" srcId="{0FB7AEDF-62F8-41E9-BF48-5C2264118D70}" destId="{EDD418EC-3C54-45BA-9905-3212D873B9C8}" srcOrd="9" destOrd="0" presId="urn:microsoft.com/office/officeart/2008/layout/RadialCluster"/>
    <dgm:cxn modelId="{2D0CEBC2-A9E8-4D8B-A5F5-68F61501724D}" type="presParOf" srcId="{0FB7AEDF-62F8-41E9-BF48-5C2264118D70}" destId="{916CFB9B-3A61-4095-BA3E-D522D580B7B7}" srcOrd="10" destOrd="0" presId="urn:microsoft.com/office/officeart/2008/layout/RadialCluster"/>
    <dgm:cxn modelId="{BCACA618-2012-4F74-A019-248E72718760}" type="presParOf" srcId="{0FB7AEDF-62F8-41E9-BF48-5C2264118D70}" destId="{E80164F5-FEC9-4CD4-9CAB-7F0C5946A4CE}" srcOrd="11" destOrd="0" presId="urn:microsoft.com/office/officeart/2008/layout/RadialCluster"/>
    <dgm:cxn modelId="{93F82878-1080-4683-AFB3-36BD5A185364}" type="presParOf" srcId="{0FB7AEDF-62F8-41E9-BF48-5C2264118D70}" destId="{A8ADF8C8-8901-4568-A253-16B378D13F39}" srcOrd="12" destOrd="0" presId="urn:microsoft.com/office/officeart/2008/layout/RadialCluster"/>
    <dgm:cxn modelId="{A97E6B94-3FBD-4EF5-85D9-F20AB04BBB70}" type="presParOf" srcId="{0FB7AEDF-62F8-41E9-BF48-5C2264118D70}" destId="{423EC04D-D65B-4562-8943-F5226D8FF485}" srcOrd="13" destOrd="0" presId="urn:microsoft.com/office/officeart/2008/layout/RadialCluster"/>
    <dgm:cxn modelId="{90C8F081-F5DE-4AA0-9261-C75CB4F555F0}" type="presParOf" srcId="{0FB7AEDF-62F8-41E9-BF48-5C2264118D70}" destId="{888EC091-6F07-41F9-B35D-4C169D102159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CBF58-5649-48FB-8E6A-B5B0CCBE678F}">
      <dsp:nvSpPr>
        <dsp:cNvPr id="0" name=""/>
        <dsp:cNvSpPr/>
      </dsp:nvSpPr>
      <dsp:spPr>
        <a:xfrm>
          <a:off x="4976" y="1131384"/>
          <a:ext cx="2896796" cy="1158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Bloqueio do receptor na unidade 30S que se liga ao </a:t>
          </a:r>
          <a:r>
            <a:rPr lang="pt-BR" sz="1700" kern="1200" dirty="0" err="1" smtClean="0"/>
            <a:t>RNAt</a:t>
          </a:r>
          <a:endParaRPr lang="pt-BR" sz="1700" kern="1200" dirty="0"/>
        </a:p>
      </dsp:txBody>
      <dsp:txXfrm>
        <a:off x="584335" y="1131384"/>
        <a:ext cx="1738078" cy="1158718"/>
      </dsp:txXfrm>
    </dsp:sp>
    <dsp:sp modelId="{684BBF18-3E31-4835-A8CB-639B2282C030}">
      <dsp:nvSpPr>
        <dsp:cNvPr id="0" name=""/>
        <dsp:cNvSpPr/>
      </dsp:nvSpPr>
      <dsp:spPr>
        <a:xfrm>
          <a:off x="2612093" y="1131384"/>
          <a:ext cx="2896796" cy="1158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Síntese proteica (tradução) inibida</a:t>
          </a:r>
          <a:endParaRPr lang="pt-BR" sz="1700" kern="1200" dirty="0"/>
        </a:p>
      </dsp:txBody>
      <dsp:txXfrm>
        <a:off x="3191452" y="1131384"/>
        <a:ext cx="1738078" cy="1158718"/>
      </dsp:txXfrm>
    </dsp:sp>
    <dsp:sp modelId="{829A8E5E-2810-4736-BD08-60736ADA733A}">
      <dsp:nvSpPr>
        <dsp:cNvPr id="0" name=""/>
        <dsp:cNvSpPr/>
      </dsp:nvSpPr>
      <dsp:spPr>
        <a:xfrm>
          <a:off x="5219210" y="1131384"/>
          <a:ext cx="2896796" cy="1158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Impede a replicação bacteriana</a:t>
          </a:r>
          <a:endParaRPr lang="pt-BR" sz="1700" kern="1200" dirty="0"/>
        </a:p>
      </dsp:txBody>
      <dsp:txXfrm>
        <a:off x="5798569" y="1131384"/>
        <a:ext cx="1738078" cy="1158718"/>
      </dsp:txXfrm>
    </dsp:sp>
    <dsp:sp modelId="{1CA8BDBE-DF68-4EE8-BE34-5F30EC752146}">
      <dsp:nvSpPr>
        <dsp:cNvPr id="0" name=""/>
        <dsp:cNvSpPr/>
      </dsp:nvSpPr>
      <dsp:spPr>
        <a:xfrm>
          <a:off x="7826327" y="1131384"/>
          <a:ext cx="2896796" cy="1158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Interferência no crescimento/ proliferação</a:t>
          </a:r>
          <a:endParaRPr lang="pt-BR" sz="1700" kern="1200" dirty="0"/>
        </a:p>
      </dsp:txBody>
      <dsp:txXfrm>
        <a:off x="8405686" y="1131384"/>
        <a:ext cx="1738078" cy="1158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C78F-1123-4E29-8AE8-6BB14EFB60F7}">
      <dsp:nvSpPr>
        <dsp:cNvPr id="0" name=""/>
        <dsp:cNvSpPr/>
      </dsp:nvSpPr>
      <dsp:spPr>
        <a:xfrm>
          <a:off x="2886" y="867896"/>
          <a:ext cx="3516630" cy="1406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Inibição da DNA girase / Topoisomerase IV</a:t>
          </a:r>
          <a:endParaRPr lang="pt-BR" sz="2300" kern="1200" dirty="0"/>
        </a:p>
      </dsp:txBody>
      <dsp:txXfrm>
        <a:off x="706212" y="867896"/>
        <a:ext cx="2109978" cy="1406652"/>
      </dsp:txXfrm>
    </dsp:sp>
    <dsp:sp modelId="{B91F0786-B6D3-43FC-B9E2-3FBB4785F17F}">
      <dsp:nvSpPr>
        <dsp:cNvPr id="0" name=""/>
        <dsp:cNvSpPr/>
      </dsp:nvSpPr>
      <dsp:spPr>
        <a:xfrm>
          <a:off x="3167853" y="867896"/>
          <a:ext cx="3516630" cy="1406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Inibição da síntese do DNA bacteriano</a:t>
          </a:r>
          <a:endParaRPr lang="pt-BR" sz="2300" kern="1200" dirty="0"/>
        </a:p>
      </dsp:txBody>
      <dsp:txXfrm>
        <a:off x="3871179" y="867896"/>
        <a:ext cx="2109978" cy="1406652"/>
      </dsp:txXfrm>
    </dsp:sp>
    <dsp:sp modelId="{0A619D0B-F40A-45C7-B65E-8BF67B4CE45F}">
      <dsp:nvSpPr>
        <dsp:cNvPr id="0" name=""/>
        <dsp:cNvSpPr/>
      </dsp:nvSpPr>
      <dsp:spPr>
        <a:xfrm>
          <a:off x="6332820" y="867896"/>
          <a:ext cx="3516630" cy="1406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Morte bacteriana</a:t>
          </a:r>
          <a:endParaRPr lang="pt-BR" sz="2300" kern="1200" dirty="0"/>
        </a:p>
      </dsp:txBody>
      <dsp:txXfrm>
        <a:off x="7036146" y="867896"/>
        <a:ext cx="2109978" cy="14066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FC65-C97C-41D6-BA6D-63EA3D3B1662}">
      <dsp:nvSpPr>
        <dsp:cNvPr id="0" name=""/>
        <dsp:cNvSpPr/>
      </dsp:nvSpPr>
      <dsp:spPr>
        <a:xfrm>
          <a:off x="4419127" y="2141688"/>
          <a:ext cx="3353745" cy="2466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u="sng" kern="1200" dirty="0" smtClean="0"/>
            <a:t>QUINOLONAS</a:t>
          </a:r>
          <a:endParaRPr lang="pt-BR" sz="3100" u="sng" kern="1200" dirty="0"/>
        </a:p>
      </dsp:txBody>
      <dsp:txXfrm>
        <a:off x="4910272" y="2502847"/>
        <a:ext cx="2371455" cy="1743832"/>
      </dsp:txXfrm>
    </dsp:sp>
    <dsp:sp modelId="{219CAF0C-AE62-4C59-9670-CA43B8A1DBCD}">
      <dsp:nvSpPr>
        <dsp:cNvPr id="0" name=""/>
        <dsp:cNvSpPr/>
      </dsp:nvSpPr>
      <dsp:spPr>
        <a:xfrm>
          <a:off x="4617499" y="96133"/>
          <a:ext cx="2699034" cy="1402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Infecções complicadas do trato urinário: </a:t>
          </a:r>
          <a:r>
            <a:rPr lang="pt-BR" sz="1500" kern="1200" dirty="0" err="1" smtClean="0"/>
            <a:t>norfloxacina</a:t>
          </a:r>
          <a:r>
            <a:rPr lang="pt-BR" sz="1500" kern="1200" dirty="0" smtClean="0"/>
            <a:t>, </a:t>
          </a:r>
          <a:r>
            <a:rPr lang="pt-BR" sz="1500" kern="1200" dirty="0" err="1" smtClean="0"/>
            <a:t>ofloxacina</a:t>
          </a:r>
          <a:r>
            <a:rPr lang="pt-BR" sz="1500" kern="1200" dirty="0" smtClean="0"/>
            <a:t>.</a:t>
          </a:r>
          <a:endParaRPr lang="pt-BR" sz="1500" kern="1200" dirty="0"/>
        </a:p>
      </dsp:txBody>
      <dsp:txXfrm>
        <a:off x="5012763" y="301593"/>
        <a:ext cx="1908506" cy="992051"/>
      </dsp:txXfrm>
    </dsp:sp>
    <dsp:sp modelId="{D00B5BA5-F34F-4A5B-9EFC-CC9581B2DFED}">
      <dsp:nvSpPr>
        <dsp:cNvPr id="0" name=""/>
        <dsp:cNvSpPr/>
      </dsp:nvSpPr>
      <dsp:spPr>
        <a:xfrm>
          <a:off x="7407453" y="461250"/>
          <a:ext cx="2923864" cy="1682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Infecções respiratórias por </a:t>
          </a:r>
          <a:r>
            <a:rPr lang="pt-BR" sz="1500" i="1" kern="1200" dirty="0" err="1" smtClean="0"/>
            <a:t>Pseudomonas</a:t>
          </a:r>
          <a:r>
            <a:rPr lang="pt-BR" sz="1500" i="1" kern="1200" dirty="0" smtClean="0"/>
            <a:t> </a:t>
          </a:r>
          <a:r>
            <a:rPr lang="pt-BR" sz="1500" i="1" kern="1200" dirty="0" err="1" smtClean="0"/>
            <a:t>aeruginosa</a:t>
          </a:r>
          <a:r>
            <a:rPr lang="pt-BR" sz="1500" kern="1200" dirty="0" smtClean="0"/>
            <a:t> em pacientes com fibrose cística.</a:t>
          </a:r>
          <a:endParaRPr lang="pt-BR" sz="1500" kern="1200" dirty="0"/>
        </a:p>
      </dsp:txBody>
      <dsp:txXfrm>
        <a:off x="7835643" y="707596"/>
        <a:ext cx="2067484" cy="1189466"/>
      </dsp:txXfrm>
    </dsp:sp>
    <dsp:sp modelId="{6CB51FD6-38F9-4122-AB66-EBC2924BF828}">
      <dsp:nvSpPr>
        <dsp:cNvPr id="0" name=""/>
        <dsp:cNvSpPr/>
      </dsp:nvSpPr>
      <dsp:spPr>
        <a:xfrm>
          <a:off x="8631389" y="2192478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Otite externa invasiva por P. </a:t>
          </a:r>
          <a:r>
            <a:rPr lang="pt-BR" sz="1500" kern="1200" dirty="0" err="1" smtClean="0"/>
            <a:t>aeruginosa</a:t>
          </a:r>
          <a:endParaRPr lang="pt-BR" sz="1500" kern="1200" dirty="0"/>
        </a:p>
      </dsp:txBody>
      <dsp:txXfrm>
        <a:off x="8912876" y="2473965"/>
        <a:ext cx="1359141" cy="1359141"/>
      </dsp:txXfrm>
    </dsp:sp>
    <dsp:sp modelId="{DC559C8D-588C-42B3-99FC-E10BD03F87FA}">
      <dsp:nvSpPr>
        <dsp:cNvPr id="0" name=""/>
        <dsp:cNvSpPr/>
      </dsp:nvSpPr>
      <dsp:spPr>
        <a:xfrm>
          <a:off x="8263452" y="4133362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Osteomielite</a:t>
          </a:r>
          <a:r>
            <a:rPr lang="pt-BR" sz="1500" kern="1200" dirty="0" smtClean="0"/>
            <a:t> bacilar Gram-negativa crônica.</a:t>
          </a:r>
          <a:endParaRPr lang="pt-BR" sz="1500" kern="1200" dirty="0"/>
        </a:p>
      </dsp:txBody>
      <dsp:txXfrm>
        <a:off x="8544939" y="4414849"/>
        <a:ext cx="1359141" cy="1359141"/>
      </dsp:txXfrm>
    </dsp:sp>
    <dsp:sp modelId="{65DA1C9F-C210-4FA7-B097-43DE11CA9F92}">
      <dsp:nvSpPr>
        <dsp:cNvPr id="0" name=""/>
        <dsp:cNvSpPr/>
      </dsp:nvSpPr>
      <dsp:spPr>
        <a:xfrm>
          <a:off x="6339863" y="4935884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Erradicação de </a:t>
          </a:r>
          <a:r>
            <a:rPr lang="pt-BR" sz="1500" i="1" kern="1200" dirty="0" err="1" smtClean="0"/>
            <a:t>Salmonella</a:t>
          </a:r>
          <a:r>
            <a:rPr lang="pt-BR" sz="1500" i="1" kern="1200" dirty="0" smtClean="0"/>
            <a:t> </a:t>
          </a:r>
          <a:r>
            <a:rPr lang="pt-BR" sz="1500" i="1" kern="1200" dirty="0" err="1" smtClean="0"/>
            <a:t>typhi</a:t>
          </a:r>
          <a:r>
            <a:rPr lang="pt-BR" sz="1500" i="1" kern="1200" dirty="0" smtClean="0"/>
            <a:t> </a:t>
          </a:r>
          <a:endParaRPr lang="pt-BR" sz="1500" kern="1200" dirty="0"/>
        </a:p>
      </dsp:txBody>
      <dsp:txXfrm>
        <a:off x="6621350" y="5217371"/>
        <a:ext cx="1359141" cy="1359141"/>
      </dsp:txXfrm>
    </dsp:sp>
    <dsp:sp modelId="{92987F3D-116D-42D1-9770-2D9B170D0763}">
      <dsp:nvSpPr>
        <dsp:cNvPr id="0" name=""/>
        <dsp:cNvSpPr/>
      </dsp:nvSpPr>
      <dsp:spPr>
        <a:xfrm>
          <a:off x="3974547" y="4935884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Gonorréia</a:t>
          </a:r>
          <a:r>
            <a:rPr lang="pt-BR" sz="1500" kern="1200" dirty="0" smtClean="0"/>
            <a:t>: </a:t>
          </a:r>
          <a:r>
            <a:rPr lang="pt-BR" sz="1500" kern="1200" dirty="0" err="1" smtClean="0"/>
            <a:t>norfloxacina</a:t>
          </a:r>
          <a:r>
            <a:rPr lang="pt-BR" sz="1500" kern="1200" dirty="0" smtClean="0"/>
            <a:t>, </a:t>
          </a:r>
          <a:r>
            <a:rPr lang="pt-BR" sz="1500" kern="1200" dirty="0" err="1" smtClean="0"/>
            <a:t>ofloxacina</a:t>
          </a:r>
          <a:endParaRPr lang="pt-BR" sz="1500" kern="1200" dirty="0"/>
        </a:p>
      </dsp:txBody>
      <dsp:txXfrm>
        <a:off x="4256034" y="5217371"/>
        <a:ext cx="1359141" cy="1359141"/>
      </dsp:txXfrm>
    </dsp:sp>
    <dsp:sp modelId="{3D9B3739-4919-4974-8322-CFCF2312C76F}">
      <dsp:nvSpPr>
        <dsp:cNvPr id="0" name=""/>
        <dsp:cNvSpPr/>
      </dsp:nvSpPr>
      <dsp:spPr>
        <a:xfrm>
          <a:off x="2081308" y="4336770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 </a:t>
          </a:r>
          <a:r>
            <a:rPr lang="pt-BR" sz="1500" kern="1200" dirty="0" err="1" smtClean="0"/>
            <a:t>Prostatite</a:t>
          </a:r>
          <a:r>
            <a:rPr lang="pt-BR" sz="1500" kern="1200" dirty="0" smtClean="0"/>
            <a:t> bacteriana: </a:t>
          </a:r>
          <a:r>
            <a:rPr lang="pt-BR" sz="1500" kern="1200" dirty="0" err="1" smtClean="0"/>
            <a:t>norfloxacina</a:t>
          </a:r>
          <a:r>
            <a:rPr lang="pt-BR" sz="1500" kern="1200" dirty="0" smtClean="0"/>
            <a:t>.</a:t>
          </a:r>
          <a:endParaRPr lang="pt-BR" sz="1500" kern="1200" dirty="0"/>
        </a:p>
      </dsp:txBody>
      <dsp:txXfrm>
        <a:off x="2362795" y="4618257"/>
        <a:ext cx="1359141" cy="1359141"/>
      </dsp:txXfrm>
    </dsp:sp>
    <dsp:sp modelId="{69C62E41-3FAE-4270-B66F-60612F97A3C6}">
      <dsp:nvSpPr>
        <dsp:cNvPr id="0" name=""/>
        <dsp:cNvSpPr/>
      </dsp:nvSpPr>
      <dsp:spPr>
        <a:xfrm>
          <a:off x="1455553" y="2385167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Cervicite</a:t>
          </a:r>
          <a:r>
            <a:rPr lang="pt-BR" sz="1500" kern="1200" dirty="0" smtClean="0"/>
            <a:t>: </a:t>
          </a:r>
          <a:r>
            <a:rPr lang="pt-BR" sz="1500" kern="1200" dirty="0" err="1" smtClean="0"/>
            <a:t>ofloxacina</a:t>
          </a:r>
          <a:endParaRPr lang="pt-BR" sz="1500" kern="1200" dirty="0"/>
        </a:p>
      </dsp:txBody>
      <dsp:txXfrm>
        <a:off x="1737040" y="2666654"/>
        <a:ext cx="1359141" cy="1359141"/>
      </dsp:txXfrm>
    </dsp:sp>
    <dsp:sp modelId="{2C4A9C71-4C28-49B2-9DDA-CF230ABC47BA}">
      <dsp:nvSpPr>
        <dsp:cNvPr id="0" name=""/>
        <dsp:cNvSpPr/>
      </dsp:nvSpPr>
      <dsp:spPr>
        <a:xfrm>
          <a:off x="2438415" y="543281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Antrax</a:t>
          </a:r>
          <a:endParaRPr lang="pt-BR" sz="1500" kern="1200" dirty="0"/>
        </a:p>
      </dsp:txBody>
      <dsp:txXfrm>
        <a:off x="2719902" y="824768"/>
        <a:ext cx="1359141" cy="13591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CF94-E03F-49C8-86BF-74EFB5390842}">
      <dsp:nvSpPr>
        <dsp:cNvPr id="0" name=""/>
        <dsp:cNvSpPr/>
      </dsp:nvSpPr>
      <dsp:spPr>
        <a:xfrm>
          <a:off x="2396" y="642698"/>
          <a:ext cx="2920100" cy="1168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Liga-se a subunidade 50S do </a:t>
          </a:r>
          <a:r>
            <a:rPr lang="pt-BR" sz="1800" kern="1200" dirty="0" err="1" smtClean="0"/>
            <a:t>ribossoma</a:t>
          </a:r>
          <a:r>
            <a:rPr lang="pt-BR" sz="1800" kern="1200" dirty="0" smtClean="0"/>
            <a:t> bacteriano</a:t>
          </a:r>
          <a:endParaRPr lang="pt-BR" sz="1800" kern="1200" dirty="0"/>
        </a:p>
      </dsp:txBody>
      <dsp:txXfrm>
        <a:off x="586416" y="642698"/>
        <a:ext cx="1752060" cy="1168040"/>
      </dsp:txXfrm>
    </dsp:sp>
    <dsp:sp modelId="{5AEA80C2-D058-47A8-A3CB-C6600BEE04CA}">
      <dsp:nvSpPr>
        <dsp:cNvPr id="0" name=""/>
        <dsp:cNvSpPr/>
      </dsp:nvSpPr>
      <dsp:spPr>
        <a:xfrm>
          <a:off x="2630487" y="642698"/>
          <a:ext cx="2920100" cy="1168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Inibe a síntese proteica</a:t>
          </a:r>
          <a:endParaRPr lang="pt-BR" sz="1800" kern="1200" dirty="0"/>
        </a:p>
      </dsp:txBody>
      <dsp:txXfrm>
        <a:off x="3214507" y="642698"/>
        <a:ext cx="1752060" cy="1168040"/>
      </dsp:txXfrm>
    </dsp:sp>
    <dsp:sp modelId="{FB49C0DF-AE3E-4D16-91F3-C7B62B41ADC0}">
      <dsp:nvSpPr>
        <dsp:cNvPr id="0" name=""/>
        <dsp:cNvSpPr/>
      </dsp:nvSpPr>
      <dsp:spPr>
        <a:xfrm>
          <a:off x="5258577" y="642698"/>
          <a:ext cx="2920100" cy="1168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Morte bacteriana</a:t>
          </a:r>
          <a:endParaRPr lang="pt-BR" sz="1800" kern="1200" dirty="0"/>
        </a:p>
      </dsp:txBody>
      <dsp:txXfrm>
        <a:off x="5842597" y="642698"/>
        <a:ext cx="1752060" cy="1168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C7CA8-92F1-4208-B2D7-767EFC01DE90}">
      <dsp:nvSpPr>
        <dsp:cNvPr id="0" name=""/>
        <dsp:cNvSpPr/>
      </dsp:nvSpPr>
      <dsp:spPr>
        <a:xfrm>
          <a:off x="124221" y="746"/>
          <a:ext cx="2014520" cy="120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Infecções por: </a:t>
          </a:r>
          <a:r>
            <a:rPr lang="pt-BR" sz="1700" i="1" kern="1200" dirty="0" err="1" smtClean="0"/>
            <a:t>Haemophilus</a:t>
          </a:r>
          <a:r>
            <a:rPr lang="pt-BR" sz="1700" i="1" kern="1200" dirty="0" smtClean="0"/>
            <a:t> </a:t>
          </a:r>
          <a:r>
            <a:rPr lang="pt-BR" sz="1700" i="1" kern="1200" dirty="0" err="1" smtClean="0"/>
            <a:t>influenzae</a:t>
          </a:r>
          <a:r>
            <a:rPr lang="pt-BR" sz="1700" kern="1200" dirty="0" smtClean="0"/>
            <a:t> resistente </a:t>
          </a:r>
          <a:endParaRPr lang="pt-BR" sz="1700" kern="1200" dirty="0"/>
        </a:p>
      </dsp:txBody>
      <dsp:txXfrm>
        <a:off x="124221" y="746"/>
        <a:ext cx="2014520" cy="1208712"/>
      </dsp:txXfrm>
    </dsp:sp>
    <dsp:sp modelId="{8B6C75A4-7269-418E-A14B-8A9B1E816BFA}">
      <dsp:nvSpPr>
        <dsp:cNvPr id="0" name=""/>
        <dsp:cNvSpPr/>
      </dsp:nvSpPr>
      <dsp:spPr>
        <a:xfrm>
          <a:off x="2340194" y="746"/>
          <a:ext cx="2014520" cy="120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Meningite (se penicilina não eficaz ou não pode ser utilizada)</a:t>
          </a:r>
          <a:endParaRPr lang="pt-BR" sz="1700" kern="1200" dirty="0"/>
        </a:p>
      </dsp:txBody>
      <dsp:txXfrm>
        <a:off x="2340194" y="746"/>
        <a:ext cx="2014520" cy="1208712"/>
      </dsp:txXfrm>
    </dsp:sp>
    <dsp:sp modelId="{2E183699-B210-44C5-B26C-ACA8ACF8F229}">
      <dsp:nvSpPr>
        <dsp:cNvPr id="0" name=""/>
        <dsp:cNvSpPr/>
      </dsp:nvSpPr>
      <dsp:spPr>
        <a:xfrm>
          <a:off x="4556167" y="746"/>
          <a:ext cx="2014520" cy="120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Conjuntivite bacteriana</a:t>
          </a:r>
          <a:endParaRPr lang="pt-BR" sz="1700" kern="1200" dirty="0"/>
        </a:p>
      </dsp:txBody>
      <dsp:txXfrm>
        <a:off x="4556167" y="746"/>
        <a:ext cx="2014520" cy="1208712"/>
      </dsp:txXfrm>
    </dsp:sp>
    <dsp:sp modelId="{F6F6CDF8-03ED-4639-B6E6-9D6E3180D030}">
      <dsp:nvSpPr>
        <dsp:cNvPr id="0" name=""/>
        <dsp:cNvSpPr/>
      </dsp:nvSpPr>
      <dsp:spPr>
        <a:xfrm>
          <a:off x="6772139" y="746"/>
          <a:ext cx="2014520" cy="120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Febre tifoide  </a:t>
          </a:r>
          <a:endParaRPr lang="pt-BR" sz="1700" kern="1200" dirty="0"/>
        </a:p>
      </dsp:txBody>
      <dsp:txXfrm>
        <a:off x="6772139" y="746"/>
        <a:ext cx="2014520" cy="1208712"/>
      </dsp:txXfrm>
    </dsp:sp>
    <dsp:sp modelId="{0567F1CD-AB9B-4B79-96C0-85352705FC7F}">
      <dsp:nvSpPr>
        <dsp:cNvPr id="0" name=""/>
        <dsp:cNvSpPr/>
      </dsp:nvSpPr>
      <dsp:spPr>
        <a:xfrm>
          <a:off x="3448180" y="1410911"/>
          <a:ext cx="2014520" cy="120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Rickettsiose</a:t>
          </a:r>
          <a:endParaRPr lang="pt-BR" sz="1700" kern="1200" dirty="0"/>
        </a:p>
      </dsp:txBody>
      <dsp:txXfrm>
        <a:off x="3448180" y="1410911"/>
        <a:ext cx="2014520" cy="12087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3163A-00F4-4EE2-A8C0-9A5617B8C09F}">
      <dsp:nvSpPr>
        <dsp:cNvPr id="0" name=""/>
        <dsp:cNvSpPr/>
      </dsp:nvSpPr>
      <dsp:spPr>
        <a:xfrm>
          <a:off x="45089" y="291598"/>
          <a:ext cx="2791826" cy="167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Gram-positivos: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S. </a:t>
          </a:r>
          <a:r>
            <a:rPr lang="pt-BR" sz="1800" kern="1200" dirty="0" err="1" smtClean="0"/>
            <a:t>pyogenes</a:t>
          </a:r>
          <a:r>
            <a:rPr lang="pt-BR" sz="1800" kern="1200" dirty="0" smtClean="0"/>
            <a:t> e S. </a:t>
          </a:r>
          <a:r>
            <a:rPr lang="pt-BR" sz="1800" kern="1200" dirty="0" err="1" smtClean="0"/>
            <a:t>pneumoniae</a:t>
          </a:r>
          <a:r>
            <a:rPr lang="pt-BR" sz="1800" kern="1200" dirty="0" smtClean="0"/>
            <a:t>)</a:t>
          </a:r>
          <a:endParaRPr lang="pt-BR" sz="1800" kern="1200" dirty="0"/>
        </a:p>
      </dsp:txBody>
      <dsp:txXfrm>
        <a:off x="45089" y="291598"/>
        <a:ext cx="2791826" cy="1675095"/>
      </dsp:txXfrm>
    </dsp:sp>
    <dsp:sp modelId="{D0CBABD3-F4A9-4B0F-8F7F-309DCF832E8F}">
      <dsp:nvSpPr>
        <dsp:cNvPr id="0" name=""/>
        <dsp:cNvSpPr/>
      </dsp:nvSpPr>
      <dsp:spPr>
        <a:xfrm>
          <a:off x="3074527" y="291598"/>
          <a:ext cx="2791826" cy="167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Gram-negativos: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 H. </a:t>
          </a:r>
          <a:r>
            <a:rPr lang="pt-BR" sz="1800" kern="1200" dirty="0" err="1" smtClean="0"/>
            <a:t>influenzae</a:t>
          </a:r>
          <a:r>
            <a:rPr lang="pt-BR" sz="1800" kern="1200" dirty="0" smtClean="0"/>
            <a:t>, N. </a:t>
          </a:r>
          <a:r>
            <a:rPr lang="pt-BR" sz="1800" kern="1200" dirty="0" err="1" smtClean="0"/>
            <a:t>meniingitidis</a:t>
          </a:r>
          <a:r>
            <a:rPr lang="pt-BR" sz="1800" kern="1200" dirty="0" smtClean="0"/>
            <a:t>, N. </a:t>
          </a:r>
          <a:r>
            <a:rPr lang="pt-BR" sz="1800" kern="1200" dirty="0" err="1" smtClean="0"/>
            <a:t>gonorrhoeae</a:t>
          </a:r>
          <a:r>
            <a:rPr lang="pt-BR" sz="1800" kern="1200" dirty="0" smtClean="0"/>
            <a:t>, </a:t>
          </a:r>
          <a:r>
            <a:rPr lang="pt-BR" sz="1800" kern="1200" dirty="0" err="1" smtClean="0"/>
            <a:t>Salmonella</a:t>
          </a:r>
          <a:r>
            <a:rPr lang="pt-BR" sz="1800" kern="1200" dirty="0" smtClean="0"/>
            <a:t> sp. e </a:t>
          </a:r>
          <a:r>
            <a:rPr lang="pt-BR" sz="1800" kern="1200" dirty="0" err="1" smtClean="0"/>
            <a:t>Shigella</a:t>
          </a:r>
          <a:r>
            <a:rPr lang="pt-BR" sz="1800" kern="1200" dirty="0" smtClean="0"/>
            <a:t> sp.</a:t>
          </a:r>
          <a:endParaRPr lang="pt-BR" sz="1800" kern="1200" dirty="0"/>
        </a:p>
      </dsp:txBody>
      <dsp:txXfrm>
        <a:off x="3074527" y="291598"/>
        <a:ext cx="2791826" cy="1675095"/>
      </dsp:txXfrm>
    </dsp:sp>
    <dsp:sp modelId="{30DB2AE0-C824-4A91-85AA-45378245F93D}">
      <dsp:nvSpPr>
        <dsp:cNvPr id="0" name=""/>
        <dsp:cNvSpPr/>
      </dsp:nvSpPr>
      <dsp:spPr>
        <a:xfrm>
          <a:off x="6145536" y="291598"/>
          <a:ext cx="2791826" cy="167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Anaeróbios: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Bacteroides fragilis</a:t>
          </a:r>
          <a:endParaRPr lang="pt-BR" sz="1800" kern="1200" dirty="0"/>
        </a:p>
      </dsp:txBody>
      <dsp:txXfrm>
        <a:off x="6145536" y="291598"/>
        <a:ext cx="2791826" cy="1675095"/>
      </dsp:txXfrm>
    </dsp:sp>
    <dsp:sp modelId="{2D84B512-2354-4B7E-BE8A-9A05660C1963}">
      <dsp:nvSpPr>
        <dsp:cNvPr id="0" name=""/>
        <dsp:cNvSpPr/>
      </dsp:nvSpPr>
      <dsp:spPr>
        <a:xfrm>
          <a:off x="9216545" y="291598"/>
          <a:ext cx="2791826" cy="167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Principais causadores de meningite bacteriana: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S. </a:t>
          </a:r>
          <a:r>
            <a:rPr lang="pt-BR" sz="1800" kern="1200" dirty="0" err="1" smtClean="0"/>
            <a:t>pneumoniae</a:t>
          </a:r>
          <a:r>
            <a:rPr lang="pt-BR" sz="1800" kern="1200" dirty="0" smtClean="0"/>
            <a:t>, H. </a:t>
          </a:r>
          <a:r>
            <a:rPr lang="pt-BR" sz="1800" kern="1200" dirty="0" err="1" smtClean="0"/>
            <a:t>influenzae</a:t>
          </a:r>
          <a:r>
            <a:rPr lang="pt-BR" sz="1800" kern="1200" dirty="0" smtClean="0"/>
            <a:t> e N. </a:t>
          </a:r>
          <a:r>
            <a:rPr lang="pt-BR" sz="1800" kern="1200" dirty="0" err="1" smtClean="0"/>
            <a:t>meningitidis</a:t>
          </a:r>
          <a:endParaRPr lang="pt-BR" sz="1800" kern="1200" dirty="0"/>
        </a:p>
      </dsp:txBody>
      <dsp:txXfrm>
        <a:off x="9216545" y="291598"/>
        <a:ext cx="2791826" cy="16750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4545-65C6-4BE9-B560-8C52BB047CAE}">
      <dsp:nvSpPr>
        <dsp:cNvPr id="0" name=""/>
        <dsp:cNvSpPr/>
      </dsp:nvSpPr>
      <dsp:spPr>
        <a:xfrm>
          <a:off x="2656" y="524779"/>
          <a:ext cx="3236737" cy="1294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Liga-se a subunidade 50S do </a:t>
          </a:r>
          <a:r>
            <a:rPr lang="pt-BR" sz="2000" kern="1200" dirty="0" err="1" smtClean="0"/>
            <a:t>ribossoma</a:t>
          </a:r>
          <a:r>
            <a:rPr lang="pt-BR" sz="2000" kern="1200" dirty="0" smtClean="0"/>
            <a:t> bacteriano</a:t>
          </a:r>
          <a:endParaRPr lang="pt-BR" sz="2000" kern="1200" dirty="0"/>
        </a:p>
      </dsp:txBody>
      <dsp:txXfrm>
        <a:off x="650004" y="524779"/>
        <a:ext cx="1942042" cy="1294695"/>
      </dsp:txXfrm>
    </dsp:sp>
    <dsp:sp modelId="{0FE1F64E-AA35-43DD-A2A8-9DD7C0E86E6C}">
      <dsp:nvSpPr>
        <dsp:cNvPr id="0" name=""/>
        <dsp:cNvSpPr/>
      </dsp:nvSpPr>
      <dsp:spPr>
        <a:xfrm>
          <a:off x="2915720" y="524779"/>
          <a:ext cx="3236737" cy="1294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Inibe a síntese proteica</a:t>
          </a:r>
          <a:endParaRPr lang="pt-BR" sz="2000" kern="1200" dirty="0"/>
        </a:p>
      </dsp:txBody>
      <dsp:txXfrm>
        <a:off x="3563068" y="524779"/>
        <a:ext cx="1942042" cy="1294695"/>
      </dsp:txXfrm>
    </dsp:sp>
    <dsp:sp modelId="{E2378B48-BC7A-459A-B5CA-AE55385918B6}">
      <dsp:nvSpPr>
        <dsp:cNvPr id="0" name=""/>
        <dsp:cNvSpPr/>
      </dsp:nvSpPr>
      <dsp:spPr>
        <a:xfrm>
          <a:off x="5828784" y="524779"/>
          <a:ext cx="3236737" cy="1294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Morte bacteriana</a:t>
          </a:r>
          <a:endParaRPr lang="pt-BR" sz="2000" kern="1200" dirty="0"/>
        </a:p>
      </dsp:txBody>
      <dsp:txXfrm>
        <a:off x="6476132" y="524779"/>
        <a:ext cx="1942042" cy="12946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4545-65C6-4BE9-B560-8C52BB047CAE}">
      <dsp:nvSpPr>
        <dsp:cNvPr id="0" name=""/>
        <dsp:cNvSpPr/>
      </dsp:nvSpPr>
      <dsp:spPr>
        <a:xfrm>
          <a:off x="2656" y="524779"/>
          <a:ext cx="3236737" cy="1294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Liga-se a subunidade 50S do </a:t>
          </a:r>
          <a:r>
            <a:rPr lang="pt-BR" sz="2000" kern="1200" dirty="0" err="1" smtClean="0"/>
            <a:t>ribossoma</a:t>
          </a:r>
          <a:r>
            <a:rPr lang="pt-BR" sz="2000" kern="1200" dirty="0" smtClean="0"/>
            <a:t> bacteriano</a:t>
          </a:r>
          <a:endParaRPr lang="pt-BR" sz="2000" kern="1200" dirty="0"/>
        </a:p>
      </dsp:txBody>
      <dsp:txXfrm>
        <a:off x="650004" y="524779"/>
        <a:ext cx="1942042" cy="1294695"/>
      </dsp:txXfrm>
    </dsp:sp>
    <dsp:sp modelId="{0FE1F64E-AA35-43DD-A2A8-9DD7C0E86E6C}">
      <dsp:nvSpPr>
        <dsp:cNvPr id="0" name=""/>
        <dsp:cNvSpPr/>
      </dsp:nvSpPr>
      <dsp:spPr>
        <a:xfrm>
          <a:off x="2915720" y="524779"/>
          <a:ext cx="3236737" cy="1294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Inibe a síntese proteica</a:t>
          </a:r>
          <a:endParaRPr lang="pt-BR" sz="2000" kern="1200" dirty="0"/>
        </a:p>
      </dsp:txBody>
      <dsp:txXfrm>
        <a:off x="3563068" y="524779"/>
        <a:ext cx="1942042" cy="1294695"/>
      </dsp:txXfrm>
    </dsp:sp>
    <dsp:sp modelId="{E2378B48-BC7A-459A-B5CA-AE55385918B6}">
      <dsp:nvSpPr>
        <dsp:cNvPr id="0" name=""/>
        <dsp:cNvSpPr/>
      </dsp:nvSpPr>
      <dsp:spPr>
        <a:xfrm>
          <a:off x="5828784" y="524779"/>
          <a:ext cx="3236737" cy="1294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Morte bacteriana</a:t>
          </a:r>
          <a:endParaRPr lang="pt-BR" sz="2000" kern="1200" dirty="0"/>
        </a:p>
      </dsp:txBody>
      <dsp:txXfrm>
        <a:off x="6476132" y="524779"/>
        <a:ext cx="1942042" cy="129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C1D1-5522-4893-8460-61E132C657E2}">
      <dsp:nvSpPr>
        <dsp:cNvPr id="0" name=""/>
        <dsp:cNvSpPr/>
      </dsp:nvSpPr>
      <dsp:spPr>
        <a:xfrm>
          <a:off x="243191" y="1057"/>
          <a:ext cx="2709082" cy="1625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Infecções por </a:t>
          </a:r>
          <a:r>
            <a:rPr lang="pt-BR" sz="2600" i="1" kern="1200" dirty="0" err="1" smtClean="0"/>
            <a:t>Rickettsias</a:t>
          </a:r>
          <a:r>
            <a:rPr lang="pt-BR" sz="2600" i="1" kern="1200" dirty="0" smtClean="0"/>
            <a:t>, </a:t>
          </a:r>
          <a:r>
            <a:rPr lang="pt-BR" sz="2600" i="1" kern="1200" dirty="0" err="1" smtClean="0"/>
            <a:t>Mycoplasmas</a:t>
          </a:r>
          <a:r>
            <a:rPr lang="pt-BR" sz="2600" i="1" kern="1200" dirty="0" smtClean="0"/>
            <a:t> e </a:t>
          </a:r>
          <a:r>
            <a:rPr lang="pt-BR" sz="2600" i="1" kern="1200" dirty="0" err="1" smtClean="0"/>
            <a:t>Chlamydias</a:t>
          </a:r>
          <a:endParaRPr lang="pt-BR" sz="2600" i="1" kern="1200" dirty="0"/>
        </a:p>
      </dsp:txBody>
      <dsp:txXfrm>
        <a:off x="243191" y="1057"/>
        <a:ext cx="2709082" cy="1625449"/>
      </dsp:txXfrm>
    </dsp:sp>
    <dsp:sp modelId="{771BFEAF-10FD-4765-99D4-4E919CA78295}">
      <dsp:nvSpPr>
        <dsp:cNvPr id="0" name=""/>
        <dsp:cNvSpPr/>
      </dsp:nvSpPr>
      <dsp:spPr>
        <a:xfrm>
          <a:off x="3223182" y="1057"/>
          <a:ext cx="2709082" cy="1625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i="1" kern="1200" dirty="0" smtClean="0"/>
            <a:t>S. </a:t>
          </a:r>
          <a:r>
            <a:rPr lang="pt-BR" sz="2600" i="1" kern="1200" dirty="0" err="1" smtClean="0"/>
            <a:t>Pneumoniae</a:t>
          </a:r>
          <a:r>
            <a:rPr lang="pt-BR" sz="2600" i="1" kern="1200" dirty="0" smtClean="0"/>
            <a:t> </a:t>
          </a:r>
          <a:r>
            <a:rPr lang="pt-BR" sz="2600" i="0" kern="1200" dirty="0" smtClean="0"/>
            <a:t>e </a:t>
          </a:r>
          <a:r>
            <a:rPr lang="pt-BR" sz="2600" i="1" kern="1200" dirty="0" smtClean="0"/>
            <a:t>H. </a:t>
          </a:r>
          <a:r>
            <a:rPr lang="pt-BR" sz="2600" i="1" kern="1200" dirty="0" err="1" smtClean="0"/>
            <a:t>influenzae</a:t>
          </a:r>
          <a:endParaRPr lang="pt-BR" sz="2600" i="1" kern="1200" dirty="0"/>
        </a:p>
      </dsp:txBody>
      <dsp:txXfrm>
        <a:off x="3223182" y="1057"/>
        <a:ext cx="2709082" cy="1625449"/>
      </dsp:txXfrm>
    </dsp:sp>
    <dsp:sp modelId="{48E0EE45-DD5E-452F-A216-C7197EE13AFE}">
      <dsp:nvSpPr>
        <dsp:cNvPr id="0" name=""/>
        <dsp:cNvSpPr/>
      </dsp:nvSpPr>
      <dsp:spPr>
        <a:xfrm>
          <a:off x="6203172" y="1057"/>
          <a:ext cx="2709082" cy="1625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Brucelose</a:t>
          </a:r>
          <a:endParaRPr lang="pt-BR" sz="2600" kern="1200" dirty="0"/>
        </a:p>
      </dsp:txBody>
      <dsp:txXfrm>
        <a:off x="6203172" y="1057"/>
        <a:ext cx="2709082" cy="1625449"/>
      </dsp:txXfrm>
    </dsp:sp>
    <dsp:sp modelId="{9FE4DCDF-4ACA-4BED-B48B-141514FCD40D}">
      <dsp:nvSpPr>
        <dsp:cNvPr id="0" name=""/>
        <dsp:cNvSpPr/>
      </dsp:nvSpPr>
      <dsp:spPr>
        <a:xfrm>
          <a:off x="1733186" y="1897415"/>
          <a:ext cx="2709082" cy="1625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Cólera</a:t>
          </a:r>
          <a:endParaRPr lang="pt-BR" sz="2600" kern="1200" dirty="0"/>
        </a:p>
      </dsp:txBody>
      <dsp:txXfrm>
        <a:off x="1733186" y="1897415"/>
        <a:ext cx="2709082" cy="1625449"/>
      </dsp:txXfrm>
    </dsp:sp>
    <dsp:sp modelId="{8A6DFDFA-E26C-435C-8DD5-A6BB5E64FD9C}">
      <dsp:nvSpPr>
        <dsp:cNvPr id="0" name=""/>
        <dsp:cNvSpPr/>
      </dsp:nvSpPr>
      <dsp:spPr>
        <a:xfrm>
          <a:off x="4713177" y="1897415"/>
          <a:ext cx="2709082" cy="1625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Peste negra (</a:t>
          </a:r>
          <a:r>
            <a:rPr lang="pt-BR" sz="2600" i="1" kern="1200" dirty="0" err="1" smtClean="0"/>
            <a:t>Yersinia</a:t>
          </a:r>
          <a:r>
            <a:rPr lang="pt-BR" sz="2600" i="1" kern="1200" dirty="0" smtClean="0"/>
            <a:t> </a:t>
          </a:r>
          <a:r>
            <a:rPr lang="pt-BR" sz="2600" i="1" kern="1200" dirty="0" err="1" smtClean="0"/>
            <a:t>pestis</a:t>
          </a:r>
          <a:r>
            <a:rPr lang="pt-BR" sz="2600" i="0" kern="1200" dirty="0" smtClean="0"/>
            <a:t>)</a:t>
          </a:r>
          <a:endParaRPr lang="pt-BR" sz="2600" i="1" kern="1200" dirty="0"/>
        </a:p>
      </dsp:txBody>
      <dsp:txXfrm>
        <a:off x="4713177" y="1897415"/>
        <a:ext cx="2709082" cy="1625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E0B52-B38C-4297-BD71-50C5196DF95F}">
      <dsp:nvSpPr>
        <dsp:cNvPr id="0" name=""/>
        <dsp:cNvSpPr/>
      </dsp:nvSpPr>
      <dsp:spPr>
        <a:xfrm>
          <a:off x="1429054" y="28257"/>
          <a:ext cx="3954802" cy="101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Distúrbios gastrointestinais</a:t>
          </a:r>
          <a:endParaRPr lang="pt-BR" sz="2000" kern="1200" dirty="0"/>
        </a:p>
      </dsp:txBody>
      <dsp:txXfrm>
        <a:off x="1458801" y="58004"/>
        <a:ext cx="3895308" cy="956130"/>
      </dsp:txXfrm>
    </dsp:sp>
    <dsp:sp modelId="{0869FBEE-73CC-412B-A32B-CF766FBD19A4}">
      <dsp:nvSpPr>
        <dsp:cNvPr id="0" name=""/>
        <dsp:cNvSpPr/>
      </dsp:nvSpPr>
      <dsp:spPr>
        <a:xfrm>
          <a:off x="69961" y="1168456"/>
          <a:ext cx="3908856" cy="963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Deficiência do complexo da vitamina B</a:t>
          </a:r>
          <a:endParaRPr lang="pt-BR" sz="2000" kern="1200" dirty="0"/>
        </a:p>
      </dsp:txBody>
      <dsp:txXfrm>
        <a:off x="98168" y="1196663"/>
        <a:ext cx="3852442" cy="906649"/>
      </dsp:txXfrm>
    </dsp:sp>
    <dsp:sp modelId="{D38214A0-4AC6-4477-83C4-3E316D3E43F2}">
      <dsp:nvSpPr>
        <dsp:cNvPr id="0" name=""/>
        <dsp:cNvSpPr/>
      </dsp:nvSpPr>
      <dsp:spPr>
        <a:xfrm>
          <a:off x="1057929" y="2206652"/>
          <a:ext cx="2085750" cy="112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Deformidades ósseas</a:t>
          </a:r>
          <a:endParaRPr lang="pt-BR" sz="2000" kern="1200" dirty="0"/>
        </a:p>
      </dsp:txBody>
      <dsp:txXfrm>
        <a:off x="1090796" y="2239519"/>
        <a:ext cx="2020016" cy="1056416"/>
      </dsp:txXfrm>
    </dsp:sp>
    <dsp:sp modelId="{4A14E829-8159-4526-B9B0-750A6D6EC81D}">
      <dsp:nvSpPr>
        <dsp:cNvPr id="0" name=""/>
        <dsp:cNvSpPr/>
      </dsp:nvSpPr>
      <dsp:spPr>
        <a:xfrm>
          <a:off x="4085103" y="1151011"/>
          <a:ext cx="2496225" cy="101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Hepatotoxicidade</a:t>
          </a:r>
          <a:r>
            <a:rPr lang="pt-BR" sz="2000" b="1" kern="1200" dirty="0" smtClean="0"/>
            <a:t> em gestantes</a:t>
          </a:r>
          <a:endParaRPr lang="pt-BR" sz="2000" kern="1200" dirty="0"/>
        </a:p>
      </dsp:txBody>
      <dsp:txXfrm>
        <a:off x="4114853" y="1180761"/>
        <a:ext cx="2436725" cy="956237"/>
      </dsp:txXfrm>
    </dsp:sp>
    <dsp:sp modelId="{1D688826-99C3-41EF-99CF-AC319AEFA616}">
      <dsp:nvSpPr>
        <dsp:cNvPr id="0" name=""/>
        <dsp:cNvSpPr/>
      </dsp:nvSpPr>
      <dsp:spPr>
        <a:xfrm>
          <a:off x="3755116" y="2263165"/>
          <a:ext cx="1900869" cy="1070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Manchas e </a:t>
          </a:r>
          <a:r>
            <a:rPr lang="pt-BR" sz="2000" kern="1200" dirty="0" err="1" smtClean="0"/>
            <a:t>hipoplasia</a:t>
          </a:r>
          <a:r>
            <a:rPr lang="pt-BR" sz="2000" kern="1200" dirty="0" smtClean="0"/>
            <a:t> dentária</a:t>
          </a:r>
          <a:endParaRPr lang="pt-BR" sz="2000" kern="1200" dirty="0"/>
        </a:p>
      </dsp:txBody>
      <dsp:txXfrm>
        <a:off x="3786484" y="2294533"/>
        <a:ext cx="1838133" cy="1008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3F027-C185-4B1A-9DF9-0AB367B714CA}">
      <dsp:nvSpPr>
        <dsp:cNvPr id="0" name=""/>
        <dsp:cNvSpPr/>
      </dsp:nvSpPr>
      <dsp:spPr>
        <a:xfrm>
          <a:off x="2977" y="1983737"/>
          <a:ext cx="3627977" cy="1451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Ligam-se de forma reversível à porção 50S do ribossomo</a:t>
          </a:r>
          <a:endParaRPr lang="pt-BR" sz="2200" kern="1200" dirty="0"/>
        </a:p>
      </dsp:txBody>
      <dsp:txXfrm>
        <a:off x="728573" y="1983737"/>
        <a:ext cx="2176786" cy="1451191"/>
      </dsp:txXfrm>
    </dsp:sp>
    <dsp:sp modelId="{6A796861-B6D1-490E-AA14-50B0B7A0E23D}">
      <dsp:nvSpPr>
        <dsp:cNvPr id="0" name=""/>
        <dsp:cNvSpPr/>
      </dsp:nvSpPr>
      <dsp:spPr>
        <a:xfrm>
          <a:off x="3268157" y="1983737"/>
          <a:ext cx="3627977" cy="1451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Inibição da síntese proteica (Atuando na translocação)</a:t>
          </a:r>
          <a:endParaRPr lang="pt-BR" sz="2200" kern="1200" dirty="0"/>
        </a:p>
      </dsp:txBody>
      <dsp:txXfrm>
        <a:off x="3993753" y="1983737"/>
        <a:ext cx="2176786" cy="1451191"/>
      </dsp:txXfrm>
    </dsp:sp>
    <dsp:sp modelId="{63F14552-8F1E-40B1-9E77-0011E7D78812}">
      <dsp:nvSpPr>
        <dsp:cNvPr id="0" name=""/>
        <dsp:cNvSpPr/>
      </dsp:nvSpPr>
      <dsp:spPr>
        <a:xfrm>
          <a:off x="6533337" y="1983737"/>
          <a:ext cx="3627977" cy="1451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Morte bacteriana</a:t>
          </a:r>
          <a:endParaRPr lang="pt-BR" sz="2200" kern="1200" dirty="0"/>
        </a:p>
      </dsp:txBody>
      <dsp:txXfrm>
        <a:off x="7258933" y="1983737"/>
        <a:ext cx="2176786" cy="1451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97AF-74A9-439B-AA7B-59A9BA802733}">
      <dsp:nvSpPr>
        <dsp:cNvPr id="0" name=""/>
        <dsp:cNvSpPr/>
      </dsp:nvSpPr>
      <dsp:spPr>
        <a:xfrm>
          <a:off x="3530314" y="2585797"/>
          <a:ext cx="2113467" cy="1944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u="sng" kern="1200" dirty="0" smtClean="0"/>
            <a:t>CLINDAMICINA</a:t>
          </a:r>
          <a:endParaRPr lang="pt-BR" sz="1800" b="0" u="sng" kern="1200" dirty="0"/>
        </a:p>
      </dsp:txBody>
      <dsp:txXfrm>
        <a:off x="3839824" y="2870538"/>
        <a:ext cx="1494447" cy="1374851"/>
      </dsp:txXfrm>
    </dsp:sp>
    <dsp:sp modelId="{57116E9F-B22B-40AF-ADA4-81CAE6C5D115}">
      <dsp:nvSpPr>
        <dsp:cNvPr id="0" name=""/>
        <dsp:cNvSpPr/>
      </dsp:nvSpPr>
      <dsp:spPr>
        <a:xfrm>
          <a:off x="2039286" y="440119"/>
          <a:ext cx="5269227" cy="1380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GRAM + (S. </a:t>
          </a:r>
          <a:r>
            <a:rPr lang="pt-BR" sz="1800" kern="1200" dirty="0" err="1" smtClean="0"/>
            <a:t>pyogenes</a:t>
          </a:r>
          <a:r>
            <a:rPr lang="pt-BR" sz="1800" kern="1200" dirty="0" smtClean="0"/>
            <a:t>, estreptococos do grupo </a:t>
          </a:r>
          <a:r>
            <a:rPr lang="pt-BR" sz="1800" kern="1200" dirty="0" err="1" smtClean="0"/>
            <a:t>viridans</a:t>
          </a:r>
          <a:r>
            <a:rPr lang="pt-BR" sz="1800" kern="1200" dirty="0" smtClean="0"/>
            <a:t>, S. </a:t>
          </a:r>
          <a:r>
            <a:rPr lang="pt-BR" sz="1800" kern="1200" dirty="0" err="1" smtClean="0"/>
            <a:t>pneumoniae</a:t>
          </a:r>
          <a:r>
            <a:rPr lang="pt-BR" sz="1800" kern="1200" dirty="0" smtClean="0"/>
            <a:t> e S. aureus)</a:t>
          </a:r>
          <a:endParaRPr lang="pt-BR" sz="1800" kern="1200" dirty="0"/>
        </a:p>
      </dsp:txBody>
      <dsp:txXfrm>
        <a:off x="2810946" y="642315"/>
        <a:ext cx="3725907" cy="976291"/>
      </dsp:txXfrm>
    </dsp:sp>
    <dsp:sp modelId="{8AD99C3B-7278-4B7D-85A3-1F216E09BFAE}">
      <dsp:nvSpPr>
        <dsp:cNvPr id="0" name=""/>
        <dsp:cNvSpPr/>
      </dsp:nvSpPr>
      <dsp:spPr>
        <a:xfrm>
          <a:off x="6458081" y="3341110"/>
          <a:ext cx="2949595" cy="19343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Maior vantagem do que a Penicilina G no </a:t>
          </a:r>
          <a:r>
            <a:rPr lang="pt-BR" sz="1800" kern="1200" dirty="0" err="1" smtClean="0"/>
            <a:t>tto</a:t>
          </a:r>
          <a:r>
            <a:rPr lang="pt-BR" sz="1800" kern="1200" dirty="0" smtClean="0"/>
            <a:t> da </a:t>
          </a:r>
          <a:r>
            <a:rPr lang="pt-BR" sz="1800" kern="1200" dirty="0" err="1" smtClean="0"/>
            <a:t>miosite</a:t>
          </a:r>
          <a:r>
            <a:rPr lang="pt-BR" sz="1800" kern="1200" dirty="0" smtClean="0"/>
            <a:t> e da </a:t>
          </a:r>
          <a:r>
            <a:rPr lang="pt-BR" sz="1800" kern="1200" dirty="0" err="1" smtClean="0"/>
            <a:t>fasceíte</a:t>
          </a:r>
          <a:r>
            <a:rPr lang="pt-BR" sz="1800" kern="1200" dirty="0" smtClean="0"/>
            <a:t> </a:t>
          </a:r>
          <a:r>
            <a:rPr lang="pt-BR" sz="1800" kern="1200" dirty="0" err="1" smtClean="0"/>
            <a:t>necrosante</a:t>
          </a:r>
          <a:endParaRPr lang="pt-BR" sz="1800" kern="1200" dirty="0"/>
        </a:p>
      </dsp:txBody>
      <dsp:txXfrm>
        <a:off x="6890039" y="3624387"/>
        <a:ext cx="2085679" cy="1367783"/>
      </dsp:txXfrm>
    </dsp:sp>
    <dsp:sp modelId="{1297B4BF-A839-40FD-8DD0-0F3C97645AA6}">
      <dsp:nvSpPr>
        <dsp:cNvPr id="0" name=""/>
        <dsp:cNvSpPr/>
      </dsp:nvSpPr>
      <dsp:spPr>
        <a:xfrm>
          <a:off x="334861" y="3278070"/>
          <a:ext cx="2412868" cy="1598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Toxoplasma </a:t>
          </a:r>
          <a:r>
            <a:rPr lang="pt-BR" sz="1800" kern="1200" dirty="0" err="1" smtClean="0"/>
            <a:t>gondii</a:t>
          </a:r>
          <a:r>
            <a:rPr lang="pt-BR" sz="1800" kern="1200" dirty="0" smtClean="0"/>
            <a:t> e </a:t>
          </a:r>
          <a:r>
            <a:rPr lang="pt-BR" sz="1800" kern="1200" dirty="0" err="1" smtClean="0"/>
            <a:t>Pneumocystis</a:t>
          </a:r>
          <a:r>
            <a:rPr lang="pt-BR" sz="1800" kern="1200" dirty="0" smtClean="0"/>
            <a:t> </a:t>
          </a:r>
          <a:r>
            <a:rPr lang="pt-BR" sz="1800" kern="1200" dirty="0" err="1" smtClean="0"/>
            <a:t>carinii</a:t>
          </a:r>
          <a:endParaRPr lang="pt-BR" sz="1800" kern="1200" dirty="0"/>
        </a:p>
      </dsp:txBody>
      <dsp:txXfrm>
        <a:off x="688217" y="3512189"/>
        <a:ext cx="1706156" cy="1130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6C814-632B-47C2-8CCF-4010C7CE5323}">
      <dsp:nvSpPr>
        <dsp:cNvPr id="0" name=""/>
        <dsp:cNvSpPr/>
      </dsp:nvSpPr>
      <dsp:spPr>
        <a:xfrm>
          <a:off x="5068" y="1084178"/>
          <a:ext cx="2950376" cy="1180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Ligam-se irreversivelmente à subunidade 30S do </a:t>
          </a:r>
          <a:r>
            <a:rPr lang="pt-BR" sz="1600" kern="1200" dirty="0" err="1" smtClean="0"/>
            <a:t>ribossoma</a:t>
          </a:r>
          <a:r>
            <a:rPr lang="pt-BR" sz="1600" kern="1200" dirty="0" smtClean="0"/>
            <a:t> bacteriano</a:t>
          </a:r>
          <a:endParaRPr lang="pt-BR" sz="1600" kern="1200" dirty="0"/>
        </a:p>
      </dsp:txBody>
      <dsp:txXfrm>
        <a:off x="595143" y="1084178"/>
        <a:ext cx="1770226" cy="1180150"/>
      </dsp:txXfrm>
    </dsp:sp>
    <dsp:sp modelId="{09B9E219-6AC2-4393-A310-3B703C819D56}">
      <dsp:nvSpPr>
        <dsp:cNvPr id="0" name=""/>
        <dsp:cNvSpPr/>
      </dsp:nvSpPr>
      <dsp:spPr>
        <a:xfrm>
          <a:off x="2660407" y="1084178"/>
          <a:ext cx="2950376" cy="1180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Impedimento da inicialização da síntese peptídica</a:t>
          </a:r>
          <a:endParaRPr lang="pt-BR" sz="1600" kern="1200" dirty="0"/>
        </a:p>
      </dsp:txBody>
      <dsp:txXfrm>
        <a:off x="3250482" y="1084178"/>
        <a:ext cx="1770226" cy="1180150"/>
      </dsp:txXfrm>
    </dsp:sp>
    <dsp:sp modelId="{0AC33DE5-04B2-4ECD-84B5-14FCA7E8E5A1}">
      <dsp:nvSpPr>
        <dsp:cNvPr id="0" name=""/>
        <dsp:cNvSpPr/>
      </dsp:nvSpPr>
      <dsp:spPr>
        <a:xfrm>
          <a:off x="5315746" y="1084178"/>
          <a:ext cx="2950376" cy="1180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Inibição da síntese proteica</a:t>
          </a:r>
          <a:endParaRPr lang="pt-BR" sz="1600" kern="1200" dirty="0"/>
        </a:p>
      </dsp:txBody>
      <dsp:txXfrm>
        <a:off x="5905821" y="1084178"/>
        <a:ext cx="1770226" cy="1180150"/>
      </dsp:txXfrm>
    </dsp:sp>
    <dsp:sp modelId="{5127447E-E9C2-4542-89F1-391BFC7B19C2}">
      <dsp:nvSpPr>
        <dsp:cNvPr id="0" name=""/>
        <dsp:cNvSpPr/>
      </dsp:nvSpPr>
      <dsp:spPr>
        <a:xfrm>
          <a:off x="7971085" y="1084178"/>
          <a:ext cx="2950376" cy="1180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Morte bacteriana</a:t>
          </a:r>
          <a:endParaRPr lang="pt-BR" sz="1600" kern="1200" dirty="0"/>
        </a:p>
      </dsp:txBody>
      <dsp:txXfrm>
        <a:off x="8561160" y="1084178"/>
        <a:ext cx="1770226" cy="1180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AA74E-03CD-41FF-B719-33EAF26AA433}">
      <dsp:nvSpPr>
        <dsp:cNvPr id="0" name=""/>
        <dsp:cNvSpPr/>
      </dsp:nvSpPr>
      <dsp:spPr>
        <a:xfrm>
          <a:off x="3934409" y="837912"/>
          <a:ext cx="3973149" cy="3973149"/>
        </a:xfrm>
        <a:prstGeom prst="blockArc">
          <a:avLst>
            <a:gd name="adj1" fmla="val 11776391"/>
            <a:gd name="adj2" fmla="val 1664989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26EAB-9ABD-4607-AB77-706B84BAF21E}">
      <dsp:nvSpPr>
        <dsp:cNvPr id="0" name=""/>
        <dsp:cNvSpPr/>
      </dsp:nvSpPr>
      <dsp:spPr>
        <a:xfrm>
          <a:off x="3965098" y="718886"/>
          <a:ext cx="3973149" cy="3973149"/>
        </a:xfrm>
        <a:prstGeom prst="blockArc">
          <a:avLst>
            <a:gd name="adj1" fmla="val 8091709"/>
            <a:gd name="adj2" fmla="val 1155858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E5C81-C974-484A-B0C0-03421A2565C7}">
      <dsp:nvSpPr>
        <dsp:cNvPr id="0" name=""/>
        <dsp:cNvSpPr/>
      </dsp:nvSpPr>
      <dsp:spPr>
        <a:xfrm>
          <a:off x="4290797" y="1994471"/>
          <a:ext cx="3973149" cy="2783588"/>
        </a:xfrm>
        <a:prstGeom prst="blockArc">
          <a:avLst>
            <a:gd name="adj1" fmla="val 1512087"/>
            <a:gd name="adj2" fmla="val 931310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CA888-B56D-4B3F-9F1D-18D04CD1CF49}">
      <dsp:nvSpPr>
        <dsp:cNvPr id="0" name=""/>
        <dsp:cNvSpPr/>
      </dsp:nvSpPr>
      <dsp:spPr>
        <a:xfrm>
          <a:off x="2599844" y="-637771"/>
          <a:ext cx="6331650" cy="5824716"/>
        </a:xfrm>
        <a:prstGeom prst="blockArc">
          <a:avLst>
            <a:gd name="adj1" fmla="val 20644023"/>
            <a:gd name="adj2" fmla="val 279409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3D640-1C51-49AC-92D3-3EFF86B1D902}">
      <dsp:nvSpPr>
        <dsp:cNvPr id="0" name=""/>
        <dsp:cNvSpPr/>
      </dsp:nvSpPr>
      <dsp:spPr>
        <a:xfrm>
          <a:off x="4797370" y="756217"/>
          <a:ext cx="3973149" cy="3973149"/>
        </a:xfrm>
        <a:prstGeom prst="blockArc">
          <a:avLst>
            <a:gd name="adj1" fmla="val 15101150"/>
            <a:gd name="adj2" fmla="val 2053633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68FE4-BC2C-4357-AAA5-41C0273DEB9E}">
      <dsp:nvSpPr>
        <dsp:cNvPr id="0" name=""/>
        <dsp:cNvSpPr/>
      </dsp:nvSpPr>
      <dsp:spPr>
        <a:xfrm>
          <a:off x="0" y="1441201"/>
          <a:ext cx="2288829" cy="1830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AMINOGLICOSÍDEOS</a:t>
          </a:r>
          <a:endParaRPr lang="pt-BR" sz="1400" kern="1200" dirty="0"/>
        </a:p>
      </dsp:txBody>
      <dsp:txXfrm>
        <a:off x="335191" y="1709273"/>
        <a:ext cx="1618447" cy="1294363"/>
      </dsp:txXfrm>
    </dsp:sp>
    <dsp:sp modelId="{A5A6CEC6-CBEE-47B5-ACCA-16B4356980D4}">
      <dsp:nvSpPr>
        <dsp:cNvPr id="0" name=""/>
        <dsp:cNvSpPr/>
      </dsp:nvSpPr>
      <dsp:spPr>
        <a:xfrm>
          <a:off x="4563021" y="300812"/>
          <a:ext cx="3222364" cy="1199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Gram negativos aeróbios</a:t>
          </a:r>
          <a:endParaRPr lang="pt-BR" sz="1400" kern="1200" dirty="0"/>
        </a:p>
      </dsp:txBody>
      <dsp:txXfrm>
        <a:off x="5034925" y="476496"/>
        <a:ext cx="2278556" cy="848275"/>
      </dsp:txXfrm>
    </dsp:sp>
    <dsp:sp modelId="{718B8DE5-024D-4447-9779-896F7DEE83B8}">
      <dsp:nvSpPr>
        <dsp:cNvPr id="0" name=""/>
        <dsp:cNvSpPr/>
      </dsp:nvSpPr>
      <dsp:spPr>
        <a:xfrm>
          <a:off x="6922759" y="1107583"/>
          <a:ext cx="3418976" cy="2088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Enterobacteriaceae</a:t>
          </a:r>
          <a:r>
            <a:rPr lang="pt-BR" sz="1400" kern="1200" dirty="0" smtClean="0"/>
            <a:t> (E. coli, </a:t>
          </a:r>
          <a:r>
            <a:rPr lang="pt-BR" sz="1400" kern="1200" dirty="0" err="1" smtClean="0"/>
            <a:t>Klebsiella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pneumoniae</a:t>
          </a:r>
          <a:r>
            <a:rPr lang="pt-BR" sz="1400" kern="1200" dirty="0" smtClean="0"/>
            <a:t>, </a:t>
          </a:r>
          <a:r>
            <a:rPr lang="pt-BR" sz="1400" kern="1200" dirty="0" err="1" smtClean="0"/>
            <a:t>Preteus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sp</a:t>
          </a:r>
          <a:r>
            <a:rPr lang="pt-BR" sz="1400" kern="1200" dirty="0" smtClean="0"/>
            <a:t>, </a:t>
          </a:r>
          <a:r>
            <a:rPr lang="pt-BR" sz="1400" kern="1200" dirty="0" err="1" smtClean="0"/>
            <a:t>Enterobacter</a:t>
          </a:r>
          <a:r>
            <a:rPr lang="pt-BR" sz="1400" kern="1200" dirty="0" smtClean="0"/>
            <a:t> sp., </a:t>
          </a:r>
          <a:r>
            <a:rPr lang="pt-BR" sz="1400" kern="1200" dirty="0" err="1" smtClean="0"/>
            <a:t>Serratia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sp</a:t>
          </a:r>
          <a:r>
            <a:rPr lang="pt-BR" sz="1400" kern="1200" dirty="0" smtClean="0"/>
            <a:t> e </a:t>
          </a:r>
          <a:r>
            <a:rPr lang="pt-BR" sz="1400" kern="1200" dirty="0" err="1" smtClean="0"/>
            <a:t>Citrobacter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sp</a:t>
          </a:r>
          <a:r>
            <a:rPr lang="pt-BR" sz="1400" kern="1200" dirty="0" smtClean="0"/>
            <a:t>), </a:t>
          </a:r>
          <a:r>
            <a:rPr lang="pt-BR" sz="1400" kern="1200" dirty="0" err="1" smtClean="0"/>
            <a:t>Pseudomonas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aeruginosa</a:t>
          </a:r>
          <a:r>
            <a:rPr lang="pt-BR" sz="1400" kern="1200" dirty="0" smtClean="0"/>
            <a:t> e H. influenza</a:t>
          </a:r>
          <a:endParaRPr lang="pt-BR" sz="1400" kern="1200" dirty="0"/>
        </a:p>
      </dsp:txBody>
      <dsp:txXfrm>
        <a:off x="7423456" y="1413468"/>
        <a:ext cx="2417582" cy="1476941"/>
      </dsp:txXfrm>
    </dsp:sp>
    <dsp:sp modelId="{E0C69749-A13A-4688-81DA-AC2E31691314}">
      <dsp:nvSpPr>
        <dsp:cNvPr id="0" name=""/>
        <dsp:cNvSpPr/>
      </dsp:nvSpPr>
      <dsp:spPr>
        <a:xfrm>
          <a:off x="6856919" y="3453076"/>
          <a:ext cx="2486931" cy="1281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Sepse</a:t>
          </a:r>
          <a:endParaRPr lang="pt-BR" sz="1400" kern="1200" dirty="0"/>
        </a:p>
      </dsp:txBody>
      <dsp:txXfrm>
        <a:off x="7221122" y="3640726"/>
        <a:ext cx="1758525" cy="906055"/>
      </dsp:txXfrm>
    </dsp:sp>
    <dsp:sp modelId="{70134C93-3008-4B82-9D60-330CB70A07C3}">
      <dsp:nvSpPr>
        <dsp:cNvPr id="0" name=""/>
        <dsp:cNvSpPr/>
      </dsp:nvSpPr>
      <dsp:spPr>
        <a:xfrm>
          <a:off x="3447667" y="3440190"/>
          <a:ext cx="2270433" cy="1281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Infecções intra-abdominais</a:t>
          </a:r>
          <a:endParaRPr lang="pt-BR" sz="1400" kern="1200" dirty="0"/>
        </a:p>
      </dsp:txBody>
      <dsp:txXfrm>
        <a:off x="3780164" y="3627840"/>
        <a:ext cx="1605439" cy="906055"/>
      </dsp:txXfrm>
    </dsp:sp>
    <dsp:sp modelId="{238168E4-EFBB-4F6E-8105-75971A9931F4}">
      <dsp:nvSpPr>
        <dsp:cNvPr id="0" name=""/>
        <dsp:cNvSpPr/>
      </dsp:nvSpPr>
      <dsp:spPr>
        <a:xfrm>
          <a:off x="2531525" y="1352283"/>
          <a:ext cx="3053507" cy="1856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Infecções do trato respiratório e urinário complicadas.</a:t>
          </a:r>
          <a:endParaRPr lang="pt-BR" sz="1400" kern="1200" dirty="0"/>
        </a:p>
      </dsp:txBody>
      <dsp:txXfrm>
        <a:off x="2978701" y="1624222"/>
        <a:ext cx="2159155" cy="13130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83954-C1D1-4C80-BE0E-313622AB24AE}">
      <dsp:nvSpPr>
        <dsp:cNvPr id="0" name=""/>
        <dsp:cNvSpPr/>
      </dsp:nvSpPr>
      <dsp:spPr>
        <a:xfrm>
          <a:off x="1558338" y="0"/>
          <a:ext cx="3410054" cy="96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CISTITE BACTERIANA</a:t>
          </a:r>
          <a:endParaRPr lang="pt-BR" sz="2400" kern="1200" dirty="0"/>
        </a:p>
      </dsp:txBody>
      <dsp:txXfrm>
        <a:off x="1586507" y="28169"/>
        <a:ext cx="3353716" cy="905416"/>
      </dsp:txXfrm>
    </dsp:sp>
    <dsp:sp modelId="{7146AE4A-15C1-48F1-A8DE-45A9B2D15FDA}">
      <dsp:nvSpPr>
        <dsp:cNvPr id="0" name=""/>
        <dsp:cNvSpPr/>
      </dsp:nvSpPr>
      <dsp:spPr>
        <a:xfrm>
          <a:off x="748" y="1077963"/>
          <a:ext cx="4261547" cy="99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GASTROENTERITE</a:t>
          </a:r>
          <a:endParaRPr lang="pt-BR" sz="1700" kern="1200" dirty="0"/>
        </a:p>
      </dsp:txBody>
      <dsp:txXfrm>
        <a:off x="29774" y="1106989"/>
        <a:ext cx="4203495" cy="932956"/>
      </dsp:txXfrm>
    </dsp:sp>
    <dsp:sp modelId="{DA5F25D4-3B81-463E-AF9C-6DABCC0FE588}">
      <dsp:nvSpPr>
        <dsp:cNvPr id="0" name=""/>
        <dsp:cNvSpPr/>
      </dsp:nvSpPr>
      <dsp:spPr>
        <a:xfrm>
          <a:off x="1198489" y="2170004"/>
          <a:ext cx="2086947" cy="99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INFECÇÕES RESPIRATÓRIAS ALTAS</a:t>
          </a:r>
          <a:endParaRPr lang="pt-BR" sz="1700" kern="1200" dirty="0"/>
        </a:p>
      </dsp:txBody>
      <dsp:txXfrm>
        <a:off x="1227515" y="2199030"/>
        <a:ext cx="2028895" cy="932956"/>
      </dsp:txXfrm>
    </dsp:sp>
    <dsp:sp modelId="{CA843BD3-46DF-428B-9EFA-9AB01051BF23}">
      <dsp:nvSpPr>
        <dsp:cNvPr id="0" name=""/>
        <dsp:cNvSpPr/>
      </dsp:nvSpPr>
      <dsp:spPr>
        <a:xfrm>
          <a:off x="3669289" y="2157022"/>
          <a:ext cx="2086947" cy="99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DPOC</a:t>
          </a:r>
          <a:endParaRPr lang="pt-BR" sz="1700" kern="1200" dirty="0"/>
        </a:p>
      </dsp:txBody>
      <dsp:txXfrm>
        <a:off x="3698315" y="2186048"/>
        <a:ext cx="2028895" cy="932956"/>
      </dsp:txXfrm>
    </dsp:sp>
    <dsp:sp modelId="{8126B50B-EBEC-4555-80BA-34EB3E2DD5FE}">
      <dsp:nvSpPr>
        <dsp:cNvPr id="0" name=""/>
        <dsp:cNvSpPr/>
      </dsp:nvSpPr>
      <dsp:spPr>
        <a:xfrm>
          <a:off x="4437599" y="1077963"/>
          <a:ext cx="2086947" cy="99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BRONQUIECTASIAS</a:t>
          </a:r>
          <a:endParaRPr lang="pt-BR" sz="1700" kern="1200" dirty="0"/>
        </a:p>
      </dsp:txBody>
      <dsp:txXfrm>
        <a:off x="4466625" y="1106989"/>
        <a:ext cx="2028895" cy="9329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E186-8467-4EDB-B424-AF85317B7EA5}">
      <dsp:nvSpPr>
        <dsp:cNvPr id="0" name=""/>
        <dsp:cNvSpPr/>
      </dsp:nvSpPr>
      <dsp:spPr>
        <a:xfrm>
          <a:off x="4041210" y="2110788"/>
          <a:ext cx="1719795" cy="1719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u="sng" kern="1200" dirty="0" smtClean="0"/>
            <a:t>SULFONAMIDAS</a:t>
          </a:r>
          <a:endParaRPr lang="pt-BR" sz="1700" u="sng" kern="1200" dirty="0"/>
        </a:p>
      </dsp:txBody>
      <dsp:txXfrm>
        <a:off x="4125163" y="2194741"/>
        <a:ext cx="1551889" cy="1551889"/>
      </dsp:txXfrm>
    </dsp:sp>
    <dsp:sp modelId="{E4F8BF71-EACE-4422-BDBD-3FCB6367DE37}">
      <dsp:nvSpPr>
        <dsp:cNvPr id="0" name=""/>
        <dsp:cNvSpPr/>
      </dsp:nvSpPr>
      <dsp:spPr>
        <a:xfrm rot="16181161">
          <a:off x="4425670" y="1642635"/>
          <a:ext cx="936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63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63E89-057C-492B-9F0C-AA884F65A42B}">
      <dsp:nvSpPr>
        <dsp:cNvPr id="0" name=""/>
        <dsp:cNvSpPr/>
      </dsp:nvSpPr>
      <dsp:spPr>
        <a:xfrm>
          <a:off x="3935190" y="69922"/>
          <a:ext cx="1906095" cy="1104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i="1" kern="1200" dirty="0" err="1" smtClean="0"/>
            <a:t>Pneumocystis</a:t>
          </a:r>
          <a:r>
            <a:rPr lang="pt-BR" sz="1700" i="1" kern="1200" dirty="0" smtClean="0"/>
            <a:t> </a:t>
          </a:r>
          <a:r>
            <a:rPr lang="pt-BR" sz="1700" i="1" kern="1200" dirty="0" err="1" smtClean="0"/>
            <a:t>carinii</a:t>
          </a:r>
          <a:r>
            <a:rPr lang="pt-BR" sz="1700" i="1" kern="1200" dirty="0" smtClean="0"/>
            <a:t>: </a:t>
          </a:r>
          <a:r>
            <a:rPr lang="pt-BR" sz="1700" kern="1200" dirty="0" err="1" smtClean="0"/>
            <a:t>Co-trimoxazol</a:t>
          </a:r>
          <a:endParaRPr lang="pt-BR" sz="1700" kern="1200" dirty="0"/>
        </a:p>
      </dsp:txBody>
      <dsp:txXfrm>
        <a:off x="3989110" y="123842"/>
        <a:ext cx="1798255" cy="996718"/>
      </dsp:txXfrm>
    </dsp:sp>
    <dsp:sp modelId="{38BE8FF2-6FE8-4239-8D4E-DBCFFEBFDB02}">
      <dsp:nvSpPr>
        <dsp:cNvPr id="0" name=""/>
        <dsp:cNvSpPr/>
      </dsp:nvSpPr>
      <dsp:spPr>
        <a:xfrm rot="19484440">
          <a:off x="5638719" y="1977957"/>
          <a:ext cx="13331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CC5E9-A9CF-412E-A834-355B454C5FA8}">
      <dsp:nvSpPr>
        <dsp:cNvPr id="0" name=""/>
        <dsp:cNvSpPr/>
      </dsp:nvSpPr>
      <dsp:spPr>
        <a:xfrm>
          <a:off x="6641517" y="440893"/>
          <a:ext cx="2046003" cy="1152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Malária e toxoplasmose: sulfas + </a:t>
          </a:r>
          <a:r>
            <a:rPr lang="pt-BR" sz="1700" kern="1200" dirty="0" err="1" smtClean="0"/>
            <a:t>pirimetamina</a:t>
          </a:r>
          <a:endParaRPr lang="pt-BR" sz="1700" kern="1200" dirty="0"/>
        </a:p>
      </dsp:txBody>
      <dsp:txXfrm>
        <a:off x="6697766" y="497142"/>
        <a:ext cx="1933505" cy="1039764"/>
      </dsp:txXfrm>
    </dsp:sp>
    <dsp:sp modelId="{B0BB569F-B607-4262-A6F3-1F525EE0AF3A}">
      <dsp:nvSpPr>
        <dsp:cNvPr id="0" name=""/>
        <dsp:cNvSpPr/>
      </dsp:nvSpPr>
      <dsp:spPr>
        <a:xfrm rot="685354">
          <a:off x="5752770" y="3226763"/>
          <a:ext cx="831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153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1263E-FB21-45D7-94F1-A302DB56788C}">
      <dsp:nvSpPr>
        <dsp:cNvPr id="0" name=""/>
        <dsp:cNvSpPr/>
      </dsp:nvSpPr>
      <dsp:spPr>
        <a:xfrm>
          <a:off x="6576071" y="2785526"/>
          <a:ext cx="1950527" cy="1441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Doença intestinal inflamatória: </a:t>
          </a:r>
          <a:r>
            <a:rPr lang="pt-BR" sz="1700" kern="1200" dirty="0" err="1" smtClean="0"/>
            <a:t>sulfassalazina</a:t>
          </a:r>
          <a:r>
            <a:rPr lang="pt-BR" sz="1700" kern="1200" dirty="0" smtClean="0"/>
            <a:t> (</a:t>
          </a:r>
          <a:r>
            <a:rPr lang="pt-BR" sz="1700" kern="1200" dirty="0" err="1" smtClean="0"/>
            <a:t>sulfapiridina-aminossalicilato</a:t>
          </a:r>
          <a:r>
            <a:rPr lang="pt-BR" sz="1700" kern="1200" dirty="0" smtClean="0"/>
            <a:t>)</a:t>
          </a:r>
          <a:endParaRPr lang="pt-BR" sz="1700" kern="1200" dirty="0"/>
        </a:p>
      </dsp:txBody>
      <dsp:txXfrm>
        <a:off x="6646427" y="2855882"/>
        <a:ext cx="1809815" cy="1300538"/>
      </dsp:txXfrm>
    </dsp:sp>
    <dsp:sp modelId="{D8344072-2F2E-43F5-BFFF-9A0C0F44E4F8}">
      <dsp:nvSpPr>
        <dsp:cNvPr id="0" name=""/>
        <dsp:cNvSpPr/>
      </dsp:nvSpPr>
      <dsp:spPr>
        <a:xfrm rot="3874156">
          <a:off x="5095208" y="4170523"/>
          <a:ext cx="752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282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155A7-9679-475A-A658-C4D2A23A9840}">
      <dsp:nvSpPr>
        <dsp:cNvPr id="0" name=""/>
        <dsp:cNvSpPr/>
      </dsp:nvSpPr>
      <dsp:spPr>
        <a:xfrm>
          <a:off x="4691621" y="4510464"/>
          <a:ext cx="2431170" cy="1152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Queimaduras infectadas: </a:t>
          </a:r>
          <a:r>
            <a:rPr lang="pt-BR" sz="1700" kern="1200" dirty="0" err="1" smtClean="0"/>
            <a:t>sulfadiazina</a:t>
          </a:r>
          <a:r>
            <a:rPr lang="pt-BR" sz="1700" kern="1200" dirty="0" smtClean="0"/>
            <a:t> de prata tópica</a:t>
          </a:r>
          <a:endParaRPr lang="pt-BR" sz="1700" kern="1200" dirty="0"/>
        </a:p>
      </dsp:txBody>
      <dsp:txXfrm>
        <a:off x="4747870" y="4566713"/>
        <a:ext cx="2318672" cy="1039764"/>
      </dsp:txXfrm>
    </dsp:sp>
    <dsp:sp modelId="{EDD418EC-3C54-45BA-9905-3212D873B9C8}">
      <dsp:nvSpPr>
        <dsp:cNvPr id="0" name=""/>
        <dsp:cNvSpPr/>
      </dsp:nvSpPr>
      <dsp:spPr>
        <a:xfrm rot="7760552">
          <a:off x="3586841" y="4119010"/>
          <a:ext cx="745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589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CFB9B-3A61-4095-BA3E-D522D580B7B7}">
      <dsp:nvSpPr>
        <dsp:cNvPr id="0" name=""/>
        <dsp:cNvSpPr/>
      </dsp:nvSpPr>
      <dsp:spPr>
        <a:xfrm>
          <a:off x="2344726" y="4407437"/>
          <a:ext cx="1812716" cy="1152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DST´s</a:t>
          </a:r>
          <a:r>
            <a:rPr lang="pt-BR" sz="1700" kern="1200" dirty="0" smtClean="0"/>
            <a:t> (tracoma, clamídia, cancroide)</a:t>
          </a:r>
          <a:endParaRPr lang="pt-BR" sz="1700" kern="1200" dirty="0"/>
        </a:p>
      </dsp:txBody>
      <dsp:txXfrm>
        <a:off x="2400975" y="4463686"/>
        <a:ext cx="1700218" cy="1039764"/>
      </dsp:txXfrm>
    </dsp:sp>
    <dsp:sp modelId="{E80164F5-FEC9-4CD4-9CAB-7F0C5946A4CE}">
      <dsp:nvSpPr>
        <dsp:cNvPr id="0" name=""/>
        <dsp:cNvSpPr/>
      </dsp:nvSpPr>
      <dsp:spPr>
        <a:xfrm rot="10125375">
          <a:off x="1932921" y="3349164"/>
          <a:ext cx="2128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871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DF8C8-8901-4568-A253-16B378D13F39}">
      <dsp:nvSpPr>
        <dsp:cNvPr id="0" name=""/>
        <dsp:cNvSpPr/>
      </dsp:nvSpPr>
      <dsp:spPr>
        <a:xfrm>
          <a:off x="0" y="3174727"/>
          <a:ext cx="1953350" cy="1152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Infecções respiratórias</a:t>
          </a:r>
          <a:endParaRPr lang="pt-BR" sz="1700" kern="1200" dirty="0"/>
        </a:p>
      </dsp:txBody>
      <dsp:txXfrm>
        <a:off x="56249" y="3230976"/>
        <a:ext cx="1840852" cy="1039764"/>
      </dsp:txXfrm>
    </dsp:sp>
    <dsp:sp modelId="{423EC04D-D65B-4562-8943-F5226D8FF485}">
      <dsp:nvSpPr>
        <dsp:cNvPr id="0" name=""/>
        <dsp:cNvSpPr/>
      </dsp:nvSpPr>
      <dsp:spPr>
        <a:xfrm rot="12757654">
          <a:off x="3337999" y="2214358"/>
          <a:ext cx="763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44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EC091-6F07-41F9-B35D-4C169D102159}">
      <dsp:nvSpPr>
        <dsp:cNvPr id="0" name=""/>
        <dsp:cNvSpPr/>
      </dsp:nvSpPr>
      <dsp:spPr>
        <a:xfrm>
          <a:off x="1570087" y="856278"/>
          <a:ext cx="1856467" cy="1152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Infecção aguda do TU (raramente)</a:t>
          </a:r>
          <a:endParaRPr lang="pt-BR" sz="1700" kern="1200" dirty="0"/>
        </a:p>
      </dsp:txBody>
      <dsp:txXfrm>
        <a:off x="1626336" y="912527"/>
        <a:ext cx="1743969" cy="1039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6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71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7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1880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536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5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4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4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8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7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8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31679" y="-1195190"/>
            <a:ext cx="10572000" cy="2971051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AULA II - ANTIMICROBIANOS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62664" y="3121184"/>
            <a:ext cx="6127420" cy="1375858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*Acadêmicos:                                              *Orientadoras</a:t>
            </a:r>
          </a:p>
          <a:p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Fabrício </a:t>
            </a:r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Souza </a:t>
            </a:r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Xavier              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Carmen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Weber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Dalazen</a:t>
            </a:r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Marina Luana Silva </a:t>
            </a:r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Carneiro       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Thais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Aquino  de Amorim</a:t>
            </a:r>
          </a:p>
          <a:p>
            <a:endParaRPr lang="pt-BR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fesurv.br/conteudos/fckfiles/files/Logo%20UniRV%20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87" y="4946340"/>
            <a:ext cx="3996797" cy="12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1" y="4946340"/>
            <a:ext cx="1340654" cy="1340654"/>
          </a:xfrm>
          <a:prstGeom prst="rect">
            <a:avLst/>
          </a:prstGeom>
        </p:spPr>
      </p:pic>
      <p:pic>
        <p:nvPicPr>
          <p:cNvPr id="1030" name="Picture 6" descr="http://umanitoba.ca/outreach/evidencenetwork/wp-content/uploads/2015/07/ROTENBERG_Antibiotics-%E2%80%93-overprescribed-and-under-effec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77" y="4497042"/>
            <a:ext cx="2802337" cy="2026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4" descr="http://www.omicrono.com/wp-content/uploads/2013/07/UTI-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53" y="2313082"/>
            <a:ext cx="2794716" cy="2096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49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MACROLÍDEOS E LINCOSAMIDAS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02657"/>
            <a:ext cx="9406824" cy="471673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dobe Garamond Pro Bold" panose="02020702060506020403" pitchFamily="18" charset="0"/>
              </a:rPr>
              <a:t>MACROLÍDEOS</a:t>
            </a:r>
            <a:endParaRPr lang="pt-BR" sz="1700" b="1" dirty="0" smtClean="0">
              <a:latin typeface="Adobe Garamond Pro Bold" panose="02020702060506020403" pitchFamily="18" charset="0"/>
            </a:endParaRPr>
          </a:p>
          <a:p>
            <a:endParaRPr lang="pt-BR" sz="1700" dirty="0" smtClean="0"/>
          </a:p>
          <a:p>
            <a:r>
              <a:rPr lang="pt-BR" dirty="0" smtClean="0"/>
              <a:t>Antibióticos que </a:t>
            </a:r>
            <a:r>
              <a:rPr lang="pt-BR" dirty="0"/>
              <a:t>tiveram a eritromicina como único representante de uso clínico geral por quase 40 </a:t>
            </a:r>
            <a:r>
              <a:rPr lang="pt-BR" dirty="0" smtClean="0"/>
              <a:t>anos</a:t>
            </a:r>
          </a:p>
          <a:p>
            <a:endParaRPr lang="pt-BR" dirty="0" smtClean="0"/>
          </a:p>
          <a:p>
            <a:r>
              <a:rPr lang="pt-BR" dirty="0" smtClean="0"/>
              <a:t>Eritromicina – </a:t>
            </a:r>
            <a:r>
              <a:rPr lang="pt-BR" i="1" dirty="0" err="1" smtClean="0"/>
              <a:t>Streptomyces</a:t>
            </a:r>
            <a:r>
              <a:rPr lang="pt-BR" i="1" dirty="0" smtClean="0"/>
              <a:t> </a:t>
            </a:r>
            <a:r>
              <a:rPr lang="pt-BR" i="1" dirty="0" err="1" smtClean="0"/>
              <a:t>erytheus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MECANISMO DE AÇÃO:</a:t>
            </a:r>
          </a:p>
          <a:p>
            <a:endParaRPr lang="pt-BR" sz="1700" dirty="0" smtClean="0"/>
          </a:p>
          <a:p>
            <a:pPr marL="0" indent="0">
              <a:buNone/>
            </a:pPr>
            <a:r>
              <a:rPr lang="pt-BR" sz="1700" dirty="0" smtClean="0"/>
              <a:t> </a:t>
            </a:r>
          </a:p>
          <a:p>
            <a:endParaRPr lang="pt-BR" sz="1700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538347"/>
              </p:ext>
            </p:extLst>
          </p:nvPr>
        </p:nvGraphicFramePr>
        <p:xfrm>
          <a:off x="677334" y="2838459"/>
          <a:ext cx="101642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7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305" y="937096"/>
            <a:ext cx="9110608" cy="4575062"/>
          </a:xfrm>
        </p:spPr>
        <p:txBody>
          <a:bodyPr>
            <a:normAutofit fontScale="92500" lnSpcReduction="20000"/>
          </a:bodyPr>
          <a:lstStyle/>
          <a:p>
            <a:r>
              <a:rPr lang="pt-BR" sz="1900" dirty="0"/>
              <a:t>Sua ação pode ser bactericida ou bacteriostática, dependendo da concentração, da fase e do tipo de </a:t>
            </a:r>
            <a:r>
              <a:rPr lang="pt-BR" sz="1900" dirty="0" err="1"/>
              <a:t>microorganismo</a:t>
            </a:r>
            <a:r>
              <a:rPr lang="pt-BR" sz="1900" dirty="0"/>
              <a:t>. </a:t>
            </a:r>
          </a:p>
          <a:p>
            <a:endParaRPr lang="pt-BR" sz="1900" dirty="0"/>
          </a:p>
          <a:p>
            <a:r>
              <a:rPr lang="pt-BR" sz="1900" dirty="0"/>
              <a:t>Possuem maior atividade em pH alcalino</a:t>
            </a:r>
          </a:p>
          <a:p>
            <a:pPr marL="0" indent="0">
              <a:buNone/>
            </a:pPr>
            <a:endParaRPr lang="pt-BR" sz="1900" dirty="0" smtClean="0"/>
          </a:p>
          <a:p>
            <a:r>
              <a:rPr lang="pt-BR" sz="1900" dirty="0" smtClean="0"/>
              <a:t>Representantes</a:t>
            </a:r>
            <a:r>
              <a:rPr lang="pt-BR" sz="1900" dirty="0"/>
              <a:t>: </a:t>
            </a:r>
          </a:p>
          <a:p>
            <a:pPr marL="0" indent="0">
              <a:buNone/>
            </a:pPr>
            <a:r>
              <a:rPr lang="pt-BR" sz="1900" dirty="0"/>
              <a:t> </a:t>
            </a:r>
          </a:p>
          <a:p>
            <a:pPr marL="0" indent="0">
              <a:buNone/>
            </a:pPr>
            <a:r>
              <a:rPr lang="pt-BR" sz="1900" dirty="0" smtClean="0"/>
              <a:t>-ERITROMICINA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-CLARITROMICINA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-AZITROMICINA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-ESPIRAMICINA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-MIOCAMICINA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-ROXITROMICINA</a:t>
            </a:r>
            <a:endParaRPr lang="pt-BR" sz="19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84555"/>
              </p:ext>
            </p:extLst>
          </p:nvPr>
        </p:nvGraphicFramePr>
        <p:xfrm>
          <a:off x="354841" y="973232"/>
          <a:ext cx="1143682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6824"/>
              </a:tblGrid>
              <a:tr h="2362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ESPECTRO ANTIBACTERIANO DOS MACROLÍDEOS</a:t>
                      </a:r>
                      <a:endParaRPr lang="pt-BR" dirty="0"/>
                    </a:p>
                  </a:txBody>
                  <a:tcPr/>
                </a:tc>
              </a:tr>
              <a:tr h="26776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ERITROMICINA: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/>
                        <a:t>Gram</a:t>
                      </a:r>
                      <a:r>
                        <a:rPr lang="pt-BR" sz="1800" baseline="0" dirty="0" smtClean="0"/>
                        <a:t> +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baseline="0" dirty="0" smtClean="0"/>
                        <a:t>-</a:t>
                      </a:r>
                      <a:r>
                        <a:rPr lang="pt-BR" sz="1800" i="1" baseline="0" dirty="0" smtClean="0"/>
                        <a:t>S. </a:t>
                      </a:r>
                      <a:r>
                        <a:rPr lang="pt-BR" sz="1800" i="1" baseline="0" dirty="0" err="1" smtClean="0"/>
                        <a:t>pyogenes</a:t>
                      </a:r>
                      <a:r>
                        <a:rPr lang="pt-BR" sz="1800" i="1" baseline="0" dirty="0" smtClean="0"/>
                        <a:t>, estreptococos do grupo </a:t>
                      </a:r>
                      <a:r>
                        <a:rPr lang="pt-BR" sz="1800" i="1" baseline="0" dirty="0" err="1" smtClean="0"/>
                        <a:t>viridians</a:t>
                      </a:r>
                      <a:r>
                        <a:rPr lang="pt-BR" sz="1800" i="1" baseline="0" dirty="0" smtClean="0"/>
                        <a:t>, </a:t>
                      </a:r>
                      <a:r>
                        <a:rPr lang="pt-BR" sz="1800" i="1" baseline="0" dirty="0" err="1" smtClean="0"/>
                        <a:t>pneumophila</a:t>
                      </a:r>
                      <a:r>
                        <a:rPr lang="pt-BR" sz="1800" i="1" baseline="0" dirty="0" smtClean="0"/>
                        <a:t>, M. </a:t>
                      </a:r>
                      <a:r>
                        <a:rPr lang="pt-BR" sz="1800" i="1" baseline="0" dirty="0" err="1" smtClean="0"/>
                        <a:t>pneumoniae</a:t>
                      </a:r>
                      <a:r>
                        <a:rPr lang="pt-BR" sz="1800" i="1" baseline="0" dirty="0" smtClean="0"/>
                        <a:t>, C. </a:t>
                      </a:r>
                      <a:r>
                        <a:rPr lang="pt-BR" sz="1800" i="1" baseline="0" dirty="0" err="1" smtClean="0"/>
                        <a:t>pneumoniae</a:t>
                      </a:r>
                      <a:r>
                        <a:rPr lang="pt-BR" sz="1800" i="1" baseline="0" dirty="0" smtClean="0"/>
                        <a:t>, C. </a:t>
                      </a:r>
                      <a:r>
                        <a:rPr lang="pt-BR" sz="1800" i="1" baseline="0" dirty="0" err="1" smtClean="0"/>
                        <a:t>trachomatis</a:t>
                      </a:r>
                      <a:r>
                        <a:rPr lang="pt-BR" sz="1800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800" baseline="0" dirty="0" smtClean="0"/>
                        <a:t>Gram –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baseline="0" dirty="0" smtClean="0"/>
                        <a:t>-</a:t>
                      </a:r>
                      <a:r>
                        <a:rPr lang="pt-BR" sz="1800" i="1" baseline="0" dirty="0" smtClean="0"/>
                        <a:t>N. </a:t>
                      </a:r>
                      <a:r>
                        <a:rPr lang="pt-BR" sz="1800" i="1" baseline="0" dirty="0" err="1" smtClean="0"/>
                        <a:t>gonorrhoeae</a:t>
                      </a:r>
                      <a:r>
                        <a:rPr lang="pt-BR" sz="1800" i="1" baseline="0" dirty="0" smtClean="0"/>
                        <a:t>; N. </a:t>
                      </a:r>
                      <a:r>
                        <a:rPr lang="pt-BR" sz="1800" i="1" baseline="0" dirty="0" err="1" smtClean="0"/>
                        <a:t>menengitidis</a:t>
                      </a:r>
                      <a:endParaRPr lang="pt-BR" sz="1800" i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Patologias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-Coqueluche: </a:t>
                      </a:r>
                      <a:r>
                        <a:rPr lang="pt-BR" sz="1800" i="1" baseline="0" dirty="0" smtClean="0"/>
                        <a:t>B. </a:t>
                      </a:r>
                      <a:r>
                        <a:rPr lang="pt-BR" sz="1800" i="1" baseline="0" dirty="0" err="1" smtClean="0"/>
                        <a:t>pertussis</a:t>
                      </a:r>
                      <a:endParaRPr lang="pt-BR" sz="1800" i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-Sífilis: </a:t>
                      </a:r>
                      <a:r>
                        <a:rPr lang="pt-BR" sz="1800" i="1" baseline="0" dirty="0" smtClean="0"/>
                        <a:t>Treponema pallidum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63210"/>
              </p:ext>
            </p:extLst>
          </p:nvPr>
        </p:nvGraphicFramePr>
        <p:xfrm>
          <a:off x="354841" y="973232"/>
          <a:ext cx="1143682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6824"/>
              </a:tblGrid>
              <a:tr h="2362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ESPECTRO ANTIBACTERIANO DOS MACROLÍDEOS</a:t>
                      </a:r>
                      <a:endParaRPr lang="pt-BR" dirty="0"/>
                    </a:p>
                  </a:txBody>
                  <a:tcPr/>
                </a:tc>
              </a:tr>
              <a:tr h="26776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i="0" baseline="0" dirty="0" smtClean="0"/>
                        <a:t>AZITROMICINA E CLARITROMICINA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Gram +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-Maior eficácia: </a:t>
                      </a:r>
                      <a:r>
                        <a:rPr lang="pt-BR" sz="1800" i="1" baseline="0" dirty="0" smtClean="0"/>
                        <a:t>H. </a:t>
                      </a:r>
                      <a:r>
                        <a:rPr lang="pt-BR" sz="1800" i="1" baseline="0" dirty="0" err="1" smtClean="0"/>
                        <a:t>influenzae</a:t>
                      </a:r>
                      <a:r>
                        <a:rPr lang="pt-BR" sz="1800" i="1" baseline="0" dirty="0" smtClean="0"/>
                        <a:t>, M. </a:t>
                      </a:r>
                      <a:r>
                        <a:rPr lang="pt-BR" sz="1800" i="1" baseline="0" dirty="0" err="1" smtClean="0"/>
                        <a:t>catarrhalis</a:t>
                      </a:r>
                      <a:r>
                        <a:rPr lang="pt-BR" sz="1800" i="1" baseline="0" dirty="0" smtClean="0"/>
                        <a:t>, L. </a:t>
                      </a:r>
                      <a:r>
                        <a:rPr lang="pt-BR" sz="1800" i="1" baseline="0" dirty="0" err="1" smtClean="0"/>
                        <a:t>pneumophila</a:t>
                      </a:r>
                      <a:endParaRPr lang="pt-BR" sz="1800" i="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-Menor eficácia: </a:t>
                      </a:r>
                      <a:r>
                        <a:rPr lang="pt-BR" sz="1800" i="1" baseline="0" dirty="0" smtClean="0"/>
                        <a:t>S. </a:t>
                      </a:r>
                      <a:r>
                        <a:rPr lang="pt-BR" sz="1800" i="1" baseline="0" dirty="0" err="1" smtClean="0"/>
                        <a:t>pyogenes</a:t>
                      </a:r>
                      <a:r>
                        <a:rPr lang="pt-BR" sz="1800" i="1" baseline="0" dirty="0" smtClean="0"/>
                        <a:t>, S. </a:t>
                      </a:r>
                      <a:r>
                        <a:rPr lang="pt-BR" sz="1800" i="1" baseline="0" dirty="0" err="1" smtClean="0"/>
                        <a:t>pneumoniae</a:t>
                      </a:r>
                      <a:r>
                        <a:rPr lang="pt-BR" sz="1800" i="1" baseline="0" dirty="0" smtClean="0"/>
                        <a:t>, S. aureus</a:t>
                      </a:r>
                      <a:endParaRPr lang="pt-BR" sz="1800" i="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Patologia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-Erradicação do </a:t>
                      </a:r>
                      <a:r>
                        <a:rPr lang="pt-BR" sz="1800" i="1" baseline="0" dirty="0" err="1" smtClean="0"/>
                        <a:t>Helicobacter</a:t>
                      </a:r>
                      <a:r>
                        <a:rPr lang="pt-BR" sz="1800" i="1" baseline="0" dirty="0" smtClean="0"/>
                        <a:t> </a:t>
                      </a:r>
                      <a:r>
                        <a:rPr lang="pt-BR" sz="1800" i="1" baseline="0" dirty="0" err="1" smtClean="0"/>
                        <a:t>pylori</a:t>
                      </a:r>
                      <a:r>
                        <a:rPr lang="pt-BR" sz="1800" i="1" baseline="0" dirty="0" smtClean="0"/>
                        <a:t> </a:t>
                      </a:r>
                      <a:r>
                        <a:rPr lang="pt-BR" sz="1800" i="0" baseline="0" dirty="0" smtClean="0"/>
                        <a:t>na doença ulcerosa péptica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BR" sz="1800" i="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800" i="0" baseline="0" dirty="0" smtClean="0"/>
                        <a:t>IBP (ex. OMEPRAZOL) + CLARITROMICINA + AMOXICILINA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2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424" y="486336"/>
            <a:ext cx="9818948" cy="5772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*</a:t>
            </a:r>
            <a:r>
              <a:rPr lang="pt-BR" dirty="0" smtClean="0"/>
              <a:t>ASPECTOS FARMACOCINÉTICOS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-Administração VO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 err="1"/>
              <a:t>azitromicina</a:t>
            </a:r>
            <a:r>
              <a:rPr lang="pt-BR" dirty="0"/>
              <a:t> </a:t>
            </a:r>
            <a:r>
              <a:rPr lang="pt-BR" dirty="0" smtClean="0"/>
              <a:t>e a </a:t>
            </a:r>
            <a:r>
              <a:rPr lang="pt-BR" dirty="0" err="1"/>
              <a:t>claritromicina</a:t>
            </a:r>
            <a:r>
              <a:rPr lang="pt-BR" dirty="0"/>
              <a:t> são mais estáveis em ácido do que a eritromicina.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-Eritromicina: pode </a:t>
            </a:r>
            <a:r>
              <a:rPr lang="pt-BR" dirty="0"/>
              <a:t>ser administrada por via </a:t>
            </a:r>
            <a:r>
              <a:rPr lang="pt-BR" dirty="0" smtClean="0"/>
              <a:t>parenteral </a:t>
            </a:r>
            <a:r>
              <a:rPr lang="pt-BR" dirty="0"/>
              <a:t>(Risco - tromboflebite </a:t>
            </a:r>
            <a:r>
              <a:rPr lang="pt-BR" dirty="0" smtClean="0"/>
              <a:t>local).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-Não </a:t>
            </a:r>
            <a:r>
              <a:rPr lang="pt-BR" dirty="0"/>
              <a:t>atravessam a barreira </a:t>
            </a:r>
            <a:r>
              <a:rPr lang="pt-BR" dirty="0" err="1"/>
              <a:t>hematoencefálica</a:t>
            </a:r>
            <a:r>
              <a:rPr lang="pt-BR" dirty="0"/>
              <a:t> e têm pouca penetração no líquido sinovial.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A eritromicina é inativada, em parte, no fígado; a </a:t>
            </a:r>
            <a:r>
              <a:rPr lang="pt-BR" dirty="0" err="1"/>
              <a:t>azitromicina</a:t>
            </a:r>
            <a:r>
              <a:rPr lang="pt-BR" dirty="0"/>
              <a:t> mostra-se mais resistente à inativação; e a </a:t>
            </a:r>
            <a:r>
              <a:rPr lang="pt-BR" dirty="0" err="1"/>
              <a:t>claritromicina</a:t>
            </a:r>
            <a:r>
              <a:rPr lang="pt-BR" dirty="0"/>
              <a:t> é convertida em metabólito ativo.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787" y="640883"/>
            <a:ext cx="9342429" cy="489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-Principal via de eliminação: </a:t>
            </a:r>
            <a:r>
              <a:rPr lang="pt-BR" dirty="0" smtClean="0"/>
              <a:t>bile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</a:t>
            </a:r>
            <a:r>
              <a:rPr lang="pt-BR" dirty="0"/>
              <a:t>Efeitos adversos: </a:t>
            </a:r>
          </a:p>
          <a:p>
            <a:endParaRPr lang="pt-BR" dirty="0" smtClean="0"/>
          </a:p>
          <a:p>
            <a:r>
              <a:rPr lang="pt-BR" dirty="0" smtClean="0"/>
              <a:t>Eritromicina</a:t>
            </a:r>
            <a:r>
              <a:rPr lang="pt-BR" dirty="0"/>
              <a:t>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I</a:t>
            </a:r>
            <a:r>
              <a:rPr lang="pt-BR" dirty="0" smtClean="0"/>
              <a:t>ntolerância </a:t>
            </a:r>
            <a:r>
              <a:rPr lang="pt-BR" dirty="0"/>
              <a:t>gastrointestinal – decorrente do efeito </a:t>
            </a:r>
            <a:r>
              <a:rPr lang="pt-BR" dirty="0" err="1"/>
              <a:t>motilina</a:t>
            </a:r>
            <a:r>
              <a:rPr lang="pt-BR" dirty="0"/>
              <a:t>-símile de um de seus metabólitos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-Náuseas</a:t>
            </a:r>
          </a:p>
          <a:p>
            <a:pPr marL="0" indent="0">
              <a:buNone/>
            </a:pPr>
            <a:r>
              <a:rPr lang="pt-BR" dirty="0" smtClean="0"/>
              <a:t>-Vômitos</a:t>
            </a:r>
          </a:p>
          <a:p>
            <a:pPr marL="0" indent="0">
              <a:buNone/>
            </a:pPr>
            <a:r>
              <a:rPr lang="pt-BR" dirty="0" smtClean="0"/>
              <a:t>-Diarreia </a:t>
            </a:r>
          </a:p>
          <a:p>
            <a:pPr marL="0" indent="0">
              <a:buNone/>
            </a:pPr>
            <a:r>
              <a:rPr lang="pt-BR" dirty="0" smtClean="0"/>
              <a:t>-Dor abdominal</a:t>
            </a:r>
          </a:p>
          <a:p>
            <a:pPr marL="0" indent="0">
              <a:buNone/>
            </a:pPr>
            <a:r>
              <a:rPr lang="pt-BR" dirty="0" smtClean="0"/>
              <a:t>-Hepatite </a:t>
            </a:r>
            <a:r>
              <a:rPr lang="pt-BR" dirty="0" err="1"/>
              <a:t>colestática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4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4455" y="563609"/>
            <a:ext cx="9496976" cy="56568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dobe Garamond Pro" panose="02020502060506020403" pitchFamily="18" charset="0"/>
              </a:rPr>
              <a:t>LINCOSAMIDAS</a:t>
            </a:r>
          </a:p>
          <a:p>
            <a:pPr marL="0" indent="0" algn="ctr">
              <a:buNone/>
            </a:pPr>
            <a:endParaRPr lang="pt-BR" sz="2400" b="1" dirty="0" smtClean="0">
              <a:latin typeface="Adobe Garamond Pro" panose="02020502060506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 err="1"/>
              <a:t>lincomicina</a:t>
            </a:r>
            <a:r>
              <a:rPr lang="pt-BR" dirty="0"/>
              <a:t> foi a primeira </a:t>
            </a:r>
            <a:r>
              <a:rPr lang="pt-BR" dirty="0" err="1"/>
              <a:t>lincosamida</a:t>
            </a:r>
            <a:r>
              <a:rPr lang="pt-BR" dirty="0"/>
              <a:t> (produzida pela bactéria </a:t>
            </a:r>
            <a:r>
              <a:rPr lang="pt-BR" dirty="0" err="1"/>
              <a:t>Streptomyces</a:t>
            </a:r>
            <a:r>
              <a:rPr lang="pt-BR" dirty="0"/>
              <a:t> </a:t>
            </a:r>
            <a:r>
              <a:rPr lang="pt-BR" dirty="0" err="1"/>
              <a:t>lincolnesis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principais </a:t>
            </a:r>
            <a:r>
              <a:rPr lang="pt-BR" dirty="0" err="1"/>
              <a:t>lincosamidas</a:t>
            </a:r>
            <a:r>
              <a:rPr lang="pt-BR" dirty="0"/>
              <a:t> no mercado são: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*CLINDAMICINA </a:t>
            </a:r>
            <a:r>
              <a:rPr lang="pt-BR" dirty="0"/>
              <a:t>(derivado </a:t>
            </a:r>
            <a:r>
              <a:rPr lang="pt-BR" dirty="0" err="1"/>
              <a:t>semi-sintético</a:t>
            </a:r>
            <a:r>
              <a:rPr lang="pt-BR" dirty="0"/>
              <a:t> da </a:t>
            </a:r>
            <a:r>
              <a:rPr lang="pt-BR" dirty="0" err="1"/>
              <a:t>lincomicina</a:t>
            </a:r>
            <a:r>
              <a:rPr lang="pt-BR" dirty="0"/>
              <a:t>)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*LINCOMICINA </a:t>
            </a:r>
            <a:r>
              <a:rPr lang="pt-BR" dirty="0"/>
              <a:t>(droga obsoleta)</a:t>
            </a:r>
          </a:p>
        </p:txBody>
      </p:sp>
    </p:spTree>
    <p:extLst>
      <p:ext uri="{BB962C8B-B14F-4D97-AF65-F5344CB8AC3E}">
        <p14:creationId xmlns:p14="http://schemas.microsoft.com/office/powerpoint/2010/main" val="42065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697" y="576488"/>
            <a:ext cx="10475771" cy="5927343"/>
          </a:xfrm>
        </p:spPr>
        <p:txBody>
          <a:bodyPr>
            <a:noAutofit/>
          </a:bodyPr>
          <a:lstStyle/>
          <a:p>
            <a:r>
              <a:rPr lang="pt-BR" dirty="0" smtClean="0"/>
              <a:t>CLINDAMICINA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-ESPECTRO DE AÇÃO: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-Efeito adverso: </a:t>
            </a:r>
            <a:r>
              <a:rPr lang="pt-BR" dirty="0">
                <a:solidFill>
                  <a:schemeClr val="tx1"/>
                </a:solidFill>
              </a:rPr>
              <a:t>É o </a:t>
            </a:r>
            <a:r>
              <a:rPr lang="pt-BR" dirty="0" err="1">
                <a:solidFill>
                  <a:schemeClr val="tx1"/>
                </a:solidFill>
              </a:rPr>
              <a:t>atb</a:t>
            </a:r>
            <a:r>
              <a:rPr lang="pt-BR" dirty="0">
                <a:solidFill>
                  <a:schemeClr val="tx1"/>
                </a:solidFill>
              </a:rPr>
              <a:t> mais associado a diarreia, aparecendo em uma frequência de até 20% dos pacientes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7410291"/>
              </p:ext>
            </p:extLst>
          </p:nvPr>
        </p:nvGraphicFramePr>
        <p:xfrm>
          <a:off x="1322947" y="425004"/>
          <a:ext cx="9477420" cy="52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baixo 4"/>
          <p:cNvSpPr/>
          <p:nvPr/>
        </p:nvSpPr>
        <p:spPr>
          <a:xfrm rot="3039847">
            <a:off x="4211394" y="4276219"/>
            <a:ext cx="579549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8925965">
            <a:off x="7042599" y="4296274"/>
            <a:ext cx="579549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0800000">
            <a:off x="5662412" y="2355887"/>
            <a:ext cx="579549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151" y="530259"/>
            <a:ext cx="11325776" cy="6327741"/>
          </a:xfrm>
        </p:spPr>
        <p:txBody>
          <a:bodyPr>
            <a:normAutofit/>
          </a:bodyPr>
          <a:lstStyle/>
          <a:p>
            <a:r>
              <a:rPr lang="pt-BR" dirty="0" smtClean="0"/>
              <a:t>POSOLOGIA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52135"/>
              </p:ext>
            </p:extLst>
          </p:nvPr>
        </p:nvGraphicFramePr>
        <p:xfrm>
          <a:off x="484151" y="1224630"/>
          <a:ext cx="10147456" cy="471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728"/>
                <a:gridCol w="5073728"/>
              </a:tblGrid>
              <a:tr h="501438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POSOLOGIA DOS MACROLÍDEOS E LINCOSAMIDAS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01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MACROLÍDEOS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LINCOSAMIDAS</a:t>
                      </a:r>
                      <a:endParaRPr lang="pt-BR" dirty="0"/>
                    </a:p>
                  </a:txBody>
                  <a:tcPr/>
                </a:tc>
              </a:tr>
              <a:tr h="1236423">
                <a:tc>
                  <a:txBody>
                    <a:bodyPr/>
                    <a:lstStyle/>
                    <a:p>
                      <a:r>
                        <a:rPr lang="pt-BR" dirty="0" smtClean="0"/>
                        <a:t>ERITROMICINA (Eritromicina, </a:t>
                      </a:r>
                      <a:r>
                        <a:rPr lang="pt-BR" dirty="0" err="1" smtClean="0"/>
                        <a:t>Eritrex</a:t>
                      </a:r>
                      <a:r>
                        <a:rPr lang="pt-BR" dirty="0" smtClean="0"/>
                        <a:t>)</a:t>
                      </a:r>
                    </a:p>
                    <a:p>
                      <a:r>
                        <a:rPr lang="pt-BR" dirty="0" smtClean="0"/>
                        <a:t>250-500 mg VO 6/6h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CLINDAMICINA (</a:t>
                      </a:r>
                      <a:r>
                        <a:rPr lang="pt-BR" dirty="0" err="1" smtClean="0"/>
                        <a:t>Dalacin</a:t>
                      </a:r>
                      <a:r>
                        <a:rPr lang="pt-BR" dirty="0" smtClean="0"/>
                        <a:t>)</a:t>
                      </a:r>
                    </a:p>
                    <a:p>
                      <a:r>
                        <a:rPr lang="pt-BR" dirty="0" smtClean="0"/>
                        <a:t>150-900 mg EV 8/8h ou 150-450 mg VO 6/6h</a:t>
                      </a:r>
                      <a:endParaRPr lang="pt-BR" dirty="0"/>
                    </a:p>
                  </a:txBody>
                  <a:tcPr/>
                </a:tc>
              </a:tr>
              <a:tr h="1236423">
                <a:tc>
                  <a:txBody>
                    <a:bodyPr/>
                    <a:lstStyle/>
                    <a:p>
                      <a:r>
                        <a:rPr lang="pt-BR" dirty="0" smtClean="0"/>
                        <a:t>AZITROMICINA (</a:t>
                      </a:r>
                      <a:r>
                        <a:rPr lang="pt-BR" dirty="0" err="1" smtClean="0"/>
                        <a:t>Zitromax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Clindal</a:t>
                      </a:r>
                      <a:r>
                        <a:rPr lang="pt-BR" baseline="0" dirty="0" smtClean="0"/>
                        <a:t> AZ)</a:t>
                      </a:r>
                    </a:p>
                    <a:p>
                      <a:r>
                        <a:rPr lang="pt-BR" baseline="0" dirty="0" smtClean="0"/>
                        <a:t>500 mg VO no 1º dia, depois 250 mg VO do 2º ao 5º 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6423">
                <a:tc>
                  <a:txBody>
                    <a:bodyPr/>
                    <a:lstStyle/>
                    <a:p>
                      <a:r>
                        <a:rPr lang="pt-BR" dirty="0" smtClean="0"/>
                        <a:t>CLARITROMICINA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Klaricid</a:t>
                      </a:r>
                      <a:r>
                        <a:rPr lang="pt-BR" baseline="0" dirty="0" smtClean="0"/>
                        <a:t>)</a:t>
                      </a:r>
                    </a:p>
                    <a:p>
                      <a:r>
                        <a:rPr lang="pt-BR" baseline="0" dirty="0" smtClean="0"/>
                        <a:t>500 mg VO/EV 12/12h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800" y="468267"/>
            <a:ext cx="10595716" cy="5700521"/>
          </a:xfrm>
        </p:spPr>
        <p:txBody>
          <a:bodyPr>
            <a:normAutofit/>
          </a:bodyPr>
          <a:lstStyle/>
          <a:p>
            <a:pPr lvl="0" algn="ctr"/>
            <a:r>
              <a:rPr lang="pt-BR" dirty="0"/>
              <a:t>MACROLÍDEOS</a:t>
            </a:r>
          </a:p>
          <a:p>
            <a:pPr marL="0" indent="0">
              <a:buNone/>
            </a:pPr>
            <a:r>
              <a:rPr lang="pt-BR" dirty="0"/>
              <a:t>-ERITROMICINA: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dose pediátrica – 30 a 50mg/kg/dia ÷ de 6/6h VO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AZITROMICINA: </a:t>
            </a:r>
          </a:p>
          <a:p>
            <a:pPr marL="0" indent="0">
              <a:buNone/>
            </a:pPr>
            <a:r>
              <a:rPr lang="pt-BR" dirty="0"/>
              <a:t>• dose pediátrica – 10mg/kg/dia 1x dia por 3dias VO ou 10mg/kg/dia no primeiro dia seguido de 5mg/kg/dia 1x dia por 4 dias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CLARITROMICINA: </a:t>
            </a:r>
          </a:p>
          <a:p>
            <a:pPr marL="0" indent="0">
              <a:buNone/>
            </a:pPr>
            <a:r>
              <a:rPr lang="pt-BR" dirty="0"/>
              <a:t>• dose pediátrica – 5mg/kg/dia ÷ de 12/12h VO </a:t>
            </a:r>
          </a:p>
          <a:p>
            <a:pPr lvl="0"/>
            <a:endParaRPr lang="pt-BR" dirty="0" smtClean="0"/>
          </a:p>
          <a:p>
            <a:pPr lvl="0" algn="ctr"/>
            <a:r>
              <a:rPr lang="pt-BR" dirty="0" smtClean="0"/>
              <a:t>LINCOSAMIDAS</a:t>
            </a:r>
          </a:p>
          <a:p>
            <a:pPr marL="0" lvl="0" indent="0">
              <a:buNone/>
            </a:pPr>
            <a:r>
              <a:rPr lang="pt-BR" dirty="0" smtClean="0"/>
              <a:t>-CLINDAMICINA</a:t>
            </a:r>
            <a:r>
              <a:rPr lang="pt-BR" dirty="0"/>
              <a:t>: </a:t>
            </a:r>
          </a:p>
          <a:p>
            <a:pPr marL="0" indent="0">
              <a:buNone/>
            </a:pPr>
            <a:r>
              <a:rPr lang="pt-BR" dirty="0"/>
              <a:t>• dose pediátrica – 40mg/kg/dia ÷ de 8/8h ou de 6/6h EV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8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61344"/>
            <a:ext cx="2902993" cy="3880773"/>
          </a:xfrm>
        </p:spPr>
        <p:txBody>
          <a:bodyPr>
            <a:normAutofit/>
          </a:bodyPr>
          <a:lstStyle/>
          <a:p>
            <a:r>
              <a:rPr lang="pt-BR" dirty="0" smtClean="0"/>
              <a:t>Tetraciclinas</a:t>
            </a:r>
          </a:p>
          <a:p>
            <a:endParaRPr lang="pt-BR" dirty="0" smtClean="0"/>
          </a:p>
          <a:p>
            <a:r>
              <a:rPr lang="pt-BR" dirty="0" err="1" smtClean="0"/>
              <a:t>Macrolídeos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err="1" smtClean="0"/>
              <a:t>Aminoglicosídeos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Lincosamidas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71424" y="1761343"/>
            <a:ext cx="29029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Sulfonamidas</a:t>
            </a:r>
          </a:p>
          <a:p>
            <a:endParaRPr lang="pt-BR" dirty="0" smtClean="0"/>
          </a:p>
          <a:p>
            <a:r>
              <a:rPr lang="pt-BR" dirty="0" smtClean="0"/>
              <a:t>Quinolonas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Cloranfenicol</a:t>
            </a:r>
          </a:p>
          <a:p>
            <a:endParaRPr lang="pt-BR" dirty="0" smtClean="0"/>
          </a:p>
          <a:p>
            <a:r>
              <a:rPr lang="pt-BR" dirty="0" err="1" smtClean="0"/>
              <a:t>Estreptograminas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Oxazolidinonas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2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67932"/>
            <a:ext cx="8596668" cy="1320800"/>
          </a:xfrm>
        </p:spPr>
        <p:txBody>
          <a:bodyPr/>
          <a:lstStyle/>
          <a:p>
            <a:r>
              <a:rPr lang="pt-BR" dirty="0" smtClean="0"/>
              <a:t>AMINOGLICOSÍDEOS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58313"/>
            <a:ext cx="8596668" cy="3880773"/>
          </a:xfrm>
        </p:spPr>
        <p:txBody>
          <a:bodyPr/>
          <a:lstStyle/>
          <a:p>
            <a:r>
              <a:rPr lang="pt-BR" dirty="0"/>
              <a:t>São </a:t>
            </a:r>
            <a:r>
              <a:rPr lang="pt-BR" dirty="0" smtClean="0"/>
              <a:t>compostos </a:t>
            </a:r>
            <a:r>
              <a:rPr lang="pt-BR" dirty="0"/>
              <a:t>de um grupo amino e um grupo </a:t>
            </a:r>
            <a:r>
              <a:rPr lang="pt-BR" dirty="0" smtClean="0"/>
              <a:t>glicosídeo</a:t>
            </a:r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medicamentos dessa classe são BACTERICIDAS, inibidores de síntese proteica das bactérias </a:t>
            </a:r>
            <a:r>
              <a:rPr lang="pt-BR" dirty="0" smtClean="0"/>
              <a:t>sensíveis</a:t>
            </a:r>
          </a:p>
          <a:p>
            <a:endParaRPr lang="pt-BR" dirty="0" smtClean="0"/>
          </a:p>
          <a:p>
            <a:r>
              <a:rPr lang="pt-BR" dirty="0" smtClean="0"/>
              <a:t>MECANISMO DE AÇÃO: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6283331"/>
              </p:ext>
            </p:extLst>
          </p:nvPr>
        </p:nvGraphicFramePr>
        <p:xfrm>
          <a:off x="677334" y="3284112"/>
          <a:ext cx="10926531" cy="3348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1257" t="22666" r="23010" b="26101"/>
          <a:stretch/>
        </p:blipFill>
        <p:spPr>
          <a:xfrm>
            <a:off x="695459" y="321970"/>
            <a:ext cx="7791718" cy="62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666" y="602245"/>
            <a:ext cx="8596668" cy="3880773"/>
          </a:xfrm>
        </p:spPr>
        <p:txBody>
          <a:bodyPr/>
          <a:lstStyle/>
          <a:p>
            <a:r>
              <a:rPr lang="pt-BR" dirty="0" smtClean="0"/>
              <a:t>Os </a:t>
            </a:r>
            <a:r>
              <a:rPr lang="pt-BR" dirty="0" err="1"/>
              <a:t>aminoglicosídeos</a:t>
            </a:r>
            <a:r>
              <a:rPr lang="pt-BR" dirty="0"/>
              <a:t> perdem a sua atividade nas secreções pulmonares e coleções purulentas, ambientes de pH ácido e carentes de </a:t>
            </a:r>
            <a:r>
              <a:rPr lang="pt-BR" dirty="0" smtClean="0"/>
              <a:t>oxigênio</a:t>
            </a:r>
          </a:p>
          <a:p>
            <a:endParaRPr lang="pt-BR" dirty="0"/>
          </a:p>
          <a:p>
            <a:r>
              <a:rPr lang="pt-BR" dirty="0"/>
              <a:t>D</a:t>
            </a:r>
            <a:r>
              <a:rPr lang="pt-BR" dirty="0" smtClean="0"/>
              <a:t>emonstram </a:t>
            </a:r>
            <a:r>
              <a:rPr lang="pt-BR" dirty="0"/>
              <a:t>uma relativa estabilidade contra o desenvolvimento de resistência </a:t>
            </a:r>
            <a:r>
              <a:rPr lang="pt-BR" dirty="0" smtClean="0"/>
              <a:t>bacteriana</a:t>
            </a:r>
          </a:p>
          <a:p>
            <a:endParaRPr lang="pt-BR" dirty="0"/>
          </a:p>
          <a:p>
            <a:r>
              <a:rPr lang="pt-BR" dirty="0" smtClean="0"/>
              <a:t>ESPECTRO ANTIBACTERIANO:</a:t>
            </a:r>
          </a:p>
          <a:p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9759185"/>
              </p:ext>
            </p:extLst>
          </p:nvPr>
        </p:nvGraphicFramePr>
        <p:xfrm>
          <a:off x="1519707" y="1918952"/>
          <a:ext cx="10341736" cy="482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angulado 6"/>
          <p:cNvCxnSpPr/>
          <p:nvPr/>
        </p:nvCxnSpPr>
        <p:spPr>
          <a:xfrm rot="16200000" flipH="1">
            <a:off x="9074379" y="2440546"/>
            <a:ext cx="553792" cy="437882"/>
          </a:xfrm>
          <a:prstGeom prst="bentConnector3">
            <a:avLst>
              <a:gd name="adj1" fmla="val -47674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909" y="499214"/>
            <a:ext cx="10681832" cy="6030375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ASPECTOS FARMACOCINÉTICOS:</a:t>
            </a:r>
          </a:p>
          <a:p>
            <a:endParaRPr lang="pt-BR" dirty="0"/>
          </a:p>
          <a:p>
            <a:r>
              <a:rPr lang="pt-BR" dirty="0" smtClean="0"/>
              <a:t>Administração via IM ou EV</a:t>
            </a:r>
          </a:p>
          <a:p>
            <a:endParaRPr lang="pt-BR" dirty="0" smtClean="0"/>
          </a:p>
          <a:p>
            <a:r>
              <a:rPr lang="pt-BR" dirty="0"/>
              <a:t>Não são absorvidos no trato </a:t>
            </a:r>
            <a:r>
              <a:rPr lang="pt-BR" dirty="0" smtClean="0"/>
              <a:t>gastrintestinal (Motivo do não uso VO)</a:t>
            </a:r>
          </a:p>
          <a:p>
            <a:endParaRPr lang="pt-BR" dirty="0" smtClean="0"/>
          </a:p>
          <a:p>
            <a:r>
              <a:rPr lang="pt-BR" dirty="0" smtClean="0"/>
              <a:t>Não </a:t>
            </a:r>
            <a:r>
              <a:rPr lang="pt-BR" dirty="0"/>
              <a:t>atravessam a barreira </a:t>
            </a:r>
            <a:r>
              <a:rPr lang="pt-BR" dirty="0" err="1"/>
              <a:t>hematoencefálica</a:t>
            </a:r>
            <a:r>
              <a:rPr lang="pt-BR" dirty="0"/>
              <a:t>, não penetram no humor vítreo do olho nem alcançam concentrações elevadas nas secreções e líquidos corporais, embora possam ser obtidas concentrações elevadas nos líquidos articular e </a:t>
            </a:r>
            <a:r>
              <a:rPr lang="pt-BR" dirty="0" smtClean="0"/>
              <a:t>pleural</a:t>
            </a:r>
          </a:p>
          <a:p>
            <a:endParaRPr lang="pt-BR" dirty="0"/>
          </a:p>
          <a:p>
            <a:r>
              <a:rPr lang="pt-BR" dirty="0" smtClean="0"/>
              <a:t>Podem atravessar a placenta; meia-vida </a:t>
            </a:r>
            <a:r>
              <a:rPr lang="pt-BR" dirty="0"/>
              <a:t>plasmática é de 2-3 </a:t>
            </a:r>
            <a:r>
              <a:rPr lang="pt-BR" dirty="0" smtClean="0"/>
              <a:t>horas </a:t>
            </a:r>
          </a:p>
          <a:p>
            <a:endParaRPr lang="pt-BR" dirty="0"/>
          </a:p>
          <a:p>
            <a:r>
              <a:rPr lang="pt-BR" dirty="0" smtClean="0"/>
              <a:t>Eliminação: </a:t>
            </a:r>
            <a:r>
              <a:rPr lang="pt-BR" dirty="0"/>
              <a:t>quase </a:t>
            </a:r>
            <a:r>
              <a:rPr lang="pt-BR" dirty="0" smtClean="0"/>
              <a:t>totalmente renal, </a:t>
            </a:r>
            <a:r>
              <a:rPr lang="pt-BR" dirty="0"/>
              <a:t>com excreção de 50-60% de uma dose na sua forma inalterada dentro de 24 horas.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21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302" y="524972"/>
            <a:ext cx="11016683" cy="566976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CONSIDERAÇÕES IMPORTANTES / EFEITOS </a:t>
            </a:r>
            <a:r>
              <a:rPr lang="pt-BR" dirty="0" smtClean="0"/>
              <a:t>ADVERSOS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/>
              <a:t>C</a:t>
            </a:r>
            <a:r>
              <a:rPr lang="pt-BR" dirty="0" err="1" smtClean="0"/>
              <a:t>ontra-indicados</a:t>
            </a:r>
            <a:r>
              <a:rPr lang="pt-BR" dirty="0" smtClean="0"/>
              <a:t> </a:t>
            </a:r>
            <a:r>
              <a:rPr lang="pt-BR" dirty="0"/>
              <a:t>na gestação devido ao risco de toxicidade fetal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/>
              <a:t>Nefrotoxidade</a:t>
            </a:r>
            <a:r>
              <a:rPr lang="pt-BR" dirty="0"/>
              <a:t> e </a:t>
            </a:r>
            <a:r>
              <a:rPr lang="pt-BR" dirty="0" err="1"/>
              <a:t>ototoxicidade</a:t>
            </a:r>
            <a:r>
              <a:rPr lang="pt-BR" dirty="0"/>
              <a:t>. O tipo de lesão renal é a necrose tubular aguda, forma não </a:t>
            </a:r>
            <a:r>
              <a:rPr lang="pt-BR" dirty="0" err="1"/>
              <a:t>oligúrica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O efeito tóxico é dose-dependente e </a:t>
            </a:r>
            <a:r>
              <a:rPr lang="pt-BR" dirty="0" smtClean="0"/>
              <a:t>tempo-dependente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-A paralisia </a:t>
            </a:r>
            <a:r>
              <a:rPr lang="pt-BR" dirty="0"/>
              <a:t>causada por bloqueio neuromuscular constitui uma reação tóxica </a:t>
            </a:r>
            <a:r>
              <a:rPr lang="pt-BR" dirty="0" smtClean="0"/>
              <a:t>rara. </a:t>
            </a:r>
            <a:r>
              <a:rPr lang="pt-BR" dirty="0"/>
              <a:t>R</a:t>
            </a:r>
            <a:r>
              <a:rPr lang="pt-BR" dirty="0" smtClean="0"/>
              <a:t>esulta </a:t>
            </a:r>
            <a:r>
              <a:rPr lang="pt-BR" dirty="0"/>
              <a:t>da inibição da captação de Ca2+ necessária para a liberação da acetilcolina por </a:t>
            </a:r>
            <a:r>
              <a:rPr lang="pt-BR" dirty="0" err="1"/>
              <a:t>exocitose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029" y="550730"/>
            <a:ext cx="8596668" cy="3880773"/>
          </a:xfrm>
        </p:spPr>
        <p:txBody>
          <a:bodyPr/>
          <a:lstStyle/>
          <a:p>
            <a:r>
              <a:rPr lang="pt-BR" dirty="0" smtClean="0"/>
              <a:t>POSOLOGIA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55697"/>
              </p:ext>
            </p:extLst>
          </p:nvPr>
        </p:nvGraphicFramePr>
        <p:xfrm>
          <a:off x="639928" y="1675009"/>
          <a:ext cx="10319224" cy="262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9224"/>
              </a:tblGrid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POSOLOGIA DOS AMINOGLICOSÍDEOS</a:t>
                      </a:r>
                      <a:endParaRPr lang="pt-BR" dirty="0"/>
                    </a:p>
                  </a:txBody>
                  <a:tcPr/>
                </a:tc>
              </a:tr>
              <a:tr h="524807">
                <a:tc>
                  <a:txBody>
                    <a:bodyPr/>
                    <a:lstStyle/>
                    <a:p>
                      <a:r>
                        <a:rPr lang="pt-BR" dirty="0" smtClean="0"/>
                        <a:t>GENTAMICINA-------------------------------------------- 5 mg/Kg EV 1x/dia</a:t>
                      </a:r>
                      <a:endParaRPr lang="pt-BR" dirty="0"/>
                    </a:p>
                  </a:txBody>
                  <a:tcPr/>
                </a:tc>
              </a:tr>
              <a:tr h="524807">
                <a:tc>
                  <a:txBody>
                    <a:bodyPr/>
                    <a:lstStyle/>
                    <a:p>
                      <a:r>
                        <a:rPr lang="pt-BR" dirty="0" smtClean="0"/>
                        <a:t>AMICACINA----------------------------------------------- 15 mg/Kg</a:t>
                      </a:r>
                      <a:r>
                        <a:rPr lang="pt-BR" baseline="0" dirty="0" smtClean="0"/>
                        <a:t> EV 1x/dia</a:t>
                      </a:r>
                      <a:endParaRPr lang="pt-BR" dirty="0"/>
                    </a:p>
                  </a:txBody>
                  <a:tcPr/>
                </a:tc>
              </a:tr>
              <a:tr h="524807">
                <a:tc>
                  <a:txBody>
                    <a:bodyPr/>
                    <a:lstStyle/>
                    <a:p>
                      <a:r>
                        <a:rPr lang="pt-BR" dirty="0" smtClean="0"/>
                        <a:t>ESTREPTOMICINA---------------------------------------- 15 mg/Kg IM 1x/dia</a:t>
                      </a:r>
                      <a:endParaRPr lang="pt-BR" dirty="0"/>
                    </a:p>
                  </a:txBody>
                  <a:tcPr/>
                </a:tc>
              </a:tr>
              <a:tr h="524807">
                <a:tc>
                  <a:txBody>
                    <a:bodyPr/>
                    <a:lstStyle/>
                    <a:p>
                      <a:r>
                        <a:rPr lang="pt-BR" dirty="0" smtClean="0"/>
                        <a:t>TOBRAMICINA-------------------------------------------- 5 mg/Kg EV 1x/dia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9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503" y="563801"/>
            <a:ext cx="9694965" cy="559133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POSOLOGIA PEDIÁTRICA: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Gentamicina</a:t>
            </a:r>
            <a:r>
              <a:rPr lang="pt-BR" dirty="0"/>
              <a:t>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≤ </a:t>
            </a:r>
            <a:r>
              <a:rPr lang="pt-BR" dirty="0"/>
              <a:t>2000g: 0-7 dias: 5mg/kg/dia ÷ de 24/24h EV</a:t>
            </a:r>
          </a:p>
          <a:p>
            <a:pPr marL="0" indent="0">
              <a:buNone/>
            </a:pPr>
            <a:r>
              <a:rPr lang="pt-BR" dirty="0"/>
              <a:t>              </a:t>
            </a:r>
            <a:r>
              <a:rPr lang="pt-BR" dirty="0" smtClean="0"/>
              <a:t>8-28 </a:t>
            </a:r>
            <a:r>
              <a:rPr lang="pt-BR" dirty="0"/>
              <a:t>dias: 5-7,5mg/kg/dia ÷ de 12/12h EV</a:t>
            </a:r>
          </a:p>
          <a:p>
            <a:pPr marL="0" indent="0">
              <a:buNone/>
            </a:pPr>
            <a:r>
              <a:rPr lang="pt-BR" dirty="0"/>
              <a:t>                        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&gt;</a:t>
            </a:r>
            <a:r>
              <a:rPr lang="pt-BR" dirty="0"/>
              <a:t>2000g: 0-7 dias: 5mg/kg/dia ÷ de 12/12h EV</a:t>
            </a:r>
          </a:p>
          <a:p>
            <a:pPr marL="0" indent="0">
              <a:buNone/>
            </a:pPr>
            <a:r>
              <a:rPr lang="pt-BR" dirty="0"/>
              <a:t>            </a:t>
            </a:r>
            <a:r>
              <a:rPr lang="pt-BR" dirty="0" smtClean="0"/>
              <a:t> 8-28 </a:t>
            </a:r>
            <a:r>
              <a:rPr lang="pt-BR" dirty="0"/>
              <a:t>dias: 5-7,5mg/kg/dia ÷ de 12/12h EV</a:t>
            </a:r>
          </a:p>
          <a:p>
            <a:pPr marL="0" indent="0">
              <a:buNone/>
            </a:pPr>
            <a:r>
              <a:rPr lang="pt-BR" dirty="0"/>
              <a:t>           </a:t>
            </a:r>
            <a:r>
              <a:rPr lang="pt-BR" dirty="0" smtClean="0"/>
              <a:t>  &gt;</a:t>
            </a:r>
            <a:r>
              <a:rPr lang="pt-BR" dirty="0"/>
              <a:t>28 dias: 5-7,5mg/kg/dia ÷ de 12/12 h ou 8/8 h EV</a:t>
            </a:r>
          </a:p>
          <a:p>
            <a:pPr marL="0" indent="0">
              <a:buNone/>
            </a:pPr>
            <a:r>
              <a:rPr lang="pt-BR" dirty="0"/>
              <a:t>   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 smtClean="0"/>
              <a:t>Amicacina</a:t>
            </a:r>
            <a:r>
              <a:rPr lang="pt-BR" dirty="0"/>
              <a:t>: ≤ 2000g: 0-7 dias: 15mg/kg/dia ÷ de 12/12h EV</a:t>
            </a:r>
          </a:p>
          <a:p>
            <a:pPr marL="0" indent="0">
              <a:buNone/>
            </a:pPr>
            <a:r>
              <a:rPr lang="pt-BR" dirty="0"/>
              <a:t>                                   </a:t>
            </a:r>
            <a:r>
              <a:rPr lang="pt-BR" dirty="0" smtClean="0"/>
              <a:t> </a:t>
            </a:r>
            <a:r>
              <a:rPr lang="pt-BR" dirty="0"/>
              <a:t>8-28 dias: 15mg/kg/dia ÷ de 12/12h EV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  <a:r>
              <a:rPr lang="pt-BR" dirty="0" smtClean="0"/>
              <a:t>&gt;</a:t>
            </a:r>
            <a:r>
              <a:rPr lang="pt-BR" dirty="0"/>
              <a:t>2000g: 0-7 dias: 15mg/kg/dia ÷ de 12/12h ou 8/8h EV</a:t>
            </a:r>
          </a:p>
          <a:p>
            <a:pPr marL="0" indent="0">
              <a:buNone/>
            </a:pPr>
            <a:r>
              <a:rPr lang="pt-BR" dirty="0"/>
              <a:t>                                   </a:t>
            </a:r>
            <a:r>
              <a:rPr lang="pt-BR" dirty="0" smtClean="0"/>
              <a:t> </a:t>
            </a:r>
            <a:r>
              <a:rPr lang="pt-BR" dirty="0"/>
              <a:t>8-28 dias: 15mg/kg/dia ÷ de 12/12h  ou 8/8h EV</a:t>
            </a:r>
          </a:p>
          <a:p>
            <a:pPr marL="0" indent="0">
              <a:buNone/>
            </a:pPr>
            <a:r>
              <a:rPr lang="pt-BR" dirty="0"/>
              <a:t>                                    </a:t>
            </a:r>
            <a:r>
              <a:rPr lang="pt-BR" dirty="0" smtClean="0"/>
              <a:t>&gt;</a:t>
            </a:r>
            <a:r>
              <a:rPr lang="pt-BR" dirty="0"/>
              <a:t>28 dias: 15mg/kg/dia ÷ de 12/12 h ou 8/8 h EV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1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SULFONAMIDAS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09829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 smtClean="0"/>
              <a:t>Foram os primeiros antimicrobianos</a:t>
            </a:r>
          </a:p>
          <a:p>
            <a:endParaRPr lang="pt-BR" dirty="0" smtClean="0"/>
          </a:p>
          <a:p>
            <a:r>
              <a:rPr lang="pt-BR" dirty="0"/>
              <a:t>D</a:t>
            </a:r>
            <a:r>
              <a:rPr lang="pt-BR" dirty="0" smtClean="0"/>
              <a:t>erivados da sulfanilamida</a:t>
            </a:r>
          </a:p>
          <a:p>
            <a:endParaRPr lang="pt-BR" dirty="0" smtClean="0"/>
          </a:p>
          <a:p>
            <a:r>
              <a:rPr lang="pt-BR" dirty="0" smtClean="0"/>
              <a:t>Trimetoprim: potencializa o efeito da sulfa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MECANISMO </a:t>
            </a:r>
            <a:r>
              <a:rPr lang="pt-BR" dirty="0"/>
              <a:t>DE AÇÃO</a:t>
            </a:r>
            <a:r>
              <a:rPr lang="pt-BR" dirty="0" smtClean="0"/>
              <a:t>: Substâncias análogas ao PABA por apresentarem estrutura química semelhante ao PABA, competem com este pela ação da diidropteroato sintetase, inibindo-a.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8678" t="16330" r="17071" b="9903"/>
          <a:stretch/>
        </p:blipFill>
        <p:spPr>
          <a:xfrm>
            <a:off x="8815004" y="799691"/>
            <a:ext cx="3155324" cy="53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02245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 smtClean="0"/>
              <a:t>ESPECTRO ANTIBACTERIANO: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- Contra a maioria </a:t>
            </a:r>
            <a:r>
              <a:rPr lang="pt-BR" dirty="0"/>
              <a:t>dos Gram-positivos e Gram-negativos</a:t>
            </a:r>
          </a:p>
          <a:p>
            <a:endParaRPr lang="pt-BR" dirty="0"/>
          </a:p>
          <a:p>
            <a:r>
              <a:rPr lang="pt-BR" dirty="0" smtClean="0"/>
              <a:t>INDICAÇÃO</a:t>
            </a:r>
            <a:r>
              <a:rPr lang="pt-BR" dirty="0"/>
              <a:t>: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6184353"/>
              </p:ext>
            </p:extLst>
          </p:nvPr>
        </p:nvGraphicFramePr>
        <p:xfrm>
          <a:off x="811369" y="2894922"/>
          <a:ext cx="6525296" cy="317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3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667" y="524972"/>
            <a:ext cx="11093956" cy="5940222"/>
          </a:xfrm>
        </p:spPr>
        <p:txBody>
          <a:bodyPr>
            <a:normAutofit/>
          </a:bodyPr>
          <a:lstStyle/>
          <a:p>
            <a:r>
              <a:rPr lang="pt-BR" dirty="0"/>
              <a:t>GERMES RESISTENTES A SULFAMETOXAZOL-TRIMETROPRIM:</a:t>
            </a:r>
          </a:p>
          <a:p>
            <a:pPr marL="0" lvl="0" indent="0">
              <a:buNone/>
            </a:pPr>
            <a:r>
              <a:rPr lang="pt-BR" i="1" dirty="0"/>
              <a:t> </a:t>
            </a:r>
            <a:endParaRPr lang="pt-BR" i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i="1" dirty="0" err="1" smtClean="0"/>
              <a:t>Pseudomonas</a:t>
            </a:r>
            <a:r>
              <a:rPr lang="pt-BR" i="1" dirty="0" smtClean="0"/>
              <a:t> </a:t>
            </a:r>
            <a:r>
              <a:rPr lang="pt-BR" i="1" dirty="0" err="1"/>
              <a:t>aeruginosa</a:t>
            </a:r>
            <a:r>
              <a:rPr lang="pt-BR" i="1" dirty="0"/>
              <a:t>, 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 err="1" smtClean="0"/>
              <a:t>Bacteroidesfragilis</a:t>
            </a:r>
            <a:endParaRPr lang="pt-B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i="1" dirty="0" smtClean="0"/>
              <a:t>S</a:t>
            </a:r>
            <a:r>
              <a:rPr lang="pt-BR" i="1" dirty="0"/>
              <a:t>. </a:t>
            </a:r>
            <a:r>
              <a:rPr lang="pt-BR" i="1" dirty="0" err="1" smtClean="0"/>
              <a:t>Pneumoniae</a:t>
            </a:r>
            <a:endParaRPr lang="pt-B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i="1" dirty="0" err="1" smtClean="0"/>
              <a:t>Campylobacter</a:t>
            </a:r>
            <a:r>
              <a:rPr lang="pt-BR" i="1" dirty="0" smtClean="0"/>
              <a:t> </a:t>
            </a:r>
            <a:r>
              <a:rPr lang="pt-BR" i="1" dirty="0"/>
              <a:t>sp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CONTRAINDICAÇÃO </a:t>
            </a:r>
            <a:r>
              <a:rPr lang="pt-BR" dirty="0"/>
              <a:t>DA </a:t>
            </a:r>
            <a:r>
              <a:rPr lang="pt-BR" dirty="0" smtClean="0"/>
              <a:t>ASSOCIAÇÃO: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* </a:t>
            </a:r>
            <a:r>
              <a:rPr lang="pt-BR" dirty="0" smtClean="0"/>
              <a:t>Último </a:t>
            </a:r>
            <a:r>
              <a:rPr lang="pt-BR" dirty="0"/>
              <a:t>trimestre da gestação e na lactação</a:t>
            </a:r>
          </a:p>
          <a:p>
            <a:endParaRPr lang="pt-BR" dirty="0" smtClean="0"/>
          </a:p>
          <a:p>
            <a:r>
              <a:rPr lang="pt-BR" dirty="0" smtClean="0"/>
              <a:t>Sulfas </a:t>
            </a:r>
            <a:r>
              <a:rPr lang="pt-BR" dirty="0"/>
              <a:t>juntamente aos </a:t>
            </a:r>
            <a:r>
              <a:rPr lang="pt-BR" dirty="0" err="1"/>
              <a:t>AINEs</a:t>
            </a:r>
            <a:r>
              <a:rPr lang="pt-BR" dirty="0"/>
              <a:t>: provocam reações de </a:t>
            </a:r>
            <a:r>
              <a:rPr lang="pt-BR" dirty="0" smtClean="0"/>
              <a:t>hipersensibilidade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H</a:t>
            </a:r>
            <a:r>
              <a:rPr lang="pt-BR" dirty="0" smtClean="0"/>
              <a:t>ipersensibilidade </a:t>
            </a:r>
            <a:r>
              <a:rPr lang="pt-BR" dirty="0"/>
              <a:t>cutânea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I</a:t>
            </a:r>
            <a:r>
              <a:rPr lang="pt-BR" dirty="0" smtClean="0"/>
              <a:t>ntolerância </a:t>
            </a:r>
            <a:r>
              <a:rPr lang="pt-BR" dirty="0"/>
              <a:t>gastrointestinal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3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9" cy="1320800"/>
          </a:xfrm>
        </p:spPr>
        <p:txBody>
          <a:bodyPr/>
          <a:lstStyle/>
          <a:p>
            <a:r>
              <a:rPr lang="pt-BR" dirty="0" smtClean="0"/>
              <a:t>CLASSIFICAÇÃO DOS ANTIBIÓTICOS SEGUNDO O MECANISMO DE 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46940"/>
            <a:ext cx="9462954" cy="4335745"/>
          </a:xfrm>
        </p:spPr>
        <p:txBody>
          <a:bodyPr>
            <a:normAutofit/>
          </a:bodyPr>
          <a:lstStyle/>
          <a:p>
            <a:r>
              <a:rPr lang="pt-BR" dirty="0" smtClean="0"/>
              <a:t>INIBIDORES DA SÍNTESE DA PAREDE CELULAR</a:t>
            </a:r>
          </a:p>
          <a:p>
            <a:endParaRPr lang="pt-BR" dirty="0" smtClean="0"/>
          </a:p>
          <a:p>
            <a:r>
              <a:rPr lang="pt-BR" dirty="0" smtClean="0"/>
              <a:t>ALTERAÇÃO DA PERMEABILIDADE DA MEMBRANA CELULAR</a:t>
            </a:r>
          </a:p>
          <a:p>
            <a:endParaRPr lang="pt-BR" dirty="0" smtClean="0"/>
          </a:p>
          <a:p>
            <a:r>
              <a:rPr lang="pt-BR" dirty="0" smtClean="0"/>
              <a:t>ALTERAÇÃO DA SÍNTESE PROTÉICA</a:t>
            </a:r>
          </a:p>
          <a:p>
            <a:endParaRPr lang="pt-BR" dirty="0" smtClean="0"/>
          </a:p>
          <a:p>
            <a:r>
              <a:rPr lang="pt-BR" dirty="0" smtClean="0"/>
              <a:t>AFETA O METABOLISMO DOS ÁCIDOS NUCLÉICOS</a:t>
            </a:r>
          </a:p>
          <a:p>
            <a:endParaRPr lang="pt-BR" dirty="0" smtClean="0"/>
          </a:p>
          <a:p>
            <a:r>
              <a:rPr lang="pt-BR" dirty="0" smtClean="0"/>
              <a:t>ANTIMETABÓLITOS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1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787" y="357546"/>
            <a:ext cx="10965168" cy="6069011"/>
          </a:xfrm>
        </p:spPr>
        <p:txBody>
          <a:bodyPr>
            <a:normAutofit/>
          </a:bodyPr>
          <a:lstStyle/>
          <a:p>
            <a:r>
              <a:rPr lang="pt-BR" dirty="0"/>
              <a:t>Exemplos de </a:t>
            </a:r>
            <a:r>
              <a:rPr lang="pt-BR" dirty="0" err="1"/>
              <a:t>sulfonamidas</a:t>
            </a:r>
            <a:r>
              <a:rPr lang="pt-BR" dirty="0"/>
              <a:t> de uso clínico: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dirty="0" err="1"/>
              <a:t>Sulfametoxazol-trimetroprim</a:t>
            </a:r>
            <a:r>
              <a:rPr lang="pt-BR" dirty="0"/>
              <a:t> (</a:t>
            </a:r>
            <a:r>
              <a:rPr lang="pt-BR" dirty="0" err="1"/>
              <a:t>Bactrim</a:t>
            </a:r>
            <a:r>
              <a:rPr lang="pt-BR" dirty="0"/>
              <a:t>®)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/>
              <a:t>Sulfadiazina</a:t>
            </a:r>
            <a:r>
              <a:rPr lang="pt-BR" dirty="0"/>
              <a:t>,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/>
              <a:t>Sulfadimidina</a:t>
            </a:r>
            <a:r>
              <a:rPr lang="pt-BR" dirty="0"/>
              <a:t>,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/>
              <a:t>Sulfametoxazol</a:t>
            </a:r>
            <a:r>
              <a:rPr lang="pt-BR" dirty="0"/>
              <a:t> (de ação curta</a:t>
            </a:r>
            <a:r>
              <a:rPr lang="pt-BR" dirty="0" smtClean="0"/>
              <a:t>)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Sulfametopirazina</a:t>
            </a:r>
            <a:r>
              <a:rPr lang="pt-BR" dirty="0" smtClean="0"/>
              <a:t> </a:t>
            </a:r>
            <a:r>
              <a:rPr lang="pt-BR" dirty="0"/>
              <a:t>(de ação longa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/>
              <a:t>Sulfassalazina</a:t>
            </a:r>
            <a:r>
              <a:rPr lang="pt-BR" dirty="0"/>
              <a:t> (pouco absorvida pelo trato gastrintestinal) e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/>
              <a:t>Sulfametoxazol</a:t>
            </a:r>
            <a:r>
              <a:rPr lang="pt-BR" dirty="0"/>
              <a:t> (administrado com </a:t>
            </a:r>
            <a:r>
              <a:rPr lang="pt-BR" dirty="0" err="1"/>
              <a:t>trimetoprima</a:t>
            </a:r>
            <a:r>
              <a:rPr lang="pt-BR" dirty="0"/>
              <a:t>, sendo a combinação conhecida como </a:t>
            </a:r>
            <a:r>
              <a:rPr lang="pt-BR" dirty="0" err="1"/>
              <a:t>co-trimoxazol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1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240" y="512092"/>
            <a:ext cx="11274261" cy="6345908"/>
          </a:xfrm>
        </p:spPr>
        <p:txBody>
          <a:bodyPr>
            <a:normAutofit/>
          </a:bodyPr>
          <a:lstStyle/>
          <a:p>
            <a:r>
              <a:rPr lang="pt-BR" dirty="0"/>
              <a:t>USO CLÍNICO DE SULFANAMIDAS:</a:t>
            </a:r>
          </a:p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* </a:t>
            </a:r>
            <a:r>
              <a:rPr lang="pt-BR" dirty="0"/>
              <a:t>Em geral, não são aplicadas topicamente, devido, em grande parte, ao risco de sensibilização e de reações alérgicas.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7540371"/>
              </p:ext>
            </p:extLst>
          </p:nvPr>
        </p:nvGraphicFramePr>
        <p:xfrm>
          <a:off x="2305318" y="243148"/>
          <a:ext cx="9775065" cy="57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1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152" y="524972"/>
            <a:ext cx="11068198" cy="6210678"/>
          </a:xfrm>
        </p:spPr>
        <p:txBody>
          <a:bodyPr>
            <a:normAutofit/>
          </a:bodyPr>
          <a:lstStyle/>
          <a:p>
            <a:r>
              <a:rPr lang="pt-BR" dirty="0" smtClean="0"/>
              <a:t>EFEITOS </a:t>
            </a:r>
            <a:r>
              <a:rPr lang="pt-BR" dirty="0"/>
              <a:t>ADVERSOS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Leves </a:t>
            </a:r>
            <a:r>
              <a:rPr lang="pt-BR" dirty="0"/>
              <a:t>a moderados: 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N</a:t>
            </a:r>
            <a:r>
              <a:rPr lang="pt-BR" dirty="0" smtClean="0"/>
              <a:t>áusea </a:t>
            </a:r>
            <a:r>
              <a:rPr lang="pt-BR" dirty="0"/>
              <a:t>e vômitos, </a:t>
            </a:r>
            <a:r>
              <a:rPr lang="pt-BR" dirty="0" smtClean="0"/>
              <a:t>cefaleia </a:t>
            </a:r>
            <a:r>
              <a:rPr lang="pt-BR" dirty="0"/>
              <a:t>e depressão mental.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Graves</a:t>
            </a:r>
            <a:r>
              <a:rPr lang="pt-BR" dirty="0"/>
              <a:t>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-Interrupção </a:t>
            </a:r>
            <a:r>
              <a:rPr lang="pt-BR" dirty="0"/>
              <a:t>da terapia em hepatite, reações de hipersensibilidade (exantemas, febre, reações </a:t>
            </a:r>
            <a:r>
              <a:rPr lang="pt-BR" dirty="0" smtClean="0"/>
              <a:t>anafilactoides</a:t>
            </a:r>
            <a:r>
              <a:rPr lang="pt-BR" dirty="0"/>
              <a:t>), depressão da medula óssea e cristalúria. </a:t>
            </a:r>
          </a:p>
        </p:txBody>
      </p:sp>
    </p:spTree>
    <p:extLst>
      <p:ext uri="{BB962C8B-B14F-4D97-AF65-F5344CB8AC3E}">
        <p14:creationId xmlns:p14="http://schemas.microsoft.com/office/powerpoint/2010/main" val="10662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447" y="522858"/>
            <a:ext cx="8991898" cy="5074378"/>
          </a:xfrm>
        </p:spPr>
        <p:txBody>
          <a:bodyPr>
            <a:normAutofit/>
          </a:bodyPr>
          <a:lstStyle/>
          <a:p>
            <a:r>
              <a:rPr lang="pt-BR" dirty="0" smtClean="0"/>
              <a:t>POSOLOGIA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SULFONAMIDAS</a:t>
            </a:r>
          </a:p>
          <a:p>
            <a:pPr marL="0" lv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Crianças: SMZ – 40mg/kg/dia TMP – 8mg/kg/dia ÷ de 12/12 horas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07542"/>
              </p:ext>
            </p:extLst>
          </p:nvPr>
        </p:nvGraphicFramePr>
        <p:xfrm>
          <a:off x="595447" y="2084442"/>
          <a:ext cx="10527478" cy="2160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478"/>
              </a:tblGrid>
              <a:tr h="57970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POSOLOGIA</a:t>
                      </a:r>
                      <a:r>
                        <a:rPr lang="pt-BR" baseline="0" dirty="0" smtClean="0"/>
                        <a:t> DAS SULFONAMIDAS</a:t>
                      </a:r>
                      <a:endParaRPr lang="pt-BR" dirty="0"/>
                    </a:p>
                  </a:txBody>
                  <a:tcPr/>
                </a:tc>
              </a:tr>
              <a:tr h="579709">
                <a:tc>
                  <a:txBody>
                    <a:bodyPr/>
                    <a:lstStyle/>
                    <a:p>
                      <a:r>
                        <a:rPr lang="pt-BR" dirty="0" smtClean="0"/>
                        <a:t>SULFAMETOXAZOL-TRIMETROPIM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Bactrim</a:t>
                      </a:r>
                      <a:r>
                        <a:rPr lang="pt-BR" baseline="0" dirty="0" smtClean="0"/>
                        <a:t>)-------------------------400/80 mg</a:t>
                      </a:r>
                      <a:endParaRPr lang="pt-BR" dirty="0"/>
                    </a:p>
                  </a:txBody>
                  <a:tcPr/>
                </a:tc>
              </a:tr>
              <a:tr h="1000593">
                <a:tc>
                  <a:txBody>
                    <a:bodyPr/>
                    <a:lstStyle/>
                    <a:p>
                      <a:r>
                        <a:rPr lang="pt-BR" dirty="0" smtClean="0"/>
                        <a:t>SULFAMETOXAZOL-TRIMETROPIM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Bactrim</a:t>
                      </a:r>
                      <a:r>
                        <a:rPr lang="pt-BR" baseline="0" dirty="0" smtClean="0"/>
                        <a:t> F)-----------------------800/160 mg 12/12h por 10 a 14 dias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QUINOLONAS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35586"/>
            <a:ext cx="8596668" cy="3880773"/>
          </a:xfrm>
        </p:spPr>
        <p:txBody>
          <a:bodyPr/>
          <a:lstStyle/>
          <a:p>
            <a:r>
              <a:rPr lang="pt-BR" dirty="0" smtClean="0"/>
              <a:t>São derivados </a:t>
            </a:r>
            <a:r>
              <a:rPr lang="pt-BR" dirty="0"/>
              <a:t>semissintéticos fluorados do ácido </a:t>
            </a:r>
            <a:r>
              <a:rPr lang="pt-BR" dirty="0" err="1"/>
              <a:t>nalidíxico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Ação BACTERICIDA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Gerações: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2518" t="37439" r="31115" b="31333"/>
          <a:stretch/>
        </p:blipFill>
        <p:spPr>
          <a:xfrm>
            <a:off x="3575918" y="2286000"/>
            <a:ext cx="8006481" cy="386541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45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030" y="550730"/>
            <a:ext cx="8596668" cy="3880773"/>
          </a:xfrm>
        </p:spPr>
        <p:txBody>
          <a:bodyPr/>
          <a:lstStyle/>
          <a:p>
            <a:r>
              <a:rPr lang="pt-BR" dirty="0" smtClean="0"/>
              <a:t>MECANISMO DE AÇÃO: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2732658"/>
              </p:ext>
            </p:extLst>
          </p:nvPr>
        </p:nvGraphicFramePr>
        <p:xfrm>
          <a:off x="1314991" y="3964347"/>
          <a:ext cx="9852337" cy="314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/>
          <a:srcRect l="20469" t="36048" r="13987" b="22714"/>
          <a:stretch/>
        </p:blipFill>
        <p:spPr>
          <a:xfrm>
            <a:off x="497030" y="1227816"/>
            <a:ext cx="11173492" cy="32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151" y="277197"/>
            <a:ext cx="11428231" cy="6341967"/>
          </a:xfrm>
        </p:spPr>
        <p:txBody>
          <a:bodyPr>
            <a:normAutofit fontScale="92500" lnSpcReduction="10000"/>
          </a:bodyPr>
          <a:lstStyle/>
          <a:p>
            <a:r>
              <a:rPr lang="pt-BR" sz="1900" dirty="0" smtClean="0"/>
              <a:t>Agentes </a:t>
            </a:r>
            <a:r>
              <a:rPr lang="pt-BR" sz="1900" dirty="0"/>
              <a:t>de </a:t>
            </a:r>
            <a:r>
              <a:rPr lang="pt-BR" sz="1900" dirty="0" smtClean="0"/>
              <a:t>AMPLO </a:t>
            </a:r>
            <a:r>
              <a:rPr lang="pt-BR" sz="1900" dirty="0"/>
              <a:t>espectro: </a:t>
            </a:r>
            <a:endParaRPr lang="pt-BR" sz="1900" dirty="0" smtClean="0"/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</a:t>
            </a:r>
            <a:r>
              <a:rPr lang="pt-BR" sz="1900" dirty="0" err="1" smtClean="0"/>
              <a:t>Ciprofloxacina</a:t>
            </a:r>
            <a:r>
              <a:rPr lang="pt-BR" sz="1900" dirty="0" smtClean="0"/>
              <a:t> </a:t>
            </a:r>
            <a:r>
              <a:rPr lang="pt-BR" sz="1900" dirty="0"/>
              <a:t>(</a:t>
            </a:r>
            <a:r>
              <a:rPr lang="pt-BR" sz="1900" dirty="0" err="1"/>
              <a:t>Cipro</a:t>
            </a:r>
            <a:r>
              <a:rPr lang="pt-BR" sz="1900" dirty="0" smtClean="0"/>
              <a:t>®)</a:t>
            </a:r>
          </a:p>
          <a:p>
            <a:pPr marL="0" indent="0">
              <a:buNone/>
            </a:pPr>
            <a:endParaRPr lang="pt-BR" sz="1900" dirty="0"/>
          </a:p>
          <a:p>
            <a:pPr marL="0" indent="0">
              <a:buNone/>
            </a:pPr>
            <a:r>
              <a:rPr lang="pt-BR" sz="1900" dirty="0"/>
              <a:t>-</a:t>
            </a:r>
            <a:r>
              <a:rPr lang="pt-BR" sz="1900" dirty="0" err="1" smtClean="0"/>
              <a:t>Levofloxacina</a:t>
            </a:r>
            <a:r>
              <a:rPr lang="pt-BR" sz="1900" dirty="0" smtClean="0"/>
              <a:t> </a:t>
            </a:r>
            <a:r>
              <a:rPr lang="pt-BR" sz="1900" dirty="0"/>
              <a:t>(</a:t>
            </a:r>
            <a:r>
              <a:rPr lang="pt-BR" sz="1900" dirty="0" err="1"/>
              <a:t>Tamiran</a:t>
            </a:r>
            <a:r>
              <a:rPr lang="pt-BR" sz="1900" dirty="0" smtClean="0"/>
              <a:t>®)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</a:t>
            </a:r>
            <a:r>
              <a:rPr lang="pt-BR" sz="1900" dirty="0" err="1" smtClean="0"/>
              <a:t>Ofloxacina</a:t>
            </a:r>
            <a:r>
              <a:rPr lang="pt-BR" sz="1900" dirty="0" smtClean="0"/>
              <a:t> (</a:t>
            </a:r>
            <a:r>
              <a:rPr lang="pt-BR" sz="1900" dirty="0" err="1" smtClean="0"/>
              <a:t>Floxtat</a:t>
            </a:r>
            <a:r>
              <a:rPr lang="pt-BR" sz="1900" dirty="0" smtClean="0"/>
              <a:t>®)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</a:t>
            </a:r>
            <a:r>
              <a:rPr lang="pt-BR" sz="1900" dirty="0" err="1" smtClean="0"/>
              <a:t>Norfloxacina</a:t>
            </a:r>
            <a:r>
              <a:rPr lang="pt-BR" sz="1900" dirty="0" smtClean="0"/>
              <a:t> </a:t>
            </a:r>
            <a:r>
              <a:rPr lang="pt-BR" sz="1900" dirty="0"/>
              <a:t>(</a:t>
            </a:r>
            <a:r>
              <a:rPr lang="pt-BR" sz="1900" dirty="0" err="1"/>
              <a:t>Floxacin</a:t>
            </a:r>
            <a:r>
              <a:rPr lang="pt-BR" sz="1900" dirty="0" smtClean="0"/>
              <a:t>®)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</a:t>
            </a:r>
            <a:r>
              <a:rPr lang="pt-BR" sz="1900" dirty="0" err="1" smtClean="0"/>
              <a:t>Acrosoxacina</a:t>
            </a:r>
            <a:endParaRPr lang="pt-BR" sz="1900" dirty="0"/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</a:t>
            </a:r>
            <a:r>
              <a:rPr lang="pt-BR" sz="1900" dirty="0" err="1" smtClean="0"/>
              <a:t>Pefloxacina</a:t>
            </a:r>
            <a:r>
              <a:rPr lang="pt-BR" sz="1900" dirty="0"/>
              <a:t>.</a:t>
            </a:r>
          </a:p>
          <a:p>
            <a:endParaRPr lang="pt-BR" sz="1900" dirty="0"/>
          </a:p>
          <a:p>
            <a:r>
              <a:rPr lang="pt-BR" sz="1900" dirty="0" smtClean="0"/>
              <a:t>Espectro </a:t>
            </a:r>
            <a:r>
              <a:rPr lang="pt-BR" sz="1900" dirty="0"/>
              <a:t>mais </a:t>
            </a:r>
            <a:r>
              <a:rPr lang="pt-BR" sz="1900" dirty="0" smtClean="0"/>
              <a:t>ESTREITO: </a:t>
            </a:r>
            <a:r>
              <a:rPr lang="pt-BR" sz="1900" dirty="0"/>
              <a:t>Cinoxacina </a:t>
            </a:r>
            <a:endParaRPr lang="pt-BR" sz="1900" dirty="0" smtClean="0"/>
          </a:p>
          <a:p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-Ácido </a:t>
            </a:r>
            <a:r>
              <a:rPr lang="pt-BR" sz="1900" dirty="0" err="1"/>
              <a:t>nalidíxico</a:t>
            </a:r>
            <a:r>
              <a:rPr lang="pt-BR" sz="1900" dirty="0"/>
              <a:t> (utilizados nas infecções do trato urinário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55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674" y="550153"/>
            <a:ext cx="8596668" cy="3880773"/>
          </a:xfrm>
        </p:spPr>
        <p:txBody>
          <a:bodyPr/>
          <a:lstStyle/>
          <a:p>
            <a:r>
              <a:rPr lang="pt-BR" dirty="0" smtClean="0"/>
              <a:t>USO CLÍNICO: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8147847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baixo 4"/>
          <p:cNvSpPr/>
          <p:nvPr/>
        </p:nvSpPr>
        <p:spPr>
          <a:xfrm rot="10800000">
            <a:off x="5655976" y="1493027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3819678">
            <a:off x="7218321" y="1925833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0461982">
            <a:off x="6505656" y="4541469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174939">
            <a:off x="4845759" y="4608035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8181267">
            <a:off x="7604454" y="3903718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2838543">
            <a:off x="3780868" y="4092820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6200000">
            <a:off x="7933467" y="3023181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5400000">
            <a:off x="3595159" y="3073373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7654427">
            <a:off x="4142807" y="1970792"/>
            <a:ext cx="750627" cy="620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561" y="481915"/>
            <a:ext cx="10623012" cy="5741464"/>
          </a:xfrm>
        </p:spPr>
        <p:txBody>
          <a:bodyPr>
            <a:normAutofit/>
          </a:bodyPr>
          <a:lstStyle/>
          <a:p>
            <a:r>
              <a:rPr lang="pt-BR" dirty="0"/>
              <a:t>CIPROFLOXACINA: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R</a:t>
            </a:r>
            <a:r>
              <a:rPr lang="pt-BR" dirty="0" smtClean="0"/>
              <a:t>epresentante </a:t>
            </a:r>
            <a:r>
              <a:rPr lang="pt-BR" dirty="0"/>
              <a:t>principal das </a:t>
            </a:r>
            <a:r>
              <a:rPr lang="pt-BR" dirty="0" err="1"/>
              <a:t>quinolonas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dirty="0" smtClean="0"/>
              <a:t>Amplo </a:t>
            </a:r>
            <a:r>
              <a:rPr lang="pt-BR" dirty="0"/>
              <a:t>espectro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Eficaz contra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-  </a:t>
            </a:r>
            <a:r>
              <a:rPr lang="pt-BR" i="1" dirty="0" err="1"/>
              <a:t>Enterobacteriaceae</a:t>
            </a:r>
            <a:r>
              <a:rPr lang="pt-BR" dirty="0"/>
              <a:t> (os bacilos Gram-negativos entéricos), incluindo muitos microrganismos resistentes às penicilinas,</a:t>
            </a:r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b="1" i="1" dirty="0"/>
              <a:t>H. </a:t>
            </a:r>
            <a:r>
              <a:rPr lang="pt-BR" i="1" dirty="0" err="1"/>
              <a:t>influenzae</a:t>
            </a:r>
            <a:r>
              <a:rPr lang="pt-BR" i="1" dirty="0"/>
              <a:t>,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- N. </a:t>
            </a:r>
            <a:r>
              <a:rPr lang="pt-BR" i="1" dirty="0" err="1"/>
              <a:t>gonorrhoeae</a:t>
            </a:r>
            <a:r>
              <a:rPr lang="pt-BR" i="1" dirty="0"/>
              <a:t> </a:t>
            </a:r>
            <a:r>
              <a:rPr lang="pt-BR" dirty="0"/>
              <a:t>produtora de </a:t>
            </a:r>
            <a:r>
              <a:rPr lang="pt-BR" dirty="0" err="1" smtClean="0"/>
              <a:t>penicilinase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dirty="0" smtClean="0"/>
              <a:t>Espécies </a:t>
            </a:r>
            <a:r>
              <a:rPr lang="pt-BR" dirty="0"/>
              <a:t>de </a:t>
            </a:r>
            <a:r>
              <a:rPr lang="pt-BR" i="1" dirty="0" err="1"/>
              <a:t>Campylobacter</a:t>
            </a:r>
            <a:r>
              <a:rPr lang="pt-BR" i="1" dirty="0"/>
              <a:t> </a:t>
            </a:r>
            <a:r>
              <a:rPr lang="pt-BR" dirty="0"/>
              <a:t>e </a:t>
            </a:r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i="1" dirty="0" err="1" smtClean="0"/>
              <a:t>Pseudomonas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2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462" y="356189"/>
            <a:ext cx="11114331" cy="5523101"/>
          </a:xfrm>
        </p:spPr>
        <p:txBody>
          <a:bodyPr>
            <a:normAutofit fontScale="92500" lnSpcReduction="20000"/>
          </a:bodyPr>
          <a:lstStyle/>
          <a:p>
            <a:r>
              <a:rPr lang="pt-BR" sz="1900" dirty="0" smtClean="0"/>
              <a:t>QUINOLONAS:</a:t>
            </a:r>
          </a:p>
          <a:p>
            <a:pPr>
              <a:buNone/>
            </a:pPr>
            <a:endParaRPr lang="pt-BR" sz="1900" dirty="0" smtClean="0"/>
          </a:p>
          <a:p>
            <a:pPr>
              <a:buNone/>
            </a:pPr>
            <a:r>
              <a:rPr lang="pt-BR" sz="1900" dirty="0" smtClean="0"/>
              <a:t>Administração VO: </a:t>
            </a:r>
            <a:r>
              <a:rPr lang="pt-BR" sz="1900" dirty="0"/>
              <a:t>fármacos bem </a:t>
            </a:r>
            <a:r>
              <a:rPr lang="pt-BR" sz="1900" dirty="0" smtClean="0"/>
              <a:t>absorvidas</a:t>
            </a:r>
            <a:endParaRPr lang="pt-BR" sz="1900" dirty="0"/>
          </a:p>
          <a:p>
            <a:endParaRPr lang="pt-BR" sz="1900" dirty="0"/>
          </a:p>
          <a:p>
            <a:pPr>
              <a:buNone/>
            </a:pPr>
            <a:r>
              <a:rPr lang="pt-BR" sz="1900" dirty="0"/>
              <a:t>Quanto ao tempo de meia-vida: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             -</a:t>
            </a:r>
            <a:r>
              <a:rPr lang="pt-BR" sz="1900" dirty="0"/>
              <a:t>C</a:t>
            </a:r>
            <a:r>
              <a:rPr lang="pt-BR" sz="1900" dirty="0" smtClean="0"/>
              <a:t>iprofloxacina </a:t>
            </a:r>
            <a:r>
              <a:rPr lang="pt-BR" sz="1900" dirty="0"/>
              <a:t>e </a:t>
            </a:r>
            <a:r>
              <a:rPr lang="pt-BR" sz="1900" dirty="0" smtClean="0"/>
              <a:t>norfloxacina: </a:t>
            </a:r>
            <a:r>
              <a:rPr lang="pt-BR" sz="1900" dirty="0"/>
              <a:t>3 </a:t>
            </a:r>
            <a:r>
              <a:rPr lang="pt-BR" sz="1900" dirty="0" smtClean="0"/>
              <a:t>horas</a:t>
            </a:r>
            <a:endParaRPr lang="pt-BR" sz="1900" dirty="0"/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             -Ofloxacina: 5 horas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 </a:t>
            </a: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             -Perfloxacina:10 horas</a:t>
            </a:r>
          </a:p>
          <a:p>
            <a:pPr marL="0" indent="0">
              <a:buNone/>
            </a:pPr>
            <a:endParaRPr lang="pt-BR" sz="1900" dirty="0"/>
          </a:p>
          <a:p>
            <a:pPr>
              <a:buNone/>
            </a:pPr>
            <a:r>
              <a:rPr lang="pt-BR" sz="1900" dirty="0"/>
              <a:t>Os fármacos concentram-se em muitos tecidos, particularmente no rim, na próstata e no pulmão.</a:t>
            </a:r>
          </a:p>
          <a:p>
            <a:endParaRPr lang="pt-BR" sz="1900" dirty="0" smtClean="0"/>
          </a:p>
          <a:p>
            <a:pPr>
              <a:buNone/>
            </a:pPr>
            <a:r>
              <a:rPr lang="pt-BR" sz="1900" dirty="0" smtClean="0"/>
              <a:t>Os </a:t>
            </a:r>
            <a:r>
              <a:rPr lang="pt-BR" sz="1900" dirty="0"/>
              <a:t>antiácidos contendo alumínio e magnésio interferem na absorção das </a:t>
            </a:r>
            <a:r>
              <a:rPr lang="pt-BR" sz="1900" dirty="0" err="1"/>
              <a:t>quinolonas</a:t>
            </a:r>
            <a:r>
              <a:rPr lang="pt-BR" sz="19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8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TETRACICLINAS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20012"/>
            <a:ext cx="10617438" cy="227243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São antibióticos </a:t>
            </a:r>
            <a:r>
              <a:rPr lang="pt-BR" dirty="0"/>
              <a:t>de amplo espectro com ação </a:t>
            </a:r>
            <a:r>
              <a:rPr lang="pt-BR" dirty="0" smtClean="0"/>
              <a:t>bacteriostática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São </a:t>
            </a:r>
            <a:r>
              <a:rPr lang="pt-BR" dirty="0"/>
              <a:t>substâncias </a:t>
            </a:r>
            <a:r>
              <a:rPr lang="pt-BR" dirty="0" err="1"/>
              <a:t>quelantes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Mecanismo </a:t>
            </a:r>
            <a:r>
              <a:rPr lang="pt-BR" dirty="0"/>
              <a:t>de ação: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4916340"/>
              </p:ext>
            </p:extLst>
          </p:nvPr>
        </p:nvGraphicFramePr>
        <p:xfrm>
          <a:off x="677334" y="3224010"/>
          <a:ext cx="10728100" cy="342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617" y="372732"/>
            <a:ext cx="10909616" cy="616454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Excelente </a:t>
            </a:r>
            <a:r>
              <a:rPr lang="pt-BR" sz="2000" dirty="0"/>
              <a:t>espectro contra aeróbios Gram-negativos</a:t>
            </a:r>
            <a:r>
              <a:rPr lang="pt-BR" sz="2000" dirty="0" smtClean="0"/>
              <a:t>:</a:t>
            </a:r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i="1" dirty="0" smtClean="0"/>
              <a:t>H</a:t>
            </a:r>
            <a:r>
              <a:rPr lang="pt-BR" i="1" dirty="0"/>
              <a:t>. </a:t>
            </a:r>
            <a:r>
              <a:rPr lang="pt-BR" i="1" dirty="0" err="1" smtClean="0"/>
              <a:t>influenzae</a:t>
            </a:r>
            <a:endParaRPr lang="pt-BR" i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- M. </a:t>
            </a:r>
            <a:r>
              <a:rPr lang="pt-BR" i="1" dirty="0" err="1"/>
              <a:t>catarrhalis</a:t>
            </a:r>
            <a:endParaRPr lang="pt-BR" dirty="0"/>
          </a:p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r>
              <a:rPr lang="pt-BR" i="1" dirty="0" smtClean="0"/>
              <a:t>- </a:t>
            </a:r>
            <a:r>
              <a:rPr lang="pt-BR" i="1" dirty="0" err="1"/>
              <a:t>Neisseria</a:t>
            </a:r>
            <a:r>
              <a:rPr lang="pt-BR" i="1" dirty="0"/>
              <a:t> sp.</a:t>
            </a:r>
            <a:endParaRPr lang="pt-BR" dirty="0"/>
          </a:p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r>
              <a:rPr lang="pt-BR" i="1" dirty="0" smtClean="0"/>
              <a:t>- </a:t>
            </a:r>
            <a:r>
              <a:rPr lang="pt-BR" i="1" dirty="0" err="1"/>
              <a:t>Enterobacteriaceae</a:t>
            </a:r>
            <a:r>
              <a:rPr lang="pt-BR" i="1" dirty="0"/>
              <a:t> (E. coli, </a:t>
            </a:r>
            <a:r>
              <a:rPr lang="pt-BR" i="1" dirty="0" err="1"/>
              <a:t>Klebsiella</a:t>
            </a:r>
            <a:r>
              <a:rPr lang="pt-BR" i="1" dirty="0"/>
              <a:t> </a:t>
            </a:r>
            <a:r>
              <a:rPr lang="pt-BR" i="1" dirty="0" err="1"/>
              <a:t>pneumoniae</a:t>
            </a:r>
            <a:r>
              <a:rPr lang="pt-BR" i="1" dirty="0"/>
              <a:t>, </a:t>
            </a:r>
            <a:r>
              <a:rPr lang="pt-BR" i="1" dirty="0" err="1"/>
              <a:t>Proteus</a:t>
            </a:r>
            <a:r>
              <a:rPr lang="pt-BR" i="1" dirty="0"/>
              <a:t> sp.)</a:t>
            </a:r>
            <a:endParaRPr lang="pt-BR" dirty="0"/>
          </a:p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r>
              <a:rPr lang="pt-BR" i="1" dirty="0" smtClean="0"/>
              <a:t>- </a:t>
            </a:r>
            <a:r>
              <a:rPr lang="pt-BR" i="1" dirty="0" err="1"/>
              <a:t>Shigella</a:t>
            </a:r>
            <a:r>
              <a:rPr lang="pt-BR" i="1" dirty="0"/>
              <a:t> sp.</a:t>
            </a:r>
            <a:endParaRPr lang="pt-BR" dirty="0"/>
          </a:p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r>
              <a:rPr lang="pt-BR" i="1" dirty="0" smtClean="0"/>
              <a:t>- </a:t>
            </a:r>
            <a:r>
              <a:rPr lang="pt-BR" i="1" dirty="0" err="1"/>
              <a:t>Salmonella</a:t>
            </a:r>
            <a:r>
              <a:rPr lang="pt-BR" i="1" dirty="0"/>
              <a:t> </a:t>
            </a:r>
            <a:r>
              <a:rPr lang="pt-BR" i="1" dirty="0" err="1"/>
              <a:t>sp</a:t>
            </a:r>
            <a:endParaRPr lang="pt-BR" dirty="0"/>
          </a:p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r>
              <a:rPr lang="pt-BR" i="1" dirty="0" smtClean="0"/>
              <a:t>- </a:t>
            </a:r>
            <a:r>
              <a:rPr lang="pt-BR" i="1" dirty="0" err="1"/>
              <a:t>Pseudomonas</a:t>
            </a:r>
            <a:r>
              <a:rPr lang="pt-BR" i="1" dirty="0"/>
              <a:t> </a:t>
            </a:r>
            <a:r>
              <a:rPr lang="pt-BR" i="1" dirty="0" err="1"/>
              <a:t>aeuriginosa</a:t>
            </a:r>
            <a:r>
              <a:rPr lang="pt-BR" dirty="0"/>
              <a:t> (</a:t>
            </a:r>
            <a:r>
              <a:rPr lang="pt-BR" dirty="0" err="1"/>
              <a:t>Ciprofloxacina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0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969" y="522858"/>
            <a:ext cx="10459239" cy="4936246"/>
          </a:xfrm>
        </p:spPr>
        <p:txBody>
          <a:bodyPr>
            <a:normAutofit/>
          </a:bodyPr>
          <a:lstStyle/>
          <a:p>
            <a:r>
              <a:rPr lang="pt-BR" dirty="0" smtClean="0"/>
              <a:t>EFEITOS ADVERSOS: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Infrequentes</a:t>
            </a:r>
            <a:r>
              <a:rPr lang="pt-BR" dirty="0"/>
              <a:t>, habitualmente leves e desaparecem com a interrupção dos fármacos.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Quando </a:t>
            </a:r>
            <a:r>
              <a:rPr lang="pt-BR" dirty="0"/>
              <a:t>manifesta, os mais comuns são do TGI, sintomas neurológicos e erupções cutâneas.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Não </a:t>
            </a:r>
            <a:r>
              <a:rPr lang="pt-BR" dirty="0"/>
              <a:t>comprovado a segurança em gestantes.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Em </a:t>
            </a:r>
            <a:r>
              <a:rPr lang="pt-BR" dirty="0"/>
              <a:t>crianças devem ser evitadas pelo provável efeito prejudicial na maturação da cartilagem articular</a:t>
            </a:r>
          </a:p>
        </p:txBody>
      </p:sp>
    </p:spTree>
    <p:extLst>
      <p:ext uri="{BB962C8B-B14F-4D97-AF65-F5344CB8AC3E}">
        <p14:creationId xmlns:p14="http://schemas.microsoft.com/office/powerpoint/2010/main" val="40783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66944"/>
              </p:ext>
            </p:extLst>
          </p:nvPr>
        </p:nvGraphicFramePr>
        <p:xfrm>
          <a:off x="530747" y="1279223"/>
          <a:ext cx="10182746" cy="32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746"/>
              </a:tblGrid>
              <a:tr h="50823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POSOLOGIA</a:t>
                      </a:r>
                      <a:r>
                        <a:rPr lang="pt-BR" baseline="0" dirty="0" smtClean="0"/>
                        <a:t> DAS FLUOROQUINOLONAS</a:t>
                      </a:r>
                      <a:endParaRPr lang="pt-BR" dirty="0"/>
                    </a:p>
                  </a:txBody>
                  <a:tcPr/>
                </a:tc>
              </a:tr>
              <a:tr h="877219">
                <a:tc>
                  <a:txBody>
                    <a:bodyPr/>
                    <a:lstStyle/>
                    <a:p>
                      <a:r>
                        <a:rPr lang="pt-BR" dirty="0" smtClean="0"/>
                        <a:t>NORFLOXACINA (</a:t>
                      </a:r>
                      <a:r>
                        <a:rPr lang="pt-BR" dirty="0" err="1" smtClean="0"/>
                        <a:t>Floxacin</a:t>
                      </a:r>
                      <a:r>
                        <a:rPr lang="pt-BR" dirty="0" smtClean="0"/>
                        <a:t>)-------- 400 mg VO 12/12 (ITU baixo: 400 mg VO 12/12h por 3 a 5 dias)</a:t>
                      </a:r>
                      <a:endParaRPr lang="pt-BR" dirty="0"/>
                    </a:p>
                  </a:txBody>
                  <a:tcPr/>
                </a:tc>
              </a:tr>
              <a:tr h="508230">
                <a:tc>
                  <a:txBody>
                    <a:bodyPr/>
                    <a:lstStyle/>
                    <a:p>
                      <a:r>
                        <a:rPr lang="pt-BR" dirty="0" smtClean="0"/>
                        <a:t>OFLOXACINA (</a:t>
                      </a:r>
                      <a:r>
                        <a:rPr lang="pt-BR" dirty="0" err="1" smtClean="0"/>
                        <a:t>Floxtat</a:t>
                      </a:r>
                      <a:r>
                        <a:rPr lang="pt-BR" dirty="0" smtClean="0"/>
                        <a:t>)------------- 200-400 VO/EV</a:t>
                      </a:r>
                      <a:r>
                        <a:rPr lang="pt-BR" baseline="0" dirty="0" smtClean="0"/>
                        <a:t> 12/12h</a:t>
                      </a:r>
                      <a:endParaRPr lang="pt-BR" dirty="0"/>
                    </a:p>
                  </a:txBody>
                  <a:tcPr/>
                </a:tc>
              </a:tr>
              <a:tr h="877219">
                <a:tc>
                  <a:txBody>
                    <a:bodyPr/>
                    <a:lstStyle/>
                    <a:p>
                      <a:r>
                        <a:rPr lang="pt-BR" dirty="0" smtClean="0"/>
                        <a:t>CIPROFLOXACINA (</a:t>
                      </a:r>
                      <a:r>
                        <a:rPr lang="pt-BR" dirty="0" err="1" smtClean="0"/>
                        <a:t>Cipro</a:t>
                      </a:r>
                      <a:r>
                        <a:rPr lang="pt-BR" dirty="0" smtClean="0"/>
                        <a:t>)---------- 200-400 mg EV 12/12h ou 500 mg VO 12/12h (ITU alta:</a:t>
                      </a:r>
                      <a:r>
                        <a:rPr lang="pt-BR" baseline="0" dirty="0" smtClean="0"/>
                        <a:t> 250-500 mg VO 12/12h por 7 a 14 dias)</a:t>
                      </a:r>
                      <a:endParaRPr lang="pt-BR" dirty="0"/>
                    </a:p>
                  </a:txBody>
                  <a:tcPr/>
                </a:tc>
              </a:tr>
              <a:tr h="508230">
                <a:tc>
                  <a:txBody>
                    <a:bodyPr/>
                    <a:lstStyle/>
                    <a:p>
                      <a:r>
                        <a:rPr lang="pt-BR" dirty="0" smtClean="0"/>
                        <a:t>LEVOFLOXACINA (</a:t>
                      </a:r>
                      <a:r>
                        <a:rPr lang="pt-BR" dirty="0" err="1" smtClean="0"/>
                        <a:t>Tamiran</a:t>
                      </a:r>
                      <a:r>
                        <a:rPr lang="pt-BR" dirty="0" smtClean="0"/>
                        <a:t>)--------</a:t>
                      </a:r>
                      <a:r>
                        <a:rPr lang="pt-BR" baseline="0" dirty="0" smtClean="0"/>
                        <a:t> 250, 500 e 750 mg VO 1x/dia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CLORANFENICOL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23861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 smtClean="0"/>
              <a:t>Produzido </a:t>
            </a:r>
            <a:r>
              <a:rPr lang="pt-BR" dirty="0"/>
              <a:t>a partir da bactéria </a:t>
            </a:r>
            <a:r>
              <a:rPr lang="pt-BR" i="1" dirty="0" err="1"/>
              <a:t>Streptomyces</a:t>
            </a:r>
            <a:r>
              <a:rPr lang="pt-BR" i="1" dirty="0"/>
              <a:t> </a:t>
            </a:r>
            <a:r>
              <a:rPr lang="pt-BR" i="1" dirty="0" err="1" smtClean="0"/>
              <a:t>venezuelae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Antibiótico </a:t>
            </a:r>
            <a:r>
              <a:rPr lang="pt-BR" dirty="0"/>
              <a:t>de amplo espectro: Gram-negativas, Gram-positivas e </a:t>
            </a:r>
            <a:r>
              <a:rPr lang="pt-BR" dirty="0" err="1" smtClean="0"/>
              <a:t>riquétsias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Toxicidade </a:t>
            </a:r>
            <a:r>
              <a:rPr lang="pt-BR" dirty="0"/>
              <a:t>mais temida é a aplasia de </a:t>
            </a:r>
            <a:r>
              <a:rPr lang="pt-BR" dirty="0" smtClean="0"/>
              <a:t>medula</a:t>
            </a:r>
          </a:p>
          <a:p>
            <a:endParaRPr lang="pt-BR" dirty="0"/>
          </a:p>
          <a:p>
            <a:r>
              <a:rPr lang="pt-BR" dirty="0"/>
              <a:t>Antibiótico bacteriostático e em alguns microrganismos promove ação bactericida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Evitar o uso associado com </a:t>
            </a:r>
            <a:r>
              <a:rPr lang="pt-BR" dirty="0" smtClean="0"/>
              <a:t>fenobarbital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7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321" y="413675"/>
            <a:ext cx="8596668" cy="3880773"/>
          </a:xfrm>
        </p:spPr>
        <p:txBody>
          <a:bodyPr/>
          <a:lstStyle/>
          <a:p>
            <a:r>
              <a:rPr lang="pt-BR" dirty="0" smtClean="0"/>
              <a:t>MECANISMO DE AÇÃO: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INDICAÇÃO: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340011"/>
              </p:ext>
            </p:extLst>
          </p:nvPr>
        </p:nvGraphicFramePr>
        <p:xfrm>
          <a:off x="653117" y="709684"/>
          <a:ext cx="8181075" cy="245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3363707"/>
              </p:ext>
            </p:extLst>
          </p:nvPr>
        </p:nvGraphicFramePr>
        <p:xfrm>
          <a:off x="451482" y="3889612"/>
          <a:ext cx="8910882" cy="262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8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31" y="666160"/>
            <a:ext cx="11428230" cy="6191840"/>
          </a:xfrm>
        </p:spPr>
        <p:txBody>
          <a:bodyPr>
            <a:normAutofit/>
          </a:bodyPr>
          <a:lstStyle/>
          <a:p>
            <a:r>
              <a:rPr lang="pt-BR" dirty="0" smtClean="0"/>
              <a:t>ESPECTRO ANTIBACTERIANO: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Quando administrado VO: </a:t>
            </a:r>
            <a:r>
              <a:rPr lang="pt-BR" dirty="0"/>
              <a:t>a absorção é rápida e </a:t>
            </a:r>
            <a:r>
              <a:rPr lang="pt-BR" dirty="0" smtClean="0"/>
              <a:t>completa e </a:t>
            </a:r>
            <a:r>
              <a:rPr lang="pt-BR" dirty="0"/>
              <a:t>atinge concentrações máximas no plasma dentro de 2 horas. Pode também ser administrado por via parenteral.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distribuição é ampla </a:t>
            </a:r>
            <a:r>
              <a:rPr lang="pt-BR" dirty="0"/>
              <a:t>pelos tecidos e líquidos corporais, incluindo o LCR.</a:t>
            </a:r>
          </a:p>
          <a:p>
            <a:pPr marL="0" indent="0">
              <a:buNone/>
            </a:pPr>
            <a:r>
              <a:rPr lang="pt-BR" dirty="0"/>
              <a:t>No plasma, 30-50% do </a:t>
            </a:r>
            <a:r>
              <a:rPr lang="pt-BR" dirty="0" err="1"/>
              <a:t>cloranfenicol</a:t>
            </a:r>
            <a:r>
              <a:rPr lang="pt-BR" dirty="0"/>
              <a:t> encontram-se ligados à proteína, e o fármaco apresenta meia-vida de cerca de 2 horas.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Cerca </a:t>
            </a:r>
            <a:r>
              <a:rPr lang="pt-BR" dirty="0"/>
              <a:t>de 10% são excretados em sua forma inalterada na </a:t>
            </a:r>
            <a:r>
              <a:rPr lang="pt-BR" dirty="0" smtClean="0"/>
              <a:t>urina.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6565904"/>
              </p:ext>
            </p:extLst>
          </p:nvPr>
        </p:nvGraphicFramePr>
        <p:xfrm>
          <a:off x="0" y="1094507"/>
          <a:ext cx="12011891" cy="225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3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559" y="536505"/>
            <a:ext cx="10855025" cy="5604988"/>
          </a:xfrm>
        </p:spPr>
        <p:txBody>
          <a:bodyPr>
            <a:normAutofit/>
          </a:bodyPr>
          <a:lstStyle/>
          <a:p>
            <a:r>
              <a:rPr lang="pt-BR" dirty="0"/>
              <a:t>EFEITOS ADVERSOS: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Grave depressão idiossincrásica da MO (</a:t>
            </a:r>
            <a:r>
              <a:rPr lang="pt-BR" dirty="0" err="1"/>
              <a:t>pancitopenia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Reações de hipersensibilidade, distúrbios gastrintestinais e outras sequelas da alteração da microbiota intestinal.</a:t>
            </a:r>
          </a:p>
          <a:p>
            <a:endParaRPr lang="pt-BR" dirty="0" smtClean="0"/>
          </a:p>
          <a:p>
            <a:r>
              <a:rPr lang="pt-BR" dirty="0" smtClean="0"/>
              <a:t>CONTRAINDICAÇÕES: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-</a:t>
            </a:r>
            <a:r>
              <a:rPr lang="pt-BR" dirty="0" smtClean="0"/>
              <a:t>Gestação</a:t>
            </a:r>
            <a:r>
              <a:rPr lang="pt-BR" dirty="0"/>
              <a:t>: devido a possibilidade de </a:t>
            </a:r>
            <a:r>
              <a:rPr lang="pt-BR" dirty="0" err="1"/>
              <a:t>teratogênese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-Lactação: </a:t>
            </a:r>
            <a:r>
              <a:rPr lang="pt-BR" dirty="0"/>
              <a:t>“síndrome do bebê cinzento” em neonatos (distensão abdominal, flacidez, cianose, colapso respiratório e morte).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6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86344"/>
              </p:ext>
            </p:extLst>
          </p:nvPr>
        </p:nvGraphicFramePr>
        <p:xfrm>
          <a:off x="571689" y="2070793"/>
          <a:ext cx="10906078" cy="200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6078"/>
              </a:tblGrid>
              <a:tr h="73729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POSOLOGIA DO CLORANFENICOL</a:t>
                      </a:r>
                      <a:endParaRPr lang="pt-BR" dirty="0"/>
                    </a:p>
                  </a:txBody>
                  <a:tcPr/>
                </a:tc>
              </a:tr>
              <a:tr h="1272592">
                <a:tc>
                  <a:txBody>
                    <a:bodyPr/>
                    <a:lstStyle/>
                    <a:p>
                      <a:r>
                        <a:rPr lang="pt-BR" dirty="0" smtClean="0"/>
                        <a:t>CLORANFENICOL (</a:t>
                      </a:r>
                      <a:r>
                        <a:rPr lang="pt-BR" dirty="0" err="1" smtClean="0"/>
                        <a:t>Quemicetina</a:t>
                      </a:r>
                      <a:r>
                        <a:rPr lang="pt-BR" dirty="0" smtClean="0"/>
                        <a:t>)----------------------------</a:t>
                      </a:r>
                      <a:r>
                        <a:rPr lang="pt-BR" baseline="0" dirty="0" smtClean="0"/>
                        <a:t> 50 mg/Kg/dia dividido em 4 tomadas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ESTREPTOGRAMINAS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23861"/>
            <a:ext cx="8596668" cy="3880773"/>
          </a:xfrm>
        </p:spPr>
        <p:txBody>
          <a:bodyPr/>
          <a:lstStyle/>
          <a:p>
            <a:r>
              <a:rPr lang="pt-BR" dirty="0"/>
              <a:t>Membros da família de </a:t>
            </a:r>
            <a:r>
              <a:rPr lang="pt-BR" dirty="0" err="1"/>
              <a:t>estreptograminas</a:t>
            </a:r>
            <a:r>
              <a:rPr lang="pt-BR" dirty="0"/>
              <a:t> isoladas de </a:t>
            </a:r>
            <a:r>
              <a:rPr lang="pt-BR" i="1" dirty="0" err="1"/>
              <a:t>Streptomyces</a:t>
            </a:r>
            <a:r>
              <a:rPr lang="pt-BR" i="1" dirty="0"/>
              <a:t> </a:t>
            </a:r>
            <a:r>
              <a:rPr lang="pt-BR" i="1" dirty="0" err="1" smtClean="0"/>
              <a:t>pristinaespiraiis</a:t>
            </a:r>
            <a:endParaRPr lang="pt-BR" i="1" dirty="0"/>
          </a:p>
          <a:p>
            <a:endParaRPr lang="pt-BR" dirty="0"/>
          </a:p>
          <a:p>
            <a:r>
              <a:rPr lang="pt-BR" dirty="0"/>
              <a:t>São comercializados </a:t>
            </a:r>
            <a:r>
              <a:rPr lang="pt-BR" dirty="0" smtClean="0"/>
              <a:t>na </a:t>
            </a:r>
            <a:r>
              <a:rPr lang="pt-BR" dirty="0"/>
              <a:t>forma associada: Quinupristina + Dalfopristina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( </a:t>
            </a:r>
            <a:r>
              <a:rPr lang="pt-BR" dirty="0"/>
              <a:t>Synercid</a:t>
            </a:r>
            <a:r>
              <a:rPr lang="pt-BR" dirty="0" smtClean="0"/>
              <a:t>®)</a:t>
            </a:r>
          </a:p>
          <a:p>
            <a:endParaRPr lang="pt-BR" dirty="0"/>
          </a:p>
          <a:p>
            <a:r>
              <a:rPr lang="pt-BR" dirty="0" smtClean="0"/>
              <a:t>MECANISMO DE AÇÃO: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8713216"/>
              </p:ext>
            </p:extLst>
          </p:nvPr>
        </p:nvGraphicFramePr>
        <p:xfrm>
          <a:off x="791571" y="4176216"/>
          <a:ext cx="9068179" cy="234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9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786" y="331790"/>
            <a:ext cx="11141628" cy="6376085"/>
          </a:xfrm>
        </p:spPr>
        <p:txBody>
          <a:bodyPr>
            <a:normAutofit/>
          </a:bodyPr>
          <a:lstStyle/>
          <a:p>
            <a:r>
              <a:rPr lang="pt-BR" sz="1900" dirty="0" smtClean="0"/>
              <a:t>ESPECTRO ANTIBACTERIANO: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 Germes Gram-positivos: </a:t>
            </a:r>
            <a:r>
              <a:rPr lang="pt-BR" sz="1900" dirty="0"/>
              <a:t>Enterococus faecium vancomicina </a:t>
            </a:r>
            <a:r>
              <a:rPr lang="pt-BR" sz="1900" dirty="0" smtClean="0"/>
              <a:t>resistente (VRE), </a:t>
            </a:r>
            <a:r>
              <a:rPr lang="pt-BR" sz="1900" dirty="0"/>
              <a:t>outros enterococos resistentes, S. aureus resistente à </a:t>
            </a:r>
            <a:r>
              <a:rPr lang="pt-BR" sz="1900" dirty="0" smtClean="0"/>
              <a:t>oxacilina/meticilina (MRSA) </a:t>
            </a:r>
            <a:r>
              <a:rPr lang="pt-BR" sz="1900" dirty="0"/>
              <a:t>e  cepas resistentes à </a:t>
            </a:r>
            <a:r>
              <a:rPr lang="pt-BR" sz="1900" dirty="0" smtClean="0"/>
              <a:t>vancomicina (VIRSA).</a:t>
            </a:r>
          </a:p>
          <a:p>
            <a:pPr marL="0" indent="0">
              <a:buNone/>
            </a:pPr>
            <a:endParaRPr lang="pt-BR" sz="1900" dirty="0"/>
          </a:p>
          <a:p>
            <a:r>
              <a:rPr lang="pt-BR" sz="1900" dirty="0" smtClean="0"/>
              <a:t>INDICAÇÃO: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-Infecções graves: </a:t>
            </a:r>
            <a:r>
              <a:rPr lang="pt-BR" sz="1900" dirty="0"/>
              <a:t>geralmente quando nenhum outro agente antibacteriano é apropriado.</a:t>
            </a:r>
          </a:p>
          <a:p>
            <a:pPr marL="0" indent="0">
              <a:buNone/>
            </a:pP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-Quinupristina </a:t>
            </a:r>
            <a:r>
              <a:rPr lang="pt-BR" sz="1900" dirty="0"/>
              <a:t>e a </a:t>
            </a:r>
            <a:r>
              <a:rPr lang="pt-BR" sz="1900" dirty="0" smtClean="0"/>
              <a:t>dalfopristina: individualmente (atividade </a:t>
            </a:r>
            <a:r>
              <a:rPr lang="pt-BR" sz="1900" dirty="0"/>
              <a:t>bacteriostática </a:t>
            </a:r>
            <a:r>
              <a:rPr lang="pt-BR" sz="1900" dirty="0" smtClean="0"/>
              <a:t>moderada); </a:t>
            </a:r>
            <a:r>
              <a:rPr lang="pt-BR" sz="1900" dirty="0"/>
              <a:t>combinadas na forma de injeção </a:t>
            </a:r>
            <a:r>
              <a:rPr lang="pt-BR" sz="1900" dirty="0" smtClean="0"/>
              <a:t>intravenosa (ativas </a:t>
            </a:r>
            <a:r>
              <a:rPr lang="pt-BR" sz="1900" dirty="0"/>
              <a:t>contra numerosas bactérias </a:t>
            </a:r>
            <a:r>
              <a:rPr lang="pt-BR" sz="1900" dirty="0" smtClean="0"/>
              <a:t>Gram-positivas)</a:t>
            </a:r>
            <a:endParaRPr lang="pt-BR" sz="1900" dirty="0"/>
          </a:p>
          <a:p>
            <a:pPr marL="0" indent="0">
              <a:buNone/>
            </a:pPr>
            <a:r>
              <a:rPr lang="pt-BR" sz="1900" dirty="0"/>
              <a:t> </a:t>
            </a:r>
          </a:p>
          <a:p>
            <a:pPr marL="0" indent="0">
              <a:buNone/>
            </a:pPr>
            <a:r>
              <a:rPr lang="pt-BR" sz="1900" dirty="0" smtClean="0"/>
              <a:t>-</a:t>
            </a:r>
            <a:r>
              <a:rPr lang="pt-BR" sz="1900" dirty="0" err="1" smtClean="0"/>
              <a:t>Dalfopristina</a:t>
            </a:r>
            <a:r>
              <a:rPr lang="pt-BR" sz="1900" dirty="0" smtClean="0"/>
              <a:t>: </a:t>
            </a:r>
            <a:r>
              <a:rPr lang="pt-BR" sz="1900" dirty="0"/>
              <a:t>altera a estrutura do </a:t>
            </a:r>
            <a:r>
              <a:rPr lang="pt-BR" sz="1900" dirty="0" err="1"/>
              <a:t>ribossoma</a:t>
            </a:r>
            <a:r>
              <a:rPr lang="pt-BR" sz="1900" dirty="0"/>
              <a:t> de modo a promover a ligação da </a:t>
            </a:r>
            <a:r>
              <a:rPr lang="pt-BR" sz="1900" dirty="0" err="1" smtClean="0"/>
              <a:t>quinupristina</a:t>
            </a:r>
            <a:r>
              <a:rPr lang="pt-BR" sz="1900" dirty="0"/>
              <a:t> </a:t>
            </a:r>
          </a:p>
          <a:p>
            <a:pPr marL="0" indent="0">
              <a:buNone/>
            </a:pPr>
            <a:endParaRPr lang="pt-BR" sz="19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5528" y="651065"/>
            <a:ext cx="10554574" cy="5221701"/>
          </a:xfrm>
        </p:spPr>
        <p:txBody>
          <a:bodyPr>
            <a:normAutofit/>
          </a:bodyPr>
          <a:lstStyle/>
          <a:p>
            <a:pPr algn="just"/>
            <a:endParaRPr lang="pt-BR" sz="1600" dirty="0" smtClean="0"/>
          </a:p>
          <a:p>
            <a:pPr algn="just"/>
            <a:r>
              <a:rPr lang="pt-BR" dirty="0"/>
              <a:t>Aspectos farmacocinéticos: Usualmente administração VO, mas também pode ser parenteral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ESPECTRO </a:t>
            </a:r>
            <a:r>
              <a:rPr lang="pt-BR" dirty="0"/>
              <a:t>ANTIBACTERIANO / INDICAÇÕES:</a:t>
            </a:r>
          </a:p>
          <a:p>
            <a:pPr marL="0" indent="0">
              <a:buNone/>
            </a:pPr>
            <a:endParaRPr lang="pt-BR" sz="1700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6456390"/>
              </p:ext>
            </p:extLst>
          </p:nvPr>
        </p:nvGraphicFramePr>
        <p:xfrm>
          <a:off x="1545464" y="2756078"/>
          <a:ext cx="9155447" cy="352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9912" y="645687"/>
            <a:ext cx="10418297" cy="568687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EFEITOS ADVERSOS: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-Inflamação </a:t>
            </a:r>
            <a:r>
              <a:rPr lang="pt-BR" dirty="0"/>
              <a:t>e dor no local de </a:t>
            </a:r>
            <a:r>
              <a:rPr lang="pt-BR" dirty="0" smtClean="0"/>
              <a:t>infusão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Artralgia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-Mialgia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-Náusea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vômitos e </a:t>
            </a:r>
            <a:r>
              <a:rPr lang="pt-BR" dirty="0" smtClean="0"/>
              <a:t>diarreia.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/>
            <a:r>
              <a:rPr lang="pt-BR" dirty="0" smtClean="0"/>
              <a:t> POSOLOGIA:</a:t>
            </a:r>
          </a:p>
          <a:p>
            <a:pPr marL="0" indent="0">
              <a:buNone/>
            </a:pPr>
            <a:r>
              <a:rPr lang="pt-BR" dirty="0" smtClean="0"/>
              <a:t>Synercid: 7,5mg/kg IV 12/12 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41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OXAZOLIDINONAS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87383"/>
            <a:ext cx="8596668" cy="3880773"/>
          </a:xfrm>
        </p:spPr>
        <p:txBody>
          <a:bodyPr/>
          <a:lstStyle/>
          <a:p>
            <a:r>
              <a:rPr lang="pt-BR" dirty="0" err="1"/>
              <a:t>Linezolida</a:t>
            </a:r>
            <a:r>
              <a:rPr lang="pt-BR" dirty="0"/>
              <a:t>: é o primeiro antibiótico das </a:t>
            </a:r>
            <a:r>
              <a:rPr lang="pt-BR" dirty="0" err="1"/>
              <a:t>oxazolidinonas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 err="1" smtClean="0"/>
              <a:t>Eperezolida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MECANISMO DE AÇÃO: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0385302"/>
              </p:ext>
            </p:extLst>
          </p:nvPr>
        </p:nvGraphicFramePr>
        <p:xfrm>
          <a:off x="791571" y="3698545"/>
          <a:ext cx="9068179" cy="234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1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561" y="495562"/>
            <a:ext cx="10650308" cy="5891590"/>
          </a:xfrm>
        </p:spPr>
        <p:txBody>
          <a:bodyPr>
            <a:normAutofit/>
          </a:bodyPr>
          <a:lstStyle/>
          <a:p>
            <a:r>
              <a:rPr lang="pt-BR" dirty="0"/>
              <a:t>ESPECTRO: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Excelente cobertura contra germes Gram-positivos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 smtClean="0"/>
              <a:t>-Também </a:t>
            </a:r>
            <a:r>
              <a:rPr lang="pt-BR" dirty="0"/>
              <a:t>é eficaz contra alguns anaeróbios, C . </a:t>
            </a:r>
            <a:r>
              <a:rPr lang="pt-BR" i="1" dirty="0" err="1"/>
              <a:t>difficile</a:t>
            </a:r>
            <a:r>
              <a:rPr lang="pt-BR" i="1" dirty="0"/>
              <a:t>.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INDICAÇÃO: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Útil </a:t>
            </a:r>
            <a:r>
              <a:rPr lang="pt-BR" dirty="0"/>
              <a:t>no tratamento de infecções ou bactérias resistentes a fármacos</a:t>
            </a:r>
            <a:r>
              <a:rPr lang="pt-BR" dirty="0" smtClean="0"/>
              <a:t>:         </a:t>
            </a:r>
          </a:p>
          <a:p>
            <a:pPr marL="0" indent="0">
              <a:buNone/>
            </a:pPr>
            <a:r>
              <a:rPr lang="pt-BR" i="1" dirty="0" smtClean="0"/>
              <a:t>-S</a:t>
            </a:r>
            <a:r>
              <a:rPr lang="pt-BR" i="1" dirty="0"/>
              <a:t>. aureus </a:t>
            </a:r>
            <a:r>
              <a:rPr lang="pt-BR" dirty="0"/>
              <a:t>resistente à </a:t>
            </a:r>
            <a:r>
              <a:rPr lang="pt-BR" dirty="0" err="1"/>
              <a:t>meticilina</a:t>
            </a:r>
            <a:r>
              <a:rPr lang="pt-BR" dirty="0" smtClean="0"/>
              <a:t>,</a:t>
            </a:r>
          </a:p>
          <a:p>
            <a:pPr marL="0" indent="0">
              <a:buNone/>
            </a:pPr>
            <a:r>
              <a:rPr lang="pt-BR" i="1" dirty="0" smtClean="0"/>
              <a:t>-</a:t>
            </a:r>
            <a:r>
              <a:rPr lang="pt-BR" i="1" dirty="0" err="1" smtClean="0"/>
              <a:t>Streptococcus</a:t>
            </a:r>
            <a:r>
              <a:rPr lang="pt-BR" i="1" dirty="0" smtClean="0"/>
              <a:t> </a:t>
            </a:r>
            <a:r>
              <a:rPr lang="pt-BR" i="1" dirty="0" err="1"/>
              <a:t>pneumoniae</a:t>
            </a:r>
            <a:r>
              <a:rPr lang="pt-BR" i="1" dirty="0"/>
              <a:t> </a:t>
            </a:r>
            <a:r>
              <a:rPr lang="pt-BR" dirty="0"/>
              <a:t>resistente à penicilina 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Enterococos</a:t>
            </a:r>
            <a:r>
              <a:rPr lang="pt-BR" dirty="0" smtClean="0"/>
              <a:t> </a:t>
            </a:r>
            <a:r>
              <a:rPr lang="pt-BR" dirty="0"/>
              <a:t>resistentes à </a:t>
            </a:r>
            <a:r>
              <a:rPr lang="pt-BR" dirty="0" smtClean="0"/>
              <a:t>vancomicina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Pode </a:t>
            </a:r>
            <a:r>
              <a:rPr lang="pt-BR" dirty="0"/>
              <a:t>ser utilizada no tratamento da pneumonia, da septicemia e de infecções da pele e dos tecidos moles.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5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799" y="563801"/>
            <a:ext cx="10199931" cy="5454862"/>
          </a:xfrm>
        </p:spPr>
        <p:txBody>
          <a:bodyPr/>
          <a:lstStyle/>
          <a:p>
            <a:r>
              <a:rPr lang="pt-BR" dirty="0"/>
              <a:t>Administração por via oral ou na forma de infusão intravenosa nas infecções graves.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Após administração oral, as concentrações plasmáticas máximas são rapidamente alcançadas, com meia-vida de 5- 7 horas.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EFEITOS ADVERSOS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-Trombocitopenia</a:t>
            </a:r>
          </a:p>
          <a:p>
            <a:pPr marL="0" indent="0">
              <a:buNone/>
            </a:pPr>
            <a:r>
              <a:rPr lang="pt-BR" dirty="0" smtClean="0"/>
              <a:t>-Diarreia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N</a:t>
            </a:r>
            <a:r>
              <a:rPr lang="pt-BR" dirty="0" smtClean="0"/>
              <a:t>áusea 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E</a:t>
            </a:r>
            <a:r>
              <a:rPr lang="pt-BR" dirty="0" smtClean="0"/>
              <a:t>xantema </a:t>
            </a:r>
            <a:r>
              <a:rPr lang="pt-BR" dirty="0"/>
              <a:t>e </a:t>
            </a:r>
            <a:r>
              <a:rPr lang="pt-BR" dirty="0" smtClean="0"/>
              <a:t>tonteira (raramente)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4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857" y="632040"/>
            <a:ext cx="8596668" cy="3880773"/>
          </a:xfrm>
        </p:spPr>
        <p:txBody>
          <a:bodyPr/>
          <a:lstStyle/>
          <a:p>
            <a:r>
              <a:rPr lang="pt-BR" dirty="0" smtClean="0"/>
              <a:t>POSOLOGIA: 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Linezolida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Adulto: 600mg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Crianças </a:t>
            </a:r>
            <a:r>
              <a:rPr lang="pt-BR" dirty="0"/>
              <a:t>(&gt; 5 anos de idade): 10 mg/kg VO a cada 12 horas até a dose máxima de 600 mg de12/12h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5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481" t="10038" r="15453" b="5492"/>
          <a:stretch>
            <a:fillRect/>
          </a:stretch>
        </p:blipFill>
        <p:spPr bwMode="auto">
          <a:xfrm>
            <a:off x="-1" y="0"/>
            <a:ext cx="12192001" cy="686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29525"/>
            <a:ext cx="10771984" cy="4987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A </a:t>
            </a:r>
            <a:r>
              <a:rPr lang="pt-BR" dirty="0"/>
              <a:t>mãe de E.M.S, 5 meses, sexo masculino, raça branca, procura pediatra, porque o menor está com febre (acima de 38,5ºC) há 48 horas, além de recusa alimentar e vômitos. Ao exame físico, ele apresentou: </a:t>
            </a:r>
          </a:p>
          <a:p>
            <a:pPr marL="0" indent="0" algn="just">
              <a:buNone/>
            </a:pPr>
            <a:r>
              <a:rPr lang="pt-BR" dirty="0"/>
              <a:t>Peso= 7,5 Kg; Estatura= 62 cm; IMC= 19,5 (Escore Z= +1/+2) REG, </a:t>
            </a:r>
            <a:r>
              <a:rPr lang="pt-BR" dirty="0" err="1"/>
              <a:t>eupneico</a:t>
            </a:r>
            <a:r>
              <a:rPr lang="pt-BR" dirty="0"/>
              <a:t>, febril (</a:t>
            </a:r>
            <a:r>
              <a:rPr lang="pt-BR" dirty="0" err="1"/>
              <a:t>Tº</a:t>
            </a:r>
            <a:r>
              <a:rPr lang="pt-BR" dirty="0"/>
              <a:t> axilar= 38,7ºC), hidratado, corado, acianótico e anictérico, choroso ao manuseio. Fontanela anterior plana e normotensa. </a:t>
            </a:r>
          </a:p>
          <a:p>
            <a:pPr marL="0" indent="0" algn="just">
              <a:buNone/>
            </a:pPr>
            <a:r>
              <a:rPr lang="pt-BR" dirty="0"/>
              <a:t>AP: MV presente, simétrico e sem ruídos adventícios. ACV: ritmo cardíaco regular, em 2 tempos, bulhas </a:t>
            </a:r>
            <a:r>
              <a:rPr lang="pt-BR" dirty="0" err="1"/>
              <a:t>normofonéticas</a:t>
            </a:r>
            <a:r>
              <a:rPr lang="pt-BR" dirty="0"/>
              <a:t>, sem sopros. Abdome: flácido, sem </a:t>
            </a:r>
            <a:r>
              <a:rPr lang="pt-BR" dirty="0" err="1"/>
              <a:t>visceromegalias</a:t>
            </a:r>
            <a:r>
              <a:rPr lang="pt-BR" dirty="0"/>
              <a:t> palpáveis e </a:t>
            </a:r>
            <a:r>
              <a:rPr lang="pt-BR" dirty="0" err="1"/>
              <a:t>fecaloma</a:t>
            </a:r>
            <a:r>
              <a:rPr lang="pt-BR" dirty="0"/>
              <a:t> em fossa ilíaca esquerda. </a:t>
            </a:r>
          </a:p>
          <a:p>
            <a:pPr marL="0" indent="0" algn="just">
              <a:buNone/>
            </a:pPr>
            <a:r>
              <a:rPr lang="pt-BR" dirty="0" err="1"/>
              <a:t>Otoscopia</a:t>
            </a:r>
            <a:r>
              <a:rPr lang="pt-BR" dirty="0"/>
              <a:t> e </a:t>
            </a:r>
            <a:r>
              <a:rPr lang="pt-BR" dirty="0" err="1"/>
              <a:t>oroscopia</a:t>
            </a:r>
            <a:r>
              <a:rPr lang="pt-BR" dirty="0"/>
              <a:t> sem alterações. Genitália: testículos tópicos, palpáveis. Presença de fimose grau II. Pele: sem alterações. Diante desse quadro, o pediatra decide, então, solicitar alguns exames de urgência cujos resultados estão descritos a seguir: </a:t>
            </a:r>
          </a:p>
          <a:p>
            <a:pPr marL="0" indent="0" algn="just">
              <a:buNone/>
            </a:pPr>
            <a:r>
              <a:rPr lang="pt-BR" dirty="0"/>
              <a:t>Hemograma – </a:t>
            </a:r>
            <a:r>
              <a:rPr lang="pt-BR" dirty="0" err="1"/>
              <a:t>Hb</a:t>
            </a:r>
            <a:r>
              <a:rPr lang="pt-BR" dirty="0"/>
              <a:t>=10 g/</a:t>
            </a:r>
            <a:r>
              <a:rPr lang="pt-BR" dirty="0" err="1"/>
              <a:t>dL</a:t>
            </a:r>
            <a:r>
              <a:rPr lang="pt-BR" dirty="0"/>
              <a:t>; </a:t>
            </a:r>
            <a:r>
              <a:rPr lang="pt-BR" dirty="0" err="1"/>
              <a:t>Hto</a:t>
            </a:r>
            <a:r>
              <a:rPr lang="pt-BR" dirty="0"/>
              <a:t>=31%; </a:t>
            </a:r>
            <a:r>
              <a:rPr lang="pt-BR" dirty="0" err="1"/>
              <a:t>Leuco</a:t>
            </a:r>
            <a:r>
              <a:rPr lang="pt-BR" dirty="0"/>
              <a:t>= 18.000/mm3 (4% </a:t>
            </a:r>
            <a:r>
              <a:rPr lang="pt-BR" dirty="0" err="1"/>
              <a:t>Bt</a:t>
            </a:r>
            <a:r>
              <a:rPr lang="pt-BR" dirty="0"/>
              <a:t>/76% Segmentados/ 2% </a:t>
            </a:r>
            <a:r>
              <a:rPr lang="pt-BR" dirty="0" err="1"/>
              <a:t>Eos</a:t>
            </a:r>
            <a:r>
              <a:rPr lang="pt-BR" dirty="0"/>
              <a:t>/14% </a:t>
            </a:r>
            <a:r>
              <a:rPr lang="pt-BR" dirty="0" err="1"/>
              <a:t>Linf</a:t>
            </a:r>
            <a:r>
              <a:rPr lang="pt-BR" dirty="0"/>
              <a:t>/ 4% </a:t>
            </a:r>
            <a:r>
              <a:rPr lang="pt-BR" dirty="0" err="1"/>
              <a:t>Mon</a:t>
            </a:r>
            <a:r>
              <a:rPr lang="pt-BR" dirty="0"/>
              <a:t>); Plaquetas= 350.000/mm3 EAS – </a:t>
            </a:r>
            <a:r>
              <a:rPr lang="pt-BR" dirty="0" err="1"/>
              <a:t>ph</a:t>
            </a:r>
            <a:r>
              <a:rPr lang="pt-BR" dirty="0"/>
              <a:t>= 6; DU= 1005; </a:t>
            </a:r>
            <a:r>
              <a:rPr lang="pt-BR" dirty="0" err="1"/>
              <a:t>Esterase</a:t>
            </a:r>
            <a:r>
              <a:rPr lang="pt-BR" dirty="0"/>
              <a:t> leucocitária= positiva (++); Nitrito= negativo; Leucócitos= 20/campo; Hemácias= 8/campo. Raio X de tórax = normal </a:t>
            </a:r>
          </a:p>
        </p:txBody>
      </p:sp>
    </p:spTree>
    <p:extLst>
      <p:ext uri="{BB962C8B-B14F-4D97-AF65-F5344CB8AC3E}">
        <p14:creationId xmlns:p14="http://schemas.microsoft.com/office/powerpoint/2010/main" val="800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666" y="653761"/>
            <a:ext cx="11029561" cy="5914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Em relação aos antecedentes gestacionais, têm-se as seguintes informações: Mãe GI/PI/A0; realizou </a:t>
            </a:r>
            <a:r>
              <a:rPr lang="pt-BR" dirty="0" err="1"/>
              <a:t>pré</a:t>
            </a:r>
            <a:r>
              <a:rPr lang="pt-BR" dirty="0"/>
              <a:t> natal (7 consultas), com Ultrassonografia gestacional realizada no 8º mês de gravidez, a qual revelou </a:t>
            </a:r>
            <a:r>
              <a:rPr lang="pt-BR" dirty="0" err="1"/>
              <a:t>hidronefrose</a:t>
            </a:r>
            <a:r>
              <a:rPr lang="pt-BR" dirty="0"/>
              <a:t> moderada à esquerda. Além disso, teve infecção urinária, tratada no 7º mês de gestação.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Ela </a:t>
            </a:r>
            <a:r>
              <a:rPr lang="pt-BR" dirty="0"/>
              <a:t>nega uso de drogas ou outras intercorrências. Quanto ao lactente, está em aleitamento misto (leite materno e leite integral com mucilagem) desde o segundo mês de vida. O desenvolvimento </a:t>
            </a:r>
            <a:r>
              <a:rPr lang="pt-BR" dirty="0" err="1"/>
              <a:t>neuropsicomotor</a:t>
            </a:r>
            <a:r>
              <a:rPr lang="pt-BR" dirty="0"/>
              <a:t> é adequado para a idade, e as vacinas estão atualizadas também para a idade. Suas funções eliminatórias são: diurese abundante em fralda, com jato forte; fezes em </a:t>
            </a:r>
            <a:r>
              <a:rPr lang="pt-BR" dirty="0" err="1" smtClean="0"/>
              <a:t>cíbalos</a:t>
            </a:r>
            <a:r>
              <a:rPr lang="pt-BR" dirty="0" smtClean="0"/>
              <a:t> (caprinas), </a:t>
            </a:r>
            <a:r>
              <a:rPr lang="pt-BR" dirty="0"/>
              <a:t>ressecada, com intervalo a cada 3 dias.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r>
              <a:rPr lang="pt-BR" dirty="0"/>
              <a:t>Em relação a esse caso, responda as questões a </a:t>
            </a:r>
            <a:r>
              <a:rPr lang="pt-BR" dirty="0" smtClean="0"/>
              <a:t>seguir:</a:t>
            </a:r>
          </a:p>
          <a:p>
            <a:endParaRPr lang="pt-BR" dirty="0"/>
          </a:p>
          <a:p>
            <a:pPr lvl="0">
              <a:buFont typeface="+mj-lt"/>
              <a:buAutoNum type="arabicPeriod"/>
            </a:pPr>
            <a:r>
              <a:rPr lang="pt-BR" dirty="0"/>
              <a:t>Considerando que o pediatra decidiu internar a criança e a etiologia mais provável dessa patologia, qual o antibiótico que deve ser iniciado empiricamente e a duração do uso desse medicamento? </a:t>
            </a:r>
            <a:endParaRPr lang="pt-BR" dirty="0" smtClean="0"/>
          </a:p>
          <a:p>
            <a:pPr lvl="0">
              <a:buFont typeface="+mj-lt"/>
              <a:buAutoNum type="arabicPeriod"/>
            </a:pPr>
            <a:endParaRPr lang="pt-BR" dirty="0"/>
          </a:p>
          <a:p>
            <a:pPr lvl="0">
              <a:buFont typeface="+mj-lt"/>
              <a:buAutoNum type="arabicPeriod"/>
            </a:pPr>
            <a:r>
              <a:rPr lang="pt-BR" dirty="0"/>
              <a:t>Qual a dose recomendada para esta criança?</a:t>
            </a:r>
          </a:p>
          <a:p>
            <a:pPr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4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dirty="0" smtClean="0"/>
              <a:t>Qual </a:t>
            </a:r>
            <a:r>
              <a:rPr lang="pt-BR" dirty="0"/>
              <a:t>o antibiótico que deve ser iniciado empiricamente e a duração do uso desse </a:t>
            </a:r>
            <a:r>
              <a:rPr lang="pt-BR" dirty="0" smtClean="0"/>
              <a:t>medicamento?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/>
              <a:t>Aminoglicosídeo</a:t>
            </a:r>
            <a:r>
              <a:rPr lang="pt-BR" dirty="0"/>
              <a:t> (Gentamicina ou </a:t>
            </a:r>
            <a:r>
              <a:rPr lang="pt-BR" dirty="0" err="1"/>
              <a:t>Amicacina</a:t>
            </a:r>
            <a:r>
              <a:rPr lang="pt-BR" dirty="0"/>
              <a:t>)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OU</a:t>
            </a:r>
            <a:endParaRPr lang="pt-BR" dirty="0"/>
          </a:p>
          <a:p>
            <a:r>
              <a:rPr lang="pt-BR" dirty="0" err="1" smtClean="0"/>
              <a:t>Cefalosporina</a:t>
            </a:r>
            <a:r>
              <a:rPr lang="pt-BR" dirty="0" smtClean="0"/>
              <a:t> </a:t>
            </a:r>
            <a:r>
              <a:rPr lang="pt-BR" dirty="0"/>
              <a:t>de 3ª geração (</a:t>
            </a:r>
            <a:r>
              <a:rPr lang="pt-BR" dirty="0" err="1"/>
              <a:t>Ceftriaxone</a:t>
            </a:r>
            <a:r>
              <a:rPr lang="pt-BR" dirty="0"/>
              <a:t> ou </a:t>
            </a:r>
            <a:r>
              <a:rPr lang="pt-BR" dirty="0" err="1"/>
              <a:t>Cefotaxima</a:t>
            </a:r>
            <a:r>
              <a:rPr lang="pt-BR" dirty="0"/>
              <a:t>, </a:t>
            </a:r>
            <a:r>
              <a:rPr lang="pt-BR" dirty="0" err="1"/>
              <a:t>Ceftazdima</a:t>
            </a:r>
            <a:r>
              <a:rPr lang="pt-BR" dirty="0"/>
              <a:t>) e Duração: 7 a 14 </a:t>
            </a:r>
            <a:r>
              <a:rPr lang="pt-BR" dirty="0" smtClean="0"/>
              <a:t>dias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OU </a:t>
            </a:r>
            <a:endParaRPr lang="pt-BR" dirty="0"/>
          </a:p>
          <a:p>
            <a:r>
              <a:rPr lang="pt-BR" dirty="0" err="1" smtClean="0"/>
              <a:t>Cefalosporina</a:t>
            </a:r>
            <a:r>
              <a:rPr lang="pt-BR" dirty="0" smtClean="0"/>
              <a:t> </a:t>
            </a:r>
            <a:r>
              <a:rPr lang="pt-BR" dirty="0"/>
              <a:t>de 1ª geração (</a:t>
            </a:r>
            <a:r>
              <a:rPr lang="pt-BR" dirty="0" err="1"/>
              <a:t>Cefalotina</a:t>
            </a:r>
            <a:r>
              <a:rPr lang="pt-BR" dirty="0"/>
              <a:t>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118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334850"/>
            <a:ext cx="10617439" cy="620761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pt-BR" sz="2100" dirty="0" smtClean="0"/>
              <a:t>Qual </a:t>
            </a:r>
            <a:r>
              <a:rPr lang="pt-BR" sz="2100" dirty="0"/>
              <a:t>a dose recomendada para esta criança</a:t>
            </a:r>
            <a:r>
              <a:rPr lang="pt-BR" sz="2100" dirty="0" smtClean="0"/>
              <a:t>?</a:t>
            </a:r>
            <a:r>
              <a:rPr lang="pt-BR" sz="2100" dirty="0"/>
              <a:t> </a:t>
            </a:r>
            <a:endParaRPr lang="pt-BR" sz="2100" dirty="0" smtClean="0"/>
          </a:p>
          <a:p>
            <a:pPr marL="0" lvl="0" indent="0">
              <a:buNone/>
            </a:pPr>
            <a:r>
              <a:rPr lang="pt-BR" sz="2100" dirty="0" smtClean="0"/>
              <a:t>Idade</a:t>
            </a:r>
            <a:r>
              <a:rPr lang="pt-BR" sz="2100" dirty="0"/>
              <a:t>: 5 meses</a:t>
            </a:r>
          </a:p>
          <a:p>
            <a:pPr marL="0" indent="0">
              <a:buNone/>
            </a:pPr>
            <a:r>
              <a:rPr lang="pt-BR" sz="2100" dirty="0"/>
              <a:t>Peso= 7,5 Kg </a:t>
            </a:r>
          </a:p>
          <a:p>
            <a:pPr marL="0" indent="0">
              <a:buNone/>
            </a:pPr>
            <a:r>
              <a:rPr lang="pt-BR" sz="2100" dirty="0"/>
              <a:t> </a:t>
            </a:r>
          </a:p>
          <a:p>
            <a:pPr marL="0" indent="0">
              <a:buNone/>
            </a:pPr>
            <a:r>
              <a:rPr lang="pt-BR" sz="2100" dirty="0"/>
              <a:t>AMINOGLICOSÍDEO:</a:t>
            </a:r>
          </a:p>
          <a:p>
            <a:pPr marL="0" indent="0">
              <a:buNone/>
            </a:pPr>
            <a:r>
              <a:rPr lang="pt-BR" sz="2100" dirty="0"/>
              <a:t> </a:t>
            </a:r>
          </a:p>
          <a:p>
            <a:pPr marL="0" indent="0">
              <a:buNone/>
            </a:pPr>
            <a:r>
              <a:rPr lang="pt-BR" sz="2100" dirty="0"/>
              <a:t>Gentamicina:  7,5 mg -------------1 kg</a:t>
            </a:r>
          </a:p>
          <a:p>
            <a:pPr marL="0" indent="0">
              <a:buNone/>
            </a:pPr>
            <a:r>
              <a:rPr lang="pt-BR" sz="2100" dirty="0"/>
              <a:t>                                    X -------------7,5</a:t>
            </a:r>
          </a:p>
          <a:p>
            <a:pPr marL="0" indent="0">
              <a:buNone/>
            </a:pPr>
            <a:r>
              <a:rPr lang="pt-BR" sz="2100" dirty="0"/>
              <a:t>                                    X = 56,25mg ÷ 2 </a:t>
            </a:r>
            <a:r>
              <a:rPr lang="pt-BR" sz="2100" dirty="0" smtClean="0">
                <a:sym typeface="Wingdings" panose="05000000000000000000" pitchFamily="2" charset="2"/>
              </a:rPr>
              <a:t></a:t>
            </a:r>
            <a:r>
              <a:rPr lang="pt-BR" sz="2100" dirty="0" smtClean="0"/>
              <a:t>  </a:t>
            </a:r>
            <a:r>
              <a:rPr lang="pt-BR" sz="2100" dirty="0"/>
              <a:t>28,12 </a:t>
            </a:r>
            <a:r>
              <a:rPr lang="pt-BR" sz="2100" dirty="0" smtClean="0"/>
              <a:t>mg </a:t>
            </a:r>
            <a:r>
              <a:rPr lang="pt-BR" sz="2100" dirty="0" smtClean="0">
                <a:sym typeface="Wingdings" panose="05000000000000000000" pitchFamily="2" charset="2"/>
              </a:rPr>
              <a:t> 28,12 ml</a:t>
            </a:r>
            <a:r>
              <a:rPr lang="pt-BR" sz="2100" dirty="0" smtClean="0"/>
              <a:t> </a:t>
            </a:r>
            <a:r>
              <a:rPr lang="pt-BR" sz="2100" dirty="0"/>
              <a:t>de 12/12 horas EV</a:t>
            </a:r>
          </a:p>
          <a:p>
            <a:pPr marL="0" indent="0">
              <a:buNone/>
            </a:pPr>
            <a:r>
              <a:rPr lang="pt-BR" sz="2100" dirty="0"/>
              <a:t> </a:t>
            </a:r>
          </a:p>
          <a:p>
            <a:pPr marL="0" indent="0">
              <a:buNone/>
            </a:pPr>
            <a:r>
              <a:rPr lang="pt-BR" sz="2100" dirty="0" err="1"/>
              <a:t>Amicacina</a:t>
            </a:r>
            <a:r>
              <a:rPr lang="pt-BR" sz="2100" dirty="0"/>
              <a:t>:  15mg ------------------1kg</a:t>
            </a:r>
          </a:p>
          <a:p>
            <a:pPr marL="0" indent="0">
              <a:buNone/>
            </a:pPr>
            <a:r>
              <a:rPr lang="pt-BR" sz="2100" dirty="0"/>
              <a:t>                           Y ------------------- 7,5kg</a:t>
            </a:r>
          </a:p>
          <a:p>
            <a:pPr marL="0" indent="0">
              <a:buNone/>
            </a:pPr>
            <a:r>
              <a:rPr lang="pt-BR" sz="2100" dirty="0"/>
              <a:t>                           Y= 112,5mg </a:t>
            </a:r>
            <a:r>
              <a:rPr lang="pt-BR" sz="2100" dirty="0" smtClean="0">
                <a:sym typeface="Wingdings" panose="05000000000000000000" pitchFamily="2" charset="2"/>
              </a:rPr>
              <a:t> 112,5 </a:t>
            </a:r>
            <a:r>
              <a:rPr lang="pt-BR" sz="2100" dirty="0" smtClean="0">
                <a:sym typeface="Wingdings" panose="05000000000000000000" pitchFamily="2" charset="2"/>
              </a:rPr>
              <a:t>mg</a:t>
            </a:r>
            <a:endParaRPr lang="pt-BR" sz="2100" dirty="0"/>
          </a:p>
          <a:p>
            <a:pPr marL="0" indent="0" fontAlgn="base">
              <a:buNone/>
            </a:pPr>
            <a:r>
              <a:rPr lang="pt-BR" sz="2100" dirty="0" err="1"/>
              <a:t>Amicacina</a:t>
            </a:r>
            <a:r>
              <a:rPr lang="pt-BR" sz="2100" dirty="0"/>
              <a:t> Injetável 100, 250 e 500mg/2 ml:</a:t>
            </a:r>
          </a:p>
          <a:p>
            <a:pPr marL="0" indent="0" fontAlgn="base">
              <a:buNone/>
            </a:pPr>
            <a:r>
              <a:rPr lang="pt-BR" sz="2100" dirty="0"/>
              <a:t> </a:t>
            </a:r>
          </a:p>
          <a:p>
            <a:pPr marL="0" indent="0">
              <a:buNone/>
            </a:pPr>
            <a:r>
              <a:rPr lang="pt-BR" sz="2100" dirty="0"/>
              <a:t>                        250mg ------------2 ml</a:t>
            </a:r>
          </a:p>
          <a:p>
            <a:pPr marL="0" indent="0">
              <a:buNone/>
            </a:pPr>
            <a:r>
              <a:rPr lang="pt-BR" sz="2100" dirty="0"/>
              <a:t>                        112,5 ------------- z</a:t>
            </a:r>
          </a:p>
          <a:p>
            <a:pPr marL="0" indent="0">
              <a:buNone/>
            </a:pPr>
            <a:r>
              <a:rPr lang="pt-BR" sz="2100" dirty="0"/>
              <a:t>                         Z = 0,9 ÷ 2 = 0,45ml de 12/12 horas EV</a:t>
            </a:r>
          </a:p>
          <a:p>
            <a:pPr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377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576" y="563609"/>
            <a:ext cx="9857584" cy="5592492"/>
          </a:xfrm>
        </p:spPr>
        <p:txBody>
          <a:bodyPr>
            <a:normAutofit/>
          </a:bodyPr>
          <a:lstStyle/>
          <a:p>
            <a:r>
              <a:rPr lang="pt-BR" dirty="0"/>
              <a:t>REPRESENTANTES: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*Derivados hidrofílicos </a:t>
            </a:r>
          </a:p>
          <a:p>
            <a:endParaRPr lang="pt-BR" dirty="0"/>
          </a:p>
          <a:p>
            <a:r>
              <a:rPr lang="pt-BR" dirty="0"/>
              <a:t>TETRACICLINA (</a:t>
            </a:r>
            <a:r>
              <a:rPr lang="pt-BR" dirty="0" err="1"/>
              <a:t>Tetrex</a:t>
            </a:r>
            <a:r>
              <a:rPr lang="pt-BR" dirty="0"/>
              <a:t>®)</a:t>
            </a:r>
          </a:p>
          <a:p>
            <a:r>
              <a:rPr lang="pt-BR" dirty="0"/>
              <a:t>OXITETRACICLINA (Terramicina®)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*Derivados lipofílicos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DOXICICLINA (</a:t>
            </a:r>
            <a:r>
              <a:rPr lang="pt-BR" dirty="0" err="1"/>
              <a:t>Vibramicina</a:t>
            </a:r>
            <a:r>
              <a:rPr lang="pt-BR" dirty="0"/>
              <a:t>®)</a:t>
            </a:r>
          </a:p>
          <a:p>
            <a:r>
              <a:rPr lang="pt-BR" dirty="0"/>
              <a:t>MINOCICLINA (</a:t>
            </a:r>
            <a:r>
              <a:rPr lang="pt-BR" dirty="0" err="1"/>
              <a:t>Minomax</a:t>
            </a:r>
            <a:r>
              <a:rPr lang="pt-BR" dirty="0"/>
              <a:t>®; </a:t>
            </a:r>
            <a:r>
              <a:rPr lang="pt-BR" dirty="0" err="1"/>
              <a:t>Minoderm</a:t>
            </a:r>
            <a:r>
              <a:rPr lang="pt-BR" dirty="0"/>
              <a:t>®)</a:t>
            </a:r>
          </a:p>
          <a:p>
            <a:endParaRPr lang="pt-BR" dirty="0"/>
          </a:p>
        </p:txBody>
      </p:sp>
      <p:pic>
        <p:nvPicPr>
          <p:cNvPr id="1026" name="Picture 2" descr="http://photos.doctoralia.com/mx56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4" y="821187"/>
            <a:ext cx="2677777" cy="26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-media.production-west.farmaciasanpablo.com.mx/uploads/product/product_image/532f658869702d5c611b0800/medium_035800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20" y="3359855"/>
            <a:ext cx="2796246" cy="27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503" y="563801"/>
            <a:ext cx="9694965" cy="559133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POSOLOGIA PEDIÁTRICA: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Gentamicina</a:t>
            </a:r>
            <a:r>
              <a:rPr lang="pt-BR" dirty="0"/>
              <a:t>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≤ </a:t>
            </a:r>
            <a:r>
              <a:rPr lang="pt-BR" dirty="0"/>
              <a:t>2000g: 0-7 dias: 5mg/kg/dia ÷ de 24/24h EV</a:t>
            </a:r>
          </a:p>
          <a:p>
            <a:pPr marL="0" indent="0">
              <a:buNone/>
            </a:pPr>
            <a:r>
              <a:rPr lang="pt-BR" dirty="0"/>
              <a:t>              </a:t>
            </a:r>
            <a:r>
              <a:rPr lang="pt-BR" dirty="0" smtClean="0"/>
              <a:t>8-28 </a:t>
            </a:r>
            <a:r>
              <a:rPr lang="pt-BR" dirty="0"/>
              <a:t>dias: 5-7,5mg/kg/dia ÷ de 12/12h EV</a:t>
            </a:r>
          </a:p>
          <a:p>
            <a:pPr marL="0" indent="0">
              <a:buNone/>
            </a:pPr>
            <a:r>
              <a:rPr lang="pt-BR" dirty="0"/>
              <a:t>                        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&gt;</a:t>
            </a:r>
            <a:r>
              <a:rPr lang="pt-BR" dirty="0"/>
              <a:t>2000g: 0-7 dias: 5mg/kg/dia ÷ de 12/12h EV</a:t>
            </a:r>
          </a:p>
          <a:p>
            <a:pPr marL="0" indent="0">
              <a:buNone/>
            </a:pPr>
            <a:r>
              <a:rPr lang="pt-BR" dirty="0"/>
              <a:t>            </a:t>
            </a:r>
            <a:r>
              <a:rPr lang="pt-BR" dirty="0" smtClean="0"/>
              <a:t> 8-28 </a:t>
            </a:r>
            <a:r>
              <a:rPr lang="pt-BR" dirty="0"/>
              <a:t>dias: 5-7,5mg/kg/dia ÷ de 12/12h EV</a:t>
            </a:r>
          </a:p>
          <a:p>
            <a:pPr marL="0" indent="0">
              <a:buNone/>
            </a:pPr>
            <a:r>
              <a:rPr lang="pt-BR" dirty="0"/>
              <a:t>           </a:t>
            </a:r>
            <a:r>
              <a:rPr lang="pt-BR" dirty="0" smtClean="0"/>
              <a:t>  &gt;</a:t>
            </a:r>
            <a:r>
              <a:rPr lang="pt-BR" dirty="0"/>
              <a:t>28 dias: 5-7,5mg/kg/dia ÷ de 12/12 h ou 8/8 h EV</a:t>
            </a:r>
          </a:p>
          <a:p>
            <a:pPr marL="0" indent="0">
              <a:buNone/>
            </a:pPr>
            <a:r>
              <a:rPr lang="pt-BR" dirty="0"/>
              <a:t>   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 smtClean="0"/>
              <a:t>Amicacina</a:t>
            </a:r>
            <a:r>
              <a:rPr lang="pt-BR" dirty="0"/>
              <a:t>: ≤ 2000g: 0-7 dias: 15mg/kg/dia ÷ de 12/12h EV</a:t>
            </a:r>
          </a:p>
          <a:p>
            <a:pPr marL="0" indent="0">
              <a:buNone/>
            </a:pPr>
            <a:r>
              <a:rPr lang="pt-BR" dirty="0"/>
              <a:t>                                   </a:t>
            </a:r>
            <a:r>
              <a:rPr lang="pt-BR" dirty="0" smtClean="0"/>
              <a:t> </a:t>
            </a:r>
            <a:r>
              <a:rPr lang="pt-BR" dirty="0"/>
              <a:t>8-28 dias: 15mg/kg/dia ÷ de 12/12h EV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  <a:r>
              <a:rPr lang="pt-BR" dirty="0" smtClean="0"/>
              <a:t>&gt;</a:t>
            </a:r>
            <a:r>
              <a:rPr lang="pt-BR" dirty="0"/>
              <a:t>2000g: 0-7 dias: 15mg/kg/dia ÷ de 12/12h ou 8/8h EV</a:t>
            </a:r>
          </a:p>
          <a:p>
            <a:pPr marL="0" indent="0">
              <a:buNone/>
            </a:pPr>
            <a:r>
              <a:rPr lang="pt-BR" dirty="0"/>
              <a:t>                                   </a:t>
            </a:r>
            <a:r>
              <a:rPr lang="pt-BR" dirty="0" smtClean="0"/>
              <a:t> </a:t>
            </a:r>
            <a:r>
              <a:rPr lang="pt-BR" dirty="0"/>
              <a:t>8-28 dias: 15mg/kg/dia ÷ de 12/12h  ou 8/8h EV</a:t>
            </a:r>
          </a:p>
          <a:p>
            <a:pPr marL="0" indent="0">
              <a:buNone/>
            </a:pPr>
            <a:r>
              <a:rPr lang="pt-BR" dirty="0"/>
              <a:t>                                    </a:t>
            </a:r>
            <a:r>
              <a:rPr lang="pt-BR" dirty="0" smtClean="0"/>
              <a:t>&gt;</a:t>
            </a:r>
            <a:r>
              <a:rPr lang="pt-BR" dirty="0"/>
              <a:t>28 dias: 15mg/kg/dia ÷ de 12/12 h ou 8/8 h EV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7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/>
          <a:lstStyle/>
          <a:p>
            <a:r>
              <a:rPr lang="pt-BR" dirty="0" smtClean="0"/>
              <a:t>UFJF - 2015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4951" t="18821" r="25550" b="42775"/>
          <a:stretch/>
        </p:blipFill>
        <p:spPr bwMode="auto">
          <a:xfrm>
            <a:off x="873456" y="2100701"/>
            <a:ext cx="9170875" cy="4290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5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/>
          <a:lstStyle/>
          <a:p>
            <a:r>
              <a:rPr lang="pt-BR" dirty="0" smtClean="0"/>
              <a:t>UFJF - 2015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4951" t="18821" r="25550" b="42775"/>
          <a:stretch/>
        </p:blipFill>
        <p:spPr bwMode="auto">
          <a:xfrm>
            <a:off x="873456" y="2100701"/>
            <a:ext cx="9170875" cy="4290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07666" y="5772802"/>
            <a:ext cx="1119116" cy="286602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505" y="522857"/>
            <a:ext cx="8596668" cy="3880773"/>
          </a:xfrm>
        </p:spPr>
        <p:txBody>
          <a:bodyPr/>
          <a:lstStyle/>
          <a:p>
            <a:r>
              <a:rPr lang="pt-BR" dirty="0" smtClean="0"/>
              <a:t>UFPR - 2011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77922" y="1171976"/>
            <a:ext cx="10536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QUESTÃO –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Sobre </a:t>
            </a:r>
            <a:r>
              <a:rPr lang="pt-BR" dirty="0"/>
              <a:t>vários tipos de antibióticos, considere as seguintes afirmativas: </a:t>
            </a:r>
            <a:endParaRPr lang="pt-BR" dirty="0" smtClean="0"/>
          </a:p>
          <a:p>
            <a:pPr algn="just"/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Causam </a:t>
            </a:r>
            <a:r>
              <a:rPr lang="pt-BR" dirty="0" err="1"/>
              <a:t>ototoxicidade</a:t>
            </a:r>
            <a:r>
              <a:rPr lang="pt-BR" dirty="0"/>
              <a:t> e </a:t>
            </a:r>
            <a:r>
              <a:rPr lang="pt-BR" dirty="0" err="1"/>
              <a:t>nefrotoxicidade</a:t>
            </a:r>
            <a:r>
              <a:rPr lang="pt-BR" dirty="0"/>
              <a:t>. </a:t>
            </a: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algn="just"/>
            <a:r>
              <a:rPr lang="pt-BR" dirty="0" smtClean="0"/>
              <a:t>2</a:t>
            </a:r>
            <a:r>
              <a:rPr lang="pt-BR" dirty="0"/>
              <a:t>. São indicados principalmente como coadjuvantes por apresentarem sinergismo com os </a:t>
            </a:r>
            <a:r>
              <a:rPr lang="pt-BR" dirty="0" err="1"/>
              <a:t>betalactâmicos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3</a:t>
            </a:r>
            <a:r>
              <a:rPr lang="pt-BR" dirty="0"/>
              <a:t>. Inibem a síntese proteica bacteriana e não devem ser usadas em crianças menores de 8 anos, pelo risco de descoloração dos dentes.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4</a:t>
            </a:r>
            <a:r>
              <a:rPr lang="pt-BR" dirty="0"/>
              <a:t>. São usados no tratamento de malária, pois têm ação contra </a:t>
            </a:r>
            <a:r>
              <a:rPr lang="pt-BR" dirty="0" err="1"/>
              <a:t>Plasmodium</a:t>
            </a:r>
            <a:r>
              <a:rPr lang="pt-BR" dirty="0"/>
              <a:t>, e no tratamento de sífilis e leptospirose em pacientes alérgicos à penicilina, pois têm ação contra espiroquetas (Treponema e </a:t>
            </a:r>
            <a:r>
              <a:rPr lang="pt-BR" dirty="0" err="1"/>
              <a:t>Leptospira</a:t>
            </a:r>
            <a:r>
              <a:rPr lang="pt-BR" dirty="0"/>
              <a:t>).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4629" y="836756"/>
            <a:ext cx="10431945" cy="4977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5. Têm ação bacteriostática, atuando no ribossomo 50S e afetando, assim, a síntese proteica. São muito usadas no tratamento de uretrite não gonocócica e ativos contra os patógenos respiratórios relacionados à pneumonia atípica, a saber: </a:t>
            </a:r>
            <a:r>
              <a:rPr lang="pt-BR" dirty="0" err="1"/>
              <a:t>Chlamydophila</a:t>
            </a:r>
            <a:r>
              <a:rPr lang="pt-BR" dirty="0"/>
              <a:t> </a:t>
            </a:r>
            <a:r>
              <a:rPr lang="pt-BR" dirty="0" err="1"/>
              <a:t>pneumoniae</a:t>
            </a:r>
            <a:r>
              <a:rPr lang="pt-BR" dirty="0"/>
              <a:t>, </a:t>
            </a:r>
            <a:r>
              <a:rPr lang="pt-BR" dirty="0" err="1"/>
              <a:t>Mycoplasma</a:t>
            </a:r>
            <a:r>
              <a:rPr lang="pt-BR" dirty="0"/>
              <a:t> </a:t>
            </a:r>
            <a:r>
              <a:rPr lang="pt-BR" dirty="0" err="1"/>
              <a:t>pneumoniae</a:t>
            </a:r>
            <a:r>
              <a:rPr lang="pt-BR" dirty="0"/>
              <a:t> e </a:t>
            </a:r>
            <a:r>
              <a:rPr lang="pt-BR" dirty="0" err="1"/>
              <a:t>Legionella</a:t>
            </a:r>
            <a:r>
              <a:rPr lang="pt-BR" dirty="0"/>
              <a:t> sp.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6</a:t>
            </a:r>
            <a:r>
              <a:rPr lang="pt-BR" dirty="0"/>
              <a:t>. É o antibiótico de escolha para tratamento de diarreia associada ao uso de antibióticos, diarreia por Clostridium </a:t>
            </a:r>
            <a:r>
              <a:rPr lang="pt-BR" dirty="0" err="1"/>
              <a:t>difficile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Assinale </a:t>
            </a:r>
            <a:r>
              <a:rPr lang="pt-BR" dirty="0"/>
              <a:t>a alternativa </a:t>
            </a:r>
            <a:r>
              <a:rPr lang="pt-BR" dirty="0" smtClean="0"/>
              <a:t>correta:</a:t>
            </a:r>
          </a:p>
          <a:p>
            <a:pPr algn="just"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afirmativa 1 se refere aos </a:t>
            </a:r>
            <a:r>
              <a:rPr lang="pt-BR" dirty="0" err="1"/>
              <a:t>aminoglicosídeos</a:t>
            </a:r>
            <a:r>
              <a:rPr lang="pt-BR" dirty="0"/>
              <a:t> e a 2 às </a:t>
            </a:r>
            <a:r>
              <a:rPr lang="pt-BR" dirty="0" err="1"/>
              <a:t>quinolonas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buAutoNum type="alphaLcParenR"/>
            </a:pPr>
            <a:r>
              <a:rPr lang="pt-BR" dirty="0" smtClean="0"/>
              <a:t>b</a:t>
            </a:r>
            <a:r>
              <a:rPr lang="pt-BR" dirty="0"/>
              <a:t>) A afirmativa 3 se refere ao </a:t>
            </a:r>
            <a:r>
              <a:rPr lang="pt-BR" dirty="0" err="1"/>
              <a:t>cloranfenicol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buAutoNum type="alphaLcParenR"/>
            </a:pPr>
            <a:r>
              <a:rPr lang="pt-BR" dirty="0" smtClean="0"/>
              <a:t>c</a:t>
            </a:r>
            <a:r>
              <a:rPr lang="pt-BR" dirty="0"/>
              <a:t>) A afirmativa 4 se refere às sulfas. </a:t>
            </a:r>
            <a:endParaRPr lang="pt-BR" dirty="0" smtClean="0"/>
          </a:p>
          <a:p>
            <a:pPr algn="just">
              <a:buAutoNum type="alphaLcParenR"/>
            </a:pPr>
            <a:r>
              <a:rPr lang="pt-BR" dirty="0" smtClean="0"/>
              <a:t>d</a:t>
            </a:r>
            <a:r>
              <a:rPr lang="pt-BR" dirty="0"/>
              <a:t>) A afirmativa 5 se refere aos </a:t>
            </a:r>
            <a:r>
              <a:rPr lang="pt-BR" dirty="0" err="1"/>
              <a:t>macrolídeos</a:t>
            </a:r>
            <a:r>
              <a:rPr lang="pt-BR" dirty="0"/>
              <a:t>. e) A afirmativa 6 se refere à </a:t>
            </a:r>
            <a:r>
              <a:rPr lang="pt-BR" dirty="0" err="1"/>
              <a:t>clindamicina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4629" y="836756"/>
            <a:ext cx="10431945" cy="4977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5. Têm ação bacteriostática, atuando no ribossomo 50S e afetando, assim, a síntese proteica. São muito usadas no tratamento de uretrite não gonocócica e ativos contra os patógenos respiratórios relacionados à pneumonia atípica, a saber: </a:t>
            </a:r>
            <a:r>
              <a:rPr lang="pt-BR" dirty="0" err="1"/>
              <a:t>Chlamydophila</a:t>
            </a:r>
            <a:r>
              <a:rPr lang="pt-BR" dirty="0"/>
              <a:t> </a:t>
            </a:r>
            <a:r>
              <a:rPr lang="pt-BR" dirty="0" err="1"/>
              <a:t>pneumoniae</a:t>
            </a:r>
            <a:r>
              <a:rPr lang="pt-BR" dirty="0"/>
              <a:t>, </a:t>
            </a:r>
            <a:r>
              <a:rPr lang="pt-BR" dirty="0" err="1"/>
              <a:t>Mycoplasma</a:t>
            </a:r>
            <a:r>
              <a:rPr lang="pt-BR" dirty="0"/>
              <a:t> </a:t>
            </a:r>
            <a:r>
              <a:rPr lang="pt-BR" dirty="0" err="1"/>
              <a:t>pneumoniae</a:t>
            </a:r>
            <a:r>
              <a:rPr lang="pt-BR" dirty="0"/>
              <a:t> e </a:t>
            </a:r>
            <a:r>
              <a:rPr lang="pt-BR" dirty="0" err="1"/>
              <a:t>Legionella</a:t>
            </a:r>
            <a:r>
              <a:rPr lang="pt-BR" dirty="0"/>
              <a:t> sp.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6</a:t>
            </a:r>
            <a:r>
              <a:rPr lang="pt-BR" dirty="0"/>
              <a:t>. É o antibiótico de escolha para tratamento de diarreia associada ao uso de antibióticos, diarreia por Clostridium </a:t>
            </a:r>
            <a:r>
              <a:rPr lang="pt-BR" dirty="0" err="1"/>
              <a:t>difficile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Assinale </a:t>
            </a:r>
            <a:r>
              <a:rPr lang="pt-BR" dirty="0"/>
              <a:t>a alternativa </a:t>
            </a:r>
            <a:r>
              <a:rPr lang="pt-BR" dirty="0" smtClean="0"/>
              <a:t>correta:</a:t>
            </a:r>
          </a:p>
          <a:p>
            <a:pPr algn="just"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afirmativa 1 se refere aos </a:t>
            </a:r>
            <a:r>
              <a:rPr lang="pt-BR" dirty="0" err="1"/>
              <a:t>aminoglicosídeos</a:t>
            </a:r>
            <a:r>
              <a:rPr lang="pt-BR" dirty="0"/>
              <a:t> e a 2 às </a:t>
            </a:r>
            <a:r>
              <a:rPr lang="pt-BR" dirty="0" err="1"/>
              <a:t>quinolonas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buAutoNum type="alphaLcParenR"/>
            </a:pPr>
            <a:r>
              <a:rPr lang="pt-BR" dirty="0" smtClean="0"/>
              <a:t>b</a:t>
            </a:r>
            <a:r>
              <a:rPr lang="pt-BR" dirty="0"/>
              <a:t>) A afirmativa 3 se refere ao </a:t>
            </a:r>
            <a:r>
              <a:rPr lang="pt-BR" dirty="0" err="1"/>
              <a:t>cloranfenicol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buAutoNum type="alphaLcParenR"/>
            </a:pPr>
            <a:r>
              <a:rPr lang="pt-BR" dirty="0" smtClean="0"/>
              <a:t>c</a:t>
            </a:r>
            <a:r>
              <a:rPr lang="pt-BR" dirty="0"/>
              <a:t>) A afirmativa 4 se refere às sulfas. </a:t>
            </a:r>
            <a:endParaRPr lang="pt-BR" dirty="0" smtClean="0"/>
          </a:p>
          <a:p>
            <a:pPr algn="just">
              <a:buAutoNum type="alphaLcParenR"/>
            </a:pPr>
            <a:r>
              <a:rPr lang="pt-BR" dirty="0" smtClean="0"/>
              <a:t>d</a:t>
            </a:r>
            <a:r>
              <a:rPr lang="pt-BR" dirty="0"/>
              <a:t>) A afirmativa 5 se refere aos </a:t>
            </a:r>
            <a:r>
              <a:rPr lang="pt-BR" dirty="0" err="1"/>
              <a:t>macrolídeos</a:t>
            </a:r>
            <a:r>
              <a:rPr lang="pt-BR" dirty="0"/>
              <a:t>. e) A afirmativa 6 se refere à </a:t>
            </a:r>
            <a:r>
              <a:rPr lang="pt-BR" dirty="0" err="1"/>
              <a:t>clindamicina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704630" y="4749421"/>
            <a:ext cx="9480380" cy="48376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5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48764"/>
            <a:ext cx="8343836" cy="3880773"/>
          </a:xfrm>
        </p:spPr>
        <p:txBody>
          <a:bodyPr/>
          <a:lstStyle/>
          <a:p>
            <a:pPr algn="just"/>
            <a:r>
              <a:rPr lang="pt-BR" dirty="0"/>
              <a:t>BARROS, E. et al. </a:t>
            </a:r>
            <a:r>
              <a:rPr lang="pt-BR" b="1" dirty="0"/>
              <a:t>Antimicrobianos – Consulta rápida</a:t>
            </a:r>
            <a:r>
              <a:rPr lang="pt-BR" dirty="0"/>
              <a:t>. </a:t>
            </a:r>
            <a:r>
              <a:rPr lang="pt-BR" dirty="0" smtClean="0"/>
              <a:t>Artmed, </a:t>
            </a:r>
            <a:r>
              <a:rPr lang="pt-BR" dirty="0"/>
              <a:t>5</a:t>
            </a:r>
            <a:r>
              <a:rPr lang="pt-BR" dirty="0" smtClean="0"/>
              <a:t>ª </a:t>
            </a:r>
            <a:r>
              <a:rPr lang="pt-BR" dirty="0"/>
              <a:t>ed</a:t>
            </a:r>
            <a:r>
              <a:rPr lang="pt-BR" dirty="0" smtClean="0"/>
              <a:t>., 2013.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KATZUNG</a:t>
            </a:r>
            <a:r>
              <a:rPr lang="pt-BR" dirty="0"/>
              <a:t>, Bertram G. </a:t>
            </a:r>
            <a:r>
              <a:rPr lang="pt-BR" b="1" dirty="0"/>
              <a:t>Farmacologia básica e clínica. </a:t>
            </a:r>
            <a:r>
              <a:rPr lang="pt-BR" dirty="0"/>
              <a:t>12. ed. Porto Alegre: AMGH, 2014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RANG</a:t>
            </a:r>
            <a:r>
              <a:rPr lang="pt-BR" dirty="0"/>
              <a:t>, H.P. et al. </a:t>
            </a:r>
            <a:r>
              <a:rPr lang="pt-BR" b="1" dirty="0"/>
              <a:t>Farmacologia.</a:t>
            </a:r>
            <a:r>
              <a:rPr lang="pt-BR" dirty="0"/>
              <a:t> 7º ed. Rio de Janeiro: </a:t>
            </a:r>
            <a:r>
              <a:rPr lang="pt-BR" dirty="0" err="1"/>
              <a:t>Elsevier</a:t>
            </a:r>
            <a:r>
              <a:rPr lang="pt-BR" dirty="0"/>
              <a:t>, 2012.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4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970" y="666640"/>
            <a:ext cx="9252277" cy="5592492"/>
          </a:xfrm>
        </p:spPr>
        <p:txBody>
          <a:bodyPr>
            <a:normAutofit/>
          </a:bodyPr>
          <a:lstStyle/>
          <a:p>
            <a:r>
              <a:rPr lang="pt-BR" dirty="0" smtClean="0"/>
              <a:t>Efeitos adversos / </a:t>
            </a:r>
            <a:r>
              <a:rPr lang="pt-BR" dirty="0" err="1" smtClean="0"/>
              <a:t>contra-indicações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sz="1700" b="1" dirty="0" smtClean="0"/>
          </a:p>
          <a:p>
            <a:pPr marL="0" indent="0">
              <a:buNone/>
            </a:pPr>
            <a:endParaRPr lang="pt-BR" sz="1700" dirty="0" smtClean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 smtClean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 smtClean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 smtClean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/>
              <a:t>Contra-indicadas</a:t>
            </a:r>
            <a:r>
              <a:rPr lang="pt-BR" dirty="0"/>
              <a:t> para crianças até 8 anos e grávidas: </a:t>
            </a:r>
            <a:r>
              <a:rPr lang="pt-BR" dirty="0" smtClean="0"/>
              <a:t>suas </a:t>
            </a:r>
            <a:r>
              <a:rPr lang="pt-BR" dirty="0"/>
              <a:t>moléculas impregnam em tecidos ricos em cálcio (ossos e dentes)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3147136"/>
              </p:ext>
            </p:extLst>
          </p:nvPr>
        </p:nvGraphicFramePr>
        <p:xfrm>
          <a:off x="862884" y="1365161"/>
          <a:ext cx="6761408" cy="335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AGPrnlQlJCo/VXCAyndJcII/AAAAAAAAWLY/vTyMhClzYrg/s1600/Tetracic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96" y="1662184"/>
            <a:ext cx="6913965" cy="30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092" y="537851"/>
            <a:ext cx="8596668" cy="5235151"/>
          </a:xfrm>
        </p:spPr>
        <p:txBody>
          <a:bodyPr/>
          <a:lstStyle/>
          <a:p>
            <a:r>
              <a:rPr lang="pt-BR" dirty="0" smtClean="0"/>
              <a:t>POSOLOGIA: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lvl="0"/>
            <a:r>
              <a:rPr lang="pt-BR" dirty="0"/>
              <a:t>TETRACICLINA: </a:t>
            </a:r>
          </a:p>
          <a:p>
            <a:pPr marL="0" indent="0">
              <a:buNone/>
            </a:pPr>
            <a:r>
              <a:rPr lang="pt-BR" dirty="0"/>
              <a:t>• dose pediátrica – 40mg/kg/dia ÷ de 6/6 VO (acima de 9 anos)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95496"/>
              </p:ext>
            </p:extLst>
          </p:nvPr>
        </p:nvGraphicFramePr>
        <p:xfrm>
          <a:off x="703092" y="1456643"/>
          <a:ext cx="10419833" cy="265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9833"/>
              </a:tblGrid>
              <a:tr h="485081">
                <a:tc>
                  <a:txBody>
                    <a:bodyPr/>
                    <a:lstStyle/>
                    <a:p>
                      <a:r>
                        <a:rPr lang="pt-BR" dirty="0" smtClean="0"/>
                        <a:t>POSOLOGIA DAS TETRACICLINAS</a:t>
                      </a:r>
                      <a:endParaRPr lang="pt-BR" dirty="0"/>
                    </a:p>
                  </a:txBody>
                  <a:tcPr/>
                </a:tc>
              </a:tr>
              <a:tr h="485081">
                <a:tc>
                  <a:txBody>
                    <a:bodyPr/>
                    <a:lstStyle/>
                    <a:p>
                      <a:r>
                        <a:rPr lang="pt-BR" dirty="0" smtClean="0"/>
                        <a:t>*</a:t>
                      </a:r>
                      <a:r>
                        <a:rPr lang="pt-BR" b="1" dirty="0" smtClean="0"/>
                        <a:t>TETRACICLINA </a:t>
                      </a:r>
                      <a:r>
                        <a:rPr lang="pt-BR" b="0" dirty="0" smtClean="0"/>
                        <a:t>------------------------------------250</a:t>
                      </a:r>
                      <a:r>
                        <a:rPr lang="pt-BR" b="0" baseline="0" dirty="0" smtClean="0"/>
                        <a:t>-500 mg VO 6/6h</a:t>
                      </a:r>
                      <a:endParaRPr lang="pt-BR" dirty="0"/>
                    </a:p>
                  </a:txBody>
                  <a:tcPr/>
                </a:tc>
              </a:tr>
              <a:tr h="1196089">
                <a:tc>
                  <a:txBody>
                    <a:bodyPr/>
                    <a:lstStyle/>
                    <a:p>
                      <a:r>
                        <a:rPr lang="pt-BR" dirty="0" smtClean="0"/>
                        <a:t>*</a:t>
                      </a:r>
                      <a:r>
                        <a:rPr lang="pt-BR" b="1" dirty="0" smtClean="0"/>
                        <a:t>TETRACICLINA + ANFOTERICINA B</a:t>
                      </a:r>
                      <a:r>
                        <a:rPr lang="pt-BR" b="0" dirty="0" smtClean="0"/>
                        <a:t> (</a:t>
                      </a:r>
                      <a:r>
                        <a:rPr lang="pt-BR" b="0" dirty="0" err="1" smtClean="0"/>
                        <a:t>Talsutin</a:t>
                      </a:r>
                      <a:r>
                        <a:rPr lang="pt-BR" b="0" dirty="0" smtClean="0"/>
                        <a:t> – creme vaginal): usar um aplicador cheio ao dia,</a:t>
                      </a:r>
                      <a:r>
                        <a:rPr lang="pt-BR" b="0" baseline="0" dirty="0" smtClean="0"/>
                        <a:t> durante 7-10 dias, para casos de VULVOVAGINITES e COLPITES por </a:t>
                      </a:r>
                      <a:r>
                        <a:rPr lang="pt-BR" b="0" i="1" baseline="0" dirty="0" err="1" smtClean="0"/>
                        <a:t>Candida</a:t>
                      </a:r>
                      <a:r>
                        <a:rPr lang="pt-BR" b="0" i="1" baseline="0" dirty="0" smtClean="0"/>
                        <a:t> </a:t>
                      </a:r>
                      <a:r>
                        <a:rPr lang="pt-BR" b="0" i="1" baseline="0" dirty="0" err="1" smtClean="0"/>
                        <a:t>albicans</a:t>
                      </a:r>
                      <a:r>
                        <a:rPr lang="pt-BR" b="0" i="1" baseline="0" dirty="0" smtClean="0"/>
                        <a:t>, </a:t>
                      </a:r>
                      <a:r>
                        <a:rPr lang="pt-BR" b="0" i="1" baseline="0" dirty="0" err="1" smtClean="0"/>
                        <a:t>Trichomonas</a:t>
                      </a:r>
                      <a:r>
                        <a:rPr lang="pt-BR" b="0" i="1" baseline="0" dirty="0" smtClean="0"/>
                        <a:t> </a:t>
                      </a:r>
                      <a:r>
                        <a:rPr lang="pt-BR" b="0" i="1" baseline="0" dirty="0" err="1" smtClean="0"/>
                        <a:t>vaginalis</a:t>
                      </a:r>
                      <a:r>
                        <a:rPr lang="pt-BR" b="0" i="1" baseline="0" dirty="0" smtClean="0"/>
                        <a:t>, etc. </a:t>
                      </a:r>
                      <a:endParaRPr lang="pt-BR" b="1" dirty="0"/>
                    </a:p>
                  </a:txBody>
                  <a:tcPr/>
                </a:tc>
              </a:tr>
              <a:tr h="485081">
                <a:tc>
                  <a:txBody>
                    <a:bodyPr/>
                    <a:lstStyle/>
                    <a:p>
                      <a:r>
                        <a:rPr lang="pt-BR" dirty="0" smtClean="0"/>
                        <a:t>*</a:t>
                      </a:r>
                      <a:r>
                        <a:rPr lang="pt-BR" b="1" dirty="0" smtClean="0"/>
                        <a:t>DOXICICLINA (</a:t>
                      </a:r>
                      <a:r>
                        <a:rPr lang="pt-BR" b="1" dirty="0" err="1" smtClean="0"/>
                        <a:t>Vibramicina</a:t>
                      </a:r>
                      <a:r>
                        <a:rPr lang="pt-BR" b="1" dirty="0" smtClean="0"/>
                        <a:t>)</a:t>
                      </a:r>
                      <a:r>
                        <a:rPr lang="pt-BR" b="0" dirty="0" smtClean="0"/>
                        <a:t>---------------------100</a:t>
                      </a:r>
                      <a:r>
                        <a:rPr lang="pt-BR" b="0" baseline="0" dirty="0" smtClean="0"/>
                        <a:t> mg VO/EV 12/12h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853</TotalTime>
  <Words>3187</Words>
  <Application>Microsoft Office PowerPoint</Application>
  <PresentationFormat>Widescreen</PresentationFormat>
  <Paragraphs>716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4" baseType="lpstr">
      <vt:lpstr>Adobe Garamond Pro</vt:lpstr>
      <vt:lpstr>Adobe Garamond Pro Bold</vt:lpstr>
      <vt:lpstr>Arial</vt:lpstr>
      <vt:lpstr>Times New Roman</vt:lpstr>
      <vt:lpstr>Trebuchet MS</vt:lpstr>
      <vt:lpstr>Wingdings</vt:lpstr>
      <vt:lpstr>Wingdings 3</vt:lpstr>
      <vt:lpstr>Facetado</vt:lpstr>
      <vt:lpstr>AULA II - ANTIMICROBIANOS</vt:lpstr>
      <vt:lpstr>Sumário</vt:lpstr>
      <vt:lpstr>CLASSIFICAÇÃO DOS ANTIBIÓTICOS SEGUNDO O MECANISMO DE AÇÃO</vt:lpstr>
      <vt:lpstr>TETRACICLINAS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MACROLÍDEOS E LINCOSAMIDAS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AMINOGLICOSÍDEOS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SULFONAMIDAS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QUINOLONAS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CLORANFENICOL</vt:lpstr>
      <vt:lpstr>Apresentação do PowerPoint</vt:lpstr>
      <vt:lpstr>Apresentação do PowerPoint</vt:lpstr>
      <vt:lpstr>Apresentação do PowerPoint</vt:lpstr>
      <vt:lpstr>Apresentação do PowerPoint</vt:lpstr>
      <vt:lpstr>ESTREPTOGRAMINAS</vt:lpstr>
      <vt:lpstr>Apresentação do PowerPoint</vt:lpstr>
      <vt:lpstr>Apresentação do PowerPoint</vt:lpstr>
      <vt:lpstr>OXAZOLIDINONAS</vt:lpstr>
      <vt:lpstr>Apresentação do PowerPoint</vt:lpstr>
      <vt:lpstr>Apresentação do PowerPoint</vt:lpstr>
      <vt:lpstr>Apresentação do PowerPoint</vt:lpstr>
      <vt:lpstr>Apresentação do PowerPoint</vt:lpstr>
      <vt:lpstr>CASO CLÍNICO</vt:lpstr>
      <vt:lpstr>Apresentação do PowerPoint</vt:lpstr>
      <vt:lpstr>RESPOSTAS</vt:lpstr>
      <vt:lpstr>Apresentação do PowerPoint</vt:lpstr>
      <vt:lpstr>Apresentação do PowerPoint</vt:lpstr>
      <vt:lpstr>QUESTÕES</vt:lpstr>
      <vt:lpstr>QUESTÕES</vt:lpstr>
      <vt:lpstr>Apresentação do PowerPoint</vt:lpstr>
      <vt:lpstr>Apresentação do PowerPoint</vt:lpstr>
      <vt:lpstr>Apresentação do PowerPoint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II - ANTIMICROBIANOS</dc:title>
  <dc:creator>Fabricio_</dc:creator>
  <cp:lastModifiedBy>Fabricio_</cp:lastModifiedBy>
  <cp:revision>75</cp:revision>
  <dcterms:created xsi:type="dcterms:W3CDTF">2016-08-07T13:49:21Z</dcterms:created>
  <dcterms:modified xsi:type="dcterms:W3CDTF">2016-08-21T11:16:14Z</dcterms:modified>
</cp:coreProperties>
</file>