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311" r:id="rId22"/>
    <p:sldId id="287" r:id="rId23"/>
    <p:sldId id="288" r:id="rId24"/>
    <p:sldId id="289" r:id="rId25"/>
    <p:sldId id="291" r:id="rId26"/>
    <p:sldId id="290" r:id="rId27"/>
    <p:sldId id="292" r:id="rId28"/>
    <p:sldId id="293" r:id="rId29"/>
    <p:sldId id="268" r:id="rId30"/>
    <p:sldId id="264" r:id="rId31"/>
    <p:sldId id="265" r:id="rId32"/>
    <p:sldId id="266" r:id="rId33"/>
    <p:sldId id="267" r:id="rId34"/>
    <p:sldId id="269" r:id="rId35"/>
    <p:sldId id="271" r:id="rId36"/>
    <p:sldId id="272" r:id="rId37"/>
    <p:sldId id="273" r:id="rId38"/>
    <p:sldId id="298" r:id="rId39"/>
    <p:sldId id="299" r:id="rId40"/>
    <p:sldId id="300" r:id="rId41"/>
    <p:sldId id="301" r:id="rId42"/>
    <p:sldId id="303" r:id="rId43"/>
    <p:sldId id="307" r:id="rId44"/>
    <p:sldId id="304" r:id="rId45"/>
    <p:sldId id="305" r:id="rId46"/>
    <p:sldId id="310" r:id="rId47"/>
    <p:sldId id="312" r:id="rId48"/>
    <p:sldId id="302" r:id="rId4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8A298-7336-46A0-87F5-22593E4F07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A5E9CE2-7B4F-4134-B0A1-3316E30AA1F5}">
      <dgm:prSet phldrT="[Texto]" custT="1"/>
      <dgm:spPr/>
      <dgm:t>
        <a:bodyPr/>
        <a:lstStyle/>
        <a:p>
          <a:r>
            <a:rPr lang="pt-BR" sz="2300" dirty="0" smtClean="0"/>
            <a:t>Receptores Colinérgicos </a:t>
          </a:r>
          <a:endParaRPr lang="pt-BR" sz="2300" dirty="0"/>
        </a:p>
      </dgm:t>
    </dgm:pt>
    <dgm:pt modelId="{167B9232-3737-4763-93E9-3456111B5B55}" type="parTrans" cxnId="{47EDA96E-2F6C-4B17-B84D-278376FB6059}">
      <dgm:prSet/>
      <dgm:spPr/>
      <dgm:t>
        <a:bodyPr/>
        <a:lstStyle/>
        <a:p>
          <a:endParaRPr lang="pt-BR" sz="2300"/>
        </a:p>
      </dgm:t>
    </dgm:pt>
    <dgm:pt modelId="{AA3E924F-5D4E-4FF8-8D5F-92406504A159}" type="sibTrans" cxnId="{47EDA96E-2F6C-4B17-B84D-278376FB6059}">
      <dgm:prSet/>
      <dgm:spPr/>
      <dgm:t>
        <a:bodyPr/>
        <a:lstStyle/>
        <a:p>
          <a:endParaRPr lang="pt-BR" sz="2300"/>
        </a:p>
      </dgm:t>
    </dgm:pt>
    <dgm:pt modelId="{FD7D43E4-1593-4AAD-8A11-F2E8245EFBDD}">
      <dgm:prSet phldrT="[Texto]" custT="1"/>
      <dgm:spPr/>
      <dgm:t>
        <a:bodyPr/>
        <a:lstStyle/>
        <a:p>
          <a:r>
            <a:rPr lang="pt-BR" sz="2300" dirty="0" smtClean="0"/>
            <a:t>Muscarínicos</a:t>
          </a:r>
          <a:endParaRPr lang="pt-BR" sz="2300" dirty="0"/>
        </a:p>
      </dgm:t>
    </dgm:pt>
    <dgm:pt modelId="{9A3DC0B5-5E69-4E89-AB6C-8FFE95732FA3}" type="parTrans" cxnId="{CC0E26F6-10CC-4D24-99B5-2264388F4E17}">
      <dgm:prSet/>
      <dgm:spPr/>
      <dgm:t>
        <a:bodyPr/>
        <a:lstStyle/>
        <a:p>
          <a:endParaRPr lang="pt-BR" sz="2300"/>
        </a:p>
      </dgm:t>
    </dgm:pt>
    <dgm:pt modelId="{53FC3845-4731-447F-B734-CB87752C1967}" type="sibTrans" cxnId="{CC0E26F6-10CC-4D24-99B5-2264388F4E17}">
      <dgm:prSet/>
      <dgm:spPr/>
      <dgm:t>
        <a:bodyPr/>
        <a:lstStyle/>
        <a:p>
          <a:endParaRPr lang="pt-BR" sz="2300"/>
        </a:p>
      </dgm:t>
    </dgm:pt>
    <dgm:pt modelId="{4DC793B4-5B09-4456-97AC-D9FD62B2EDEF}">
      <dgm:prSet custT="1"/>
      <dgm:spPr/>
      <dgm:t>
        <a:bodyPr/>
        <a:lstStyle/>
        <a:p>
          <a:r>
            <a:rPr lang="pt-BR" sz="2300" dirty="0" smtClean="0"/>
            <a:t>Nicotínicos</a:t>
          </a:r>
          <a:endParaRPr lang="pt-BR" sz="2300" dirty="0"/>
        </a:p>
      </dgm:t>
    </dgm:pt>
    <dgm:pt modelId="{FABF0339-2558-4836-8BFA-26F03281E3A3}" type="parTrans" cxnId="{ECEFF43B-DBDC-4F0B-9919-F92666A46273}">
      <dgm:prSet/>
      <dgm:spPr/>
      <dgm:t>
        <a:bodyPr/>
        <a:lstStyle/>
        <a:p>
          <a:endParaRPr lang="pt-BR" sz="2300"/>
        </a:p>
      </dgm:t>
    </dgm:pt>
    <dgm:pt modelId="{D87BBF2F-AB8B-4615-AF19-E0C1D9E62C89}" type="sibTrans" cxnId="{ECEFF43B-DBDC-4F0B-9919-F92666A46273}">
      <dgm:prSet/>
      <dgm:spPr/>
      <dgm:t>
        <a:bodyPr/>
        <a:lstStyle/>
        <a:p>
          <a:endParaRPr lang="pt-BR" sz="2300"/>
        </a:p>
      </dgm:t>
    </dgm:pt>
    <dgm:pt modelId="{7A7B9CD6-F159-4170-B569-676866147233}">
      <dgm:prSet custT="1"/>
      <dgm:spPr/>
      <dgm:t>
        <a:bodyPr/>
        <a:lstStyle/>
        <a:p>
          <a:r>
            <a:rPr lang="pt-BR" sz="2300" dirty="0" smtClean="0"/>
            <a:t>Acoplados a proteína G com 7 domínios transmembrana</a:t>
          </a:r>
          <a:endParaRPr lang="pt-BR" sz="2300" dirty="0"/>
        </a:p>
      </dgm:t>
    </dgm:pt>
    <dgm:pt modelId="{155B69A3-2CCA-40C9-84DE-58EA5BB14262}" type="parTrans" cxnId="{02F639AE-3F20-4D38-AB08-D48BA448032D}">
      <dgm:prSet/>
      <dgm:spPr/>
      <dgm:t>
        <a:bodyPr/>
        <a:lstStyle/>
        <a:p>
          <a:endParaRPr lang="pt-BR" sz="2300"/>
        </a:p>
      </dgm:t>
    </dgm:pt>
    <dgm:pt modelId="{0FFDE298-193E-4CFE-BA7C-7BEFD2E6025B}" type="sibTrans" cxnId="{02F639AE-3F20-4D38-AB08-D48BA448032D}">
      <dgm:prSet/>
      <dgm:spPr/>
      <dgm:t>
        <a:bodyPr/>
        <a:lstStyle/>
        <a:p>
          <a:endParaRPr lang="pt-BR" sz="2300"/>
        </a:p>
      </dgm:t>
    </dgm:pt>
    <dgm:pt modelId="{9BDC7766-AF16-44DE-9AD2-71EB2997D47A}">
      <dgm:prSet custT="1"/>
      <dgm:spPr/>
      <dgm:t>
        <a:bodyPr/>
        <a:lstStyle/>
        <a:p>
          <a:r>
            <a:rPr lang="pt-BR" sz="2300" dirty="0" smtClean="0"/>
            <a:t>Canais iônicos regulados por ligantes</a:t>
          </a:r>
          <a:endParaRPr lang="pt-BR" sz="2300" dirty="0"/>
        </a:p>
      </dgm:t>
    </dgm:pt>
    <dgm:pt modelId="{677871A3-2F3F-4DC2-BE16-68D7A86E751E}" type="parTrans" cxnId="{EEB1C73C-9FA9-4876-9D56-0B3B85FD2576}">
      <dgm:prSet/>
      <dgm:spPr/>
      <dgm:t>
        <a:bodyPr/>
        <a:lstStyle/>
        <a:p>
          <a:endParaRPr lang="pt-BR" sz="2300"/>
        </a:p>
      </dgm:t>
    </dgm:pt>
    <dgm:pt modelId="{0CD27129-8FE6-4780-9A8D-4C5ED99B11E3}" type="sibTrans" cxnId="{EEB1C73C-9FA9-4876-9D56-0B3B85FD2576}">
      <dgm:prSet/>
      <dgm:spPr/>
      <dgm:t>
        <a:bodyPr/>
        <a:lstStyle/>
        <a:p>
          <a:endParaRPr lang="pt-BR" sz="2300"/>
        </a:p>
      </dgm:t>
    </dgm:pt>
    <dgm:pt modelId="{A366AE82-50E6-45A1-BB72-2A33A33691AD}" type="pres">
      <dgm:prSet presAssocID="{76A8A298-7336-46A0-87F5-22593E4F07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A81B380-D186-4C98-A444-AF56C540C884}" type="pres">
      <dgm:prSet presAssocID="{AA5E9CE2-7B4F-4134-B0A1-3316E30AA1F5}" presName="hierRoot1" presStyleCnt="0"/>
      <dgm:spPr/>
    </dgm:pt>
    <dgm:pt modelId="{CD852569-1CAA-472F-9684-8C48A7C4B56F}" type="pres">
      <dgm:prSet presAssocID="{AA5E9CE2-7B4F-4134-B0A1-3316E30AA1F5}" presName="composite" presStyleCnt="0"/>
      <dgm:spPr/>
    </dgm:pt>
    <dgm:pt modelId="{FC639BAB-4F3E-4416-B459-5716919259EB}" type="pres">
      <dgm:prSet presAssocID="{AA5E9CE2-7B4F-4134-B0A1-3316E30AA1F5}" presName="background" presStyleLbl="node0" presStyleIdx="0" presStyleCnt="1"/>
      <dgm:spPr/>
    </dgm:pt>
    <dgm:pt modelId="{5FF00F6A-BA85-497C-801F-CFC4B59E17CF}" type="pres">
      <dgm:prSet presAssocID="{AA5E9CE2-7B4F-4134-B0A1-3316E30AA1F5}" presName="text" presStyleLbl="fgAcc0" presStyleIdx="0" presStyleCnt="1" custScaleX="194938" custScaleY="4595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8E0BBC-A57A-496B-A3B0-557943B4A15F}" type="pres">
      <dgm:prSet presAssocID="{AA5E9CE2-7B4F-4134-B0A1-3316E30AA1F5}" presName="hierChild2" presStyleCnt="0"/>
      <dgm:spPr/>
    </dgm:pt>
    <dgm:pt modelId="{E05F29DB-FC4D-4983-96DF-F5C6FCF1F34B}" type="pres">
      <dgm:prSet presAssocID="{9A3DC0B5-5E69-4E89-AB6C-8FFE95732FA3}" presName="Name10" presStyleLbl="parChTrans1D2" presStyleIdx="0" presStyleCnt="2"/>
      <dgm:spPr/>
      <dgm:t>
        <a:bodyPr/>
        <a:lstStyle/>
        <a:p>
          <a:endParaRPr lang="pt-BR"/>
        </a:p>
      </dgm:t>
    </dgm:pt>
    <dgm:pt modelId="{292D53F0-570F-473A-94E3-AC56837F11D2}" type="pres">
      <dgm:prSet presAssocID="{FD7D43E4-1593-4AAD-8A11-F2E8245EFBDD}" presName="hierRoot2" presStyleCnt="0"/>
      <dgm:spPr/>
    </dgm:pt>
    <dgm:pt modelId="{4BCF76B8-E2CE-4913-B420-EAC6CF5062C2}" type="pres">
      <dgm:prSet presAssocID="{FD7D43E4-1593-4AAD-8A11-F2E8245EFBDD}" presName="composite2" presStyleCnt="0"/>
      <dgm:spPr/>
    </dgm:pt>
    <dgm:pt modelId="{6148F10E-5B17-434D-B51F-8E8D8E85DB00}" type="pres">
      <dgm:prSet presAssocID="{FD7D43E4-1593-4AAD-8A11-F2E8245EFBDD}" presName="background2" presStyleLbl="node2" presStyleIdx="0" presStyleCnt="2"/>
      <dgm:spPr/>
    </dgm:pt>
    <dgm:pt modelId="{8CCEB29E-67EA-40AB-B002-C382658279BC}" type="pres">
      <dgm:prSet presAssocID="{FD7D43E4-1593-4AAD-8A11-F2E8245EFBDD}" presName="text2" presStyleLbl="fgAcc2" presStyleIdx="0" presStyleCnt="2" custScaleX="97815" custScaleY="4563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2824A7-5FF5-4E7F-ADEF-5C6D75BE6471}" type="pres">
      <dgm:prSet presAssocID="{FD7D43E4-1593-4AAD-8A11-F2E8245EFBDD}" presName="hierChild3" presStyleCnt="0"/>
      <dgm:spPr/>
    </dgm:pt>
    <dgm:pt modelId="{D7810E3B-A41A-47CE-ADCE-8CB7D98E5540}" type="pres">
      <dgm:prSet presAssocID="{155B69A3-2CCA-40C9-84DE-58EA5BB14262}" presName="Name17" presStyleLbl="parChTrans1D3" presStyleIdx="0" presStyleCnt="2"/>
      <dgm:spPr/>
      <dgm:t>
        <a:bodyPr/>
        <a:lstStyle/>
        <a:p>
          <a:endParaRPr lang="pt-BR"/>
        </a:p>
      </dgm:t>
    </dgm:pt>
    <dgm:pt modelId="{A4AAA8FF-C741-4100-B620-AD7F17A185DF}" type="pres">
      <dgm:prSet presAssocID="{7A7B9CD6-F159-4170-B569-676866147233}" presName="hierRoot3" presStyleCnt="0"/>
      <dgm:spPr/>
    </dgm:pt>
    <dgm:pt modelId="{D41297AA-6774-4399-A43F-46E5F7290244}" type="pres">
      <dgm:prSet presAssocID="{7A7B9CD6-F159-4170-B569-676866147233}" presName="composite3" presStyleCnt="0"/>
      <dgm:spPr/>
    </dgm:pt>
    <dgm:pt modelId="{C01DBC6E-EBB2-47A5-B05D-F0341BFE11BC}" type="pres">
      <dgm:prSet presAssocID="{7A7B9CD6-F159-4170-B569-676866147233}" presName="background3" presStyleLbl="node3" presStyleIdx="0" presStyleCnt="2"/>
      <dgm:spPr/>
    </dgm:pt>
    <dgm:pt modelId="{C4471FBF-6B4A-4554-ABCD-0D7EDF07EE4B}" type="pres">
      <dgm:prSet presAssocID="{7A7B9CD6-F159-4170-B569-676866147233}" presName="text3" presStyleLbl="fgAcc3" presStyleIdx="0" presStyleCnt="2" custScaleX="191293" custScaleY="6727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5FF439B-2540-40B9-98A3-3B767022F0A8}" type="pres">
      <dgm:prSet presAssocID="{7A7B9CD6-F159-4170-B569-676866147233}" presName="hierChild4" presStyleCnt="0"/>
      <dgm:spPr/>
    </dgm:pt>
    <dgm:pt modelId="{F8014556-86F9-4AF2-9B4C-C512B20EEC55}" type="pres">
      <dgm:prSet presAssocID="{FABF0339-2558-4836-8BFA-26F03281E3A3}" presName="Name10" presStyleLbl="parChTrans1D2" presStyleIdx="1" presStyleCnt="2"/>
      <dgm:spPr/>
      <dgm:t>
        <a:bodyPr/>
        <a:lstStyle/>
        <a:p>
          <a:endParaRPr lang="pt-BR"/>
        </a:p>
      </dgm:t>
    </dgm:pt>
    <dgm:pt modelId="{9E164202-2C08-4A8E-9CBC-1F3C2A8C2524}" type="pres">
      <dgm:prSet presAssocID="{4DC793B4-5B09-4456-97AC-D9FD62B2EDEF}" presName="hierRoot2" presStyleCnt="0"/>
      <dgm:spPr/>
    </dgm:pt>
    <dgm:pt modelId="{76136C69-5062-46CD-BA6D-8B5A8062679E}" type="pres">
      <dgm:prSet presAssocID="{4DC793B4-5B09-4456-97AC-D9FD62B2EDEF}" presName="composite2" presStyleCnt="0"/>
      <dgm:spPr/>
    </dgm:pt>
    <dgm:pt modelId="{B3C88130-58D9-4A4E-AD2F-0748B378B989}" type="pres">
      <dgm:prSet presAssocID="{4DC793B4-5B09-4456-97AC-D9FD62B2EDEF}" presName="background2" presStyleLbl="node2" presStyleIdx="1" presStyleCnt="2"/>
      <dgm:spPr/>
    </dgm:pt>
    <dgm:pt modelId="{4BA93497-45C8-4E83-8467-E2AE63D1A731}" type="pres">
      <dgm:prSet presAssocID="{4DC793B4-5B09-4456-97AC-D9FD62B2EDEF}" presName="text2" presStyleLbl="fgAcc2" presStyleIdx="1" presStyleCnt="2" custScaleX="95168" custScaleY="4358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8115DCE-F559-43CF-9ED7-7689B41FFFE9}" type="pres">
      <dgm:prSet presAssocID="{4DC793B4-5B09-4456-97AC-D9FD62B2EDEF}" presName="hierChild3" presStyleCnt="0"/>
      <dgm:spPr/>
    </dgm:pt>
    <dgm:pt modelId="{42353D17-F8B1-467D-9284-CF8DA66B9FEB}" type="pres">
      <dgm:prSet presAssocID="{677871A3-2F3F-4DC2-BE16-68D7A86E751E}" presName="Name17" presStyleLbl="parChTrans1D3" presStyleIdx="1" presStyleCnt="2"/>
      <dgm:spPr/>
      <dgm:t>
        <a:bodyPr/>
        <a:lstStyle/>
        <a:p>
          <a:endParaRPr lang="pt-BR"/>
        </a:p>
      </dgm:t>
    </dgm:pt>
    <dgm:pt modelId="{E821264C-3DFF-4005-9E9E-9A1414B0F54C}" type="pres">
      <dgm:prSet presAssocID="{9BDC7766-AF16-44DE-9AD2-71EB2997D47A}" presName="hierRoot3" presStyleCnt="0"/>
      <dgm:spPr/>
    </dgm:pt>
    <dgm:pt modelId="{364F0610-34A2-47FE-8A5B-5A09686D2FE2}" type="pres">
      <dgm:prSet presAssocID="{9BDC7766-AF16-44DE-9AD2-71EB2997D47A}" presName="composite3" presStyleCnt="0"/>
      <dgm:spPr/>
    </dgm:pt>
    <dgm:pt modelId="{C10F977E-F137-4FC6-BCF2-DFCCB1E3F8F8}" type="pres">
      <dgm:prSet presAssocID="{9BDC7766-AF16-44DE-9AD2-71EB2997D47A}" presName="background3" presStyleLbl="node3" presStyleIdx="1" presStyleCnt="2"/>
      <dgm:spPr/>
    </dgm:pt>
    <dgm:pt modelId="{C009D93B-0B5C-439D-B054-BA7D97085BA2}" type="pres">
      <dgm:prSet presAssocID="{9BDC7766-AF16-44DE-9AD2-71EB2997D47A}" presName="text3" presStyleLbl="fgAcc3" presStyleIdx="1" presStyleCnt="2" custScaleX="157831" custScaleY="64315" custLinFactNeighborX="2119" custLinFactNeighborY="18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A63BBFE-4324-4081-8A54-90338C6DF7EB}" type="pres">
      <dgm:prSet presAssocID="{9BDC7766-AF16-44DE-9AD2-71EB2997D47A}" presName="hierChild4" presStyleCnt="0"/>
      <dgm:spPr/>
    </dgm:pt>
  </dgm:ptLst>
  <dgm:cxnLst>
    <dgm:cxn modelId="{02F639AE-3F20-4D38-AB08-D48BA448032D}" srcId="{FD7D43E4-1593-4AAD-8A11-F2E8245EFBDD}" destId="{7A7B9CD6-F159-4170-B569-676866147233}" srcOrd="0" destOrd="0" parTransId="{155B69A3-2CCA-40C9-84DE-58EA5BB14262}" sibTransId="{0FFDE298-193E-4CFE-BA7C-7BEFD2E6025B}"/>
    <dgm:cxn modelId="{4A596F29-7F40-4BAE-B200-E6ECEC0EC1E4}" type="presOf" srcId="{677871A3-2F3F-4DC2-BE16-68D7A86E751E}" destId="{42353D17-F8B1-467D-9284-CF8DA66B9FEB}" srcOrd="0" destOrd="0" presId="urn:microsoft.com/office/officeart/2005/8/layout/hierarchy1"/>
    <dgm:cxn modelId="{FCAC7BAE-C509-4E7A-AB03-0DCE652FC6D2}" type="presOf" srcId="{9A3DC0B5-5E69-4E89-AB6C-8FFE95732FA3}" destId="{E05F29DB-FC4D-4983-96DF-F5C6FCF1F34B}" srcOrd="0" destOrd="0" presId="urn:microsoft.com/office/officeart/2005/8/layout/hierarchy1"/>
    <dgm:cxn modelId="{12196700-8477-4688-99A7-7D95D110C43C}" type="presOf" srcId="{9BDC7766-AF16-44DE-9AD2-71EB2997D47A}" destId="{C009D93B-0B5C-439D-B054-BA7D97085BA2}" srcOrd="0" destOrd="0" presId="urn:microsoft.com/office/officeart/2005/8/layout/hierarchy1"/>
    <dgm:cxn modelId="{3548ED1A-B814-41F3-8679-695DF2BA1F03}" type="presOf" srcId="{FABF0339-2558-4836-8BFA-26F03281E3A3}" destId="{F8014556-86F9-4AF2-9B4C-C512B20EEC55}" srcOrd="0" destOrd="0" presId="urn:microsoft.com/office/officeart/2005/8/layout/hierarchy1"/>
    <dgm:cxn modelId="{EEB1C73C-9FA9-4876-9D56-0B3B85FD2576}" srcId="{4DC793B4-5B09-4456-97AC-D9FD62B2EDEF}" destId="{9BDC7766-AF16-44DE-9AD2-71EB2997D47A}" srcOrd="0" destOrd="0" parTransId="{677871A3-2F3F-4DC2-BE16-68D7A86E751E}" sibTransId="{0CD27129-8FE6-4780-9A8D-4C5ED99B11E3}"/>
    <dgm:cxn modelId="{ECEFF43B-DBDC-4F0B-9919-F92666A46273}" srcId="{AA5E9CE2-7B4F-4134-B0A1-3316E30AA1F5}" destId="{4DC793B4-5B09-4456-97AC-D9FD62B2EDEF}" srcOrd="1" destOrd="0" parTransId="{FABF0339-2558-4836-8BFA-26F03281E3A3}" sibTransId="{D87BBF2F-AB8B-4615-AF19-E0C1D9E62C89}"/>
    <dgm:cxn modelId="{048ECEBB-0BD5-4C9E-966B-EC81B646AE51}" type="presOf" srcId="{155B69A3-2CCA-40C9-84DE-58EA5BB14262}" destId="{D7810E3B-A41A-47CE-ADCE-8CB7D98E5540}" srcOrd="0" destOrd="0" presId="urn:microsoft.com/office/officeart/2005/8/layout/hierarchy1"/>
    <dgm:cxn modelId="{CC0E26F6-10CC-4D24-99B5-2264388F4E17}" srcId="{AA5E9CE2-7B4F-4134-B0A1-3316E30AA1F5}" destId="{FD7D43E4-1593-4AAD-8A11-F2E8245EFBDD}" srcOrd="0" destOrd="0" parTransId="{9A3DC0B5-5E69-4E89-AB6C-8FFE95732FA3}" sibTransId="{53FC3845-4731-447F-B734-CB87752C1967}"/>
    <dgm:cxn modelId="{AC7A9422-609C-4C25-927B-244FDB5383D4}" type="presOf" srcId="{4DC793B4-5B09-4456-97AC-D9FD62B2EDEF}" destId="{4BA93497-45C8-4E83-8467-E2AE63D1A731}" srcOrd="0" destOrd="0" presId="urn:microsoft.com/office/officeart/2005/8/layout/hierarchy1"/>
    <dgm:cxn modelId="{8C01815F-32A1-42C8-9C46-B46B4C52E83E}" type="presOf" srcId="{7A7B9CD6-F159-4170-B569-676866147233}" destId="{C4471FBF-6B4A-4554-ABCD-0D7EDF07EE4B}" srcOrd="0" destOrd="0" presId="urn:microsoft.com/office/officeart/2005/8/layout/hierarchy1"/>
    <dgm:cxn modelId="{BBB01BEE-EC1A-4E4A-B193-DBDFC30D3C53}" type="presOf" srcId="{76A8A298-7336-46A0-87F5-22593E4F071C}" destId="{A366AE82-50E6-45A1-BB72-2A33A33691AD}" srcOrd="0" destOrd="0" presId="urn:microsoft.com/office/officeart/2005/8/layout/hierarchy1"/>
    <dgm:cxn modelId="{47EDA96E-2F6C-4B17-B84D-278376FB6059}" srcId="{76A8A298-7336-46A0-87F5-22593E4F071C}" destId="{AA5E9CE2-7B4F-4134-B0A1-3316E30AA1F5}" srcOrd="0" destOrd="0" parTransId="{167B9232-3737-4763-93E9-3456111B5B55}" sibTransId="{AA3E924F-5D4E-4FF8-8D5F-92406504A159}"/>
    <dgm:cxn modelId="{F3AECB52-589C-4D61-8463-5603B234F413}" type="presOf" srcId="{AA5E9CE2-7B4F-4134-B0A1-3316E30AA1F5}" destId="{5FF00F6A-BA85-497C-801F-CFC4B59E17CF}" srcOrd="0" destOrd="0" presId="urn:microsoft.com/office/officeart/2005/8/layout/hierarchy1"/>
    <dgm:cxn modelId="{DB4DF874-E98D-4D52-9533-99C1AD255A4A}" type="presOf" srcId="{FD7D43E4-1593-4AAD-8A11-F2E8245EFBDD}" destId="{8CCEB29E-67EA-40AB-B002-C382658279BC}" srcOrd="0" destOrd="0" presId="urn:microsoft.com/office/officeart/2005/8/layout/hierarchy1"/>
    <dgm:cxn modelId="{E303BC1A-A92D-403A-B06A-6449D49B9694}" type="presParOf" srcId="{A366AE82-50E6-45A1-BB72-2A33A33691AD}" destId="{DA81B380-D186-4C98-A444-AF56C540C884}" srcOrd="0" destOrd="0" presId="urn:microsoft.com/office/officeart/2005/8/layout/hierarchy1"/>
    <dgm:cxn modelId="{0DDCD959-CAD5-42F6-9FED-200C3063D215}" type="presParOf" srcId="{DA81B380-D186-4C98-A444-AF56C540C884}" destId="{CD852569-1CAA-472F-9684-8C48A7C4B56F}" srcOrd="0" destOrd="0" presId="urn:microsoft.com/office/officeart/2005/8/layout/hierarchy1"/>
    <dgm:cxn modelId="{E3FA1EE5-CEFE-46B4-BC84-92EB6C21C650}" type="presParOf" srcId="{CD852569-1CAA-472F-9684-8C48A7C4B56F}" destId="{FC639BAB-4F3E-4416-B459-5716919259EB}" srcOrd="0" destOrd="0" presId="urn:microsoft.com/office/officeart/2005/8/layout/hierarchy1"/>
    <dgm:cxn modelId="{4C423D89-EC34-45B2-9C2E-BE254B865CB3}" type="presParOf" srcId="{CD852569-1CAA-472F-9684-8C48A7C4B56F}" destId="{5FF00F6A-BA85-497C-801F-CFC4B59E17CF}" srcOrd="1" destOrd="0" presId="urn:microsoft.com/office/officeart/2005/8/layout/hierarchy1"/>
    <dgm:cxn modelId="{FE22F498-0429-4D07-AE16-9FED5F9B6A58}" type="presParOf" srcId="{DA81B380-D186-4C98-A444-AF56C540C884}" destId="{6A8E0BBC-A57A-496B-A3B0-557943B4A15F}" srcOrd="1" destOrd="0" presId="urn:microsoft.com/office/officeart/2005/8/layout/hierarchy1"/>
    <dgm:cxn modelId="{DACCC4A2-253D-48A7-A6A5-21FAD8A02932}" type="presParOf" srcId="{6A8E0BBC-A57A-496B-A3B0-557943B4A15F}" destId="{E05F29DB-FC4D-4983-96DF-F5C6FCF1F34B}" srcOrd="0" destOrd="0" presId="urn:microsoft.com/office/officeart/2005/8/layout/hierarchy1"/>
    <dgm:cxn modelId="{8404115B-BB17-46DE-9746-11C5B3929CA6}" type="presParOf" srcId="{6A8E0BBC-A57A-496B-A3B0-557943B4A15F}" destId="{292D53F0-570F-473A-94E3-AC56837F11D2}" srcOrd="1" destOrd="0" presId="urn:microsoft.com/office/officeart/2005/8/layout/hierarchy1"/>
    <dgm:cxn modelId="{52926E77-23AE-4954-A25C-9301B16CC4B8}" type="presParOf" srcId="{292D53F0-570F-473A-94E3-AC56837F11D2}" destId="{4BCF76B8-E2CE-4913-B420-EAC6CF5062C2}" srcOrd="0" destOrd="0" presId="urn:microsoft.com/office/officeart/2005/8/layout/hierarchy1"/>
    <dgm:cxn modelId="{5D10B670-845E-4DB0-8995-2D54F4EE4080}" type="presParOf" srcId="{4BCF76B8-E2CE-4913-B420-EAC6CF5062C2}" destId="{6148F10E-5B17-434D-B51F-8E8D8E85DB00}" srcOrd="0" destOrd="0" presId="urn:microsoft.com/office/officeart/2005/8/layout/hierarchy1"/>
    <dgm:cxn modelId="{4C86EEC6-3F0E-4D28-99B9-DD8D6789A6AD}" type="presParOf" srcId="{4BCF76B8-E2CE-4913-B420-EAC6CF5062C2}" destId="{8CCEB29E-67EA-40AB-B002-C382658279BC}" srcOrd="1" destOrd="0" presId="urn:microsoft.com/office/officeart/2005/8/layout/hierarchy1"/>
    <dgm:cxn modelId="{5FE63305-95D8-4A3F-857C-B20AB771DCB9}" type="presParOf" srcId="{292D53F0-570F-473A-94E3-AC56837F11D2}" destId="{CA2824A7-5FF5-4E7F-ADEF-5C6D75BE6471}" srcOrd="1" destOrd="0" presId="urn:microsoft.com/office/officeart/2005/8/layout/hierarchy1"/>
    <dgm:cxn modelId="{863E1CC4-FA21-443F-AB4A-C083370BAB76}" type="presParOf" srcId="{CA2824A7-5FF5-4E7F-ADEF-5C6D75BE6471}" destId="{D7810E3B-A41A-47CE-ADCE-8CB7D98E5540}" srcOrd="0" destOrd="0" presId="urn:microsoft.com/office/officeart/2005/8/layout/hierarchy1"/>
    <dgm:cxn modelId="{84F49E5C-B883-4361-B6C8-AFA964FE4C74}" type="presParOf" srcId="{CA2824A7-5FF5-4E7F-ADEF-5C6D75BE6471}" destId="{A4AAA8FF-C741-4100-B620-AD7F17A185DF}" srcOrd="1" destOrd="0" presId="urn:microsoft.com/office/officeart/2005/8/layout/hierarchy1"/>
    <dgm:cxn modelId="{6BD3EA90-746C-4CB6-81E9-EF308E1D0F32}" type="presParOf" srcId="{A4AAA8FF-C741-4100-B620-AD7F17A185DF}" destId="{D41297AA-6774-4399-A43F-46E5F7290244}" srcOrd="0" destOrd="0" presId="urn:microsoft.com/office/officeart/2005/8/layout/hierarchy1"/>
    <dgm:cxn modelId="{C7B6265A-B69A-4F4C-B9D1-319E3830A4D6}" type="presParOf" srcId="{D41297AA-6774-4399-A43F-46E5F7290244}" destId="{C01DBC6E-EBB2-47A5-B05D-F0341BFE11BC}" srcOrd="0" destOrd="0" presId="urn:microsoft.com/office/officeart/2005/8/layout/hierarchy1"/>
    <dgm:cxn modelId="{60098D21-37CF-43D9-BFFD-F0536F9A2266}" type="presParOf" srcId="{D41297AA-6774-4399-A43F-46E5F7290244}" destId="{C4471FBF-6B4A-4554-ABCD-0D7EDF07EE4B}" srcOrd="1" destOrd="0" presId="urn:microsoft.com/office/officeart/2005/8/layout/hierarchy1"/>
    <dgm:cxn modelId="{52BBBF77-44BC-4A05-BBB1-AA837DE0F3B3}" type="presParOf" srcId="{A4AAA8FF-C741-4100-B620-AD7F17A185DF}" destId="{05FF439B-2540-40B9-98A3-3B767022F0A8}" srcOrd="1" destOrd="0" presId="urn:microsoft.com/office/officeart/2005/8/layout/hierarchy1"/>
    <dgm:cxn modelId="{3C97016E-7115-4A95-B649-7BF727F9FA50}" type="presParOf" srcId="{6A8E0BBC-A57A-496B-A3B0-557943B4A15F}" destId="{F8014556-86F9-4AF2-9B4C-C512B20EEC55}" srcOrd="2" destOrd="0" presId="urn:microsoft.com/office/officeart/2005/8/layout/hierarchy1"/>
    <dgm:cxn modelId="{9342318B-1DDE-4D2B-9662-F5F666479D51}" type="presParOf" srcId="{6A8E0BBC-A57A-496B-A3B0-557943B4A15F}" destId="{9E164202-2C08-4A8E-9CBC-1F3C2A8C2524}" srcOrd="3" destOrd="0" presId="urn:microsoft.com/office/officeart/2005/8/layout/hierarchy1"/>
    <dgm:cxn modelId="{071F2222-B7D5-4273-A0FB-A80881719BE4}" type="presParOf" srcId="{9E164202-2C08-4A8E-9CBC-1F3C2A8C2524}" destId="{76136C69-5062-46CD-BA6D-8B5A8062679E}" srcOrd="0" destOrd="0" presId="urn:microsoft.com/office/officeart/2005/8/layout/hierarchy1"/>
    <dgm:cxn modelId="{0E6E454C-449E-4E1B-ACB2-24EFF8ED8291}" type="presParOf" srcId="{76136C69-5062-46CD-BA6D-8B5A8062679E}" destId="{B3C88130-58D9-4A4E-AD2F-0748B378B989}" srcOrd="0" destOrd="0" presId="urn:microsoft.com/office/officeart/2005/8/layout/hierarchy1"/>
    <dgm:cxn modelId="{2EBBD300-C681-4E73-8E71-9214ED6C65C9}" type="presParOf" srcId="{76136C69-5062-46CD-BA6D-8B5A8062679E}" destId="{4BA93497-45C8-4E83-8467-E2AE63D1A731}" srcOrd="1" destOrd="0" presId="urn:microsoft.com/office/officeart/2005/8/layout/hierarchy1"/>
    <dgm:cxn modelId="{13DB6512-38C5-460D-BC82-454785FFFB1A}" type="presParOf" srcId="{9E164202-2C08-4A8E-9CBC-1F3C2A8C2524}" destId="{18115DCE-F559-43CF-9ED7-7689B41FFFE9}" srcOrd="1" destOrd="0" presId="urn:microsoft.com/office/officeart/2005/8/layout/hierarchy1"/>
    <dgm:cxn modelId="{663DF7D6-6725-4600-97C7-85D783AAD4AB}" type="presParOf" srcId="{18115DCE-F559-43CF-9ED7-7689B41FFFE9}" destId="{42353D17-F8B1-467D-9284-CF8DA66B9FEB}" srcOrd="0" destOrd="0" presId="urn:microsoft.com/office/officeart/2005/8/layout/hierarchy1"/>
    <dgm:cxn modelId="{AF8BEEDC-F2C4-4B58-9E2C-57B33964B11F}" type="presParOf" srcId="{18115DCE-F559-43CF-9ED7-7689B41FFFE9}" destId="{E821264C-3DFF-4005-9E9E-9A1414B0F54C}" srcOrd="1" destOrd="0" presId="urn:microsoft.com/office/officeart/2005/8/layout/hierarchy1"/>
    <dgm:cxn modelId="{4B9C9861-CD4F-4537-9C63-385E709AD480}" type="presParOf" srcId="{E821264C-3DFF-4005-9E9E-9A1414B0F54C}" destId="{364F0610-34A2-47FE-8A5B-5A09686D2FE2}" srcOrd="0" destOrd="0" presId="urn:microsoft.com/office/officeart/2005/8/layout/hierarchy1"/>
    <dgm:cxn modelId="{1C9CE251-DD37-4758-95B3-4CE299D9A0F6}" type="presParOf" srcId="{364F0610-34A2-47FE-8A5B-5A09686D2FE2}" destId="{C10F977E-F137-4FC6-BCF2-DFCCB1E3F8F8}" srcOrd="0" destOrd="0" presId="urn:microsoft.com/office/officeart/2005/8/layout/hierarchy1"/>
    <dgm:cxn modelId="{DF6D7DF8-3CEA-4710-A466-79053E0E5C4B}" type="presParOf" srcId="{364F0610-34A2-47FE-8A5B-5A09686D2FE2}" destId="{C009D93B-0B5C-439D-B054-BA7D97085BA2}" srcOrd="1" destOrd="0" presId="urn:microsoft.com/office/officeart/2005/8/layout/hierarchy1"/>
    <dgm:cxn modelId="{FC5142E0-3348-4A72-80B2-1E19A6BF3720}" type="presParOf" srcId="{E821264C-3DFF-4005-9E9E-9A1414B0F54C}" destId="{FA63BBFE-4324-4081-8A54-90338C6DF7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A8A298-7336-46A0-87F5-22593E4F07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7D43E4-1593-4AAD-8A11-F2E8245EFBDD}">
      <dgm:prSet phldrT="[Texto]" custT="1"/>
      <dgm:spPr/>
      <dgm:t>
        <a:bodyPr/>
        <a:lstStyle/>
        <a:p>
          <a:r>
            <a:rPr lang="pt-BR" sz="2000" dirty="0" smtClean="0"/>
            <a:t>M1</a:t>
          </a:r>
          <a:endParaRPr lang="pt-BR" sz="2000" dirty="0"/>
        </a:p>
      </dgm:t>
    </dgm:pt>
    <dgm:pt modelId="{9A3DC0B5-5E69-4E89-AB6C-8FFE95732FA3}" type="parTrans" cxnId="{CC0E26F6-10CC-4D24-99B5-2264388F4E17}">
      <dgm:prSet/>
      <dgm:spPr/>
      <dgm:t>
        <a:bodyPr/>
        <a:lstStyle/>
        <a:p>
          <a:endParaRPr lang="pt-BR" sz="2000"/>
        </a:p>
      </dgm:t>
    </dgm:pt>
    <dgm:pt modelId="{53FC3845-4731-447F-B734-CB87752C1967}" type="sibTrans" cxnId="{CC0E26F6-10CC-4D24-99B5-2264388F4E17}">
      <dgm:prSet/>
      <dgm:spPr/>
      <dgm:t>
        <a:bodyPr/>
        <a:lstStyle/>
        <a:p>
          <a:endParaRPr lang="pt-BR" sz="2000"/>
        </a:p>
      </dgm:t>
    </dgm:pt>
    <dgm:pt modelId="{4DC793B4-5B09-4456-97AC-D9FD62B2EDEF}">
      <dgm:prSet custT="1"/>
      <dgm:spPr/>
      <dgm:t>
        <a:bodyPr/>
        <a:lstStyle/>
        <a:p>
          <a:r>
            <a:rPr lang="pt-BR" sz="2000" dirty="0" smtClean="0"/>
            <a:t>M2</a:t>
          </a:r>
          <a:endParaRPr lang="pt-BR" sz="2000" dirty="0"/>
        </a:p>
      </dgm:t>
    </dgm:pt>
    <dgm:pt modelId="{FABF0339-2558-4836-8BFA-26F03281E3A3}" type="parTrans" cxnId="{ECEFF43B-DBDC-4F0B-9919-F92666A46273}">
      <dgm:prSet/>
      <dgm:spPr/>
      <dgm:t>
        <a:bodyPr/>
        <a:lstStyle/>
        <a:p>
          <a:endParaRPr lang="pt-BR" sz="2000"/>
        </a:p>
      </dgm:t>
    </dgm:pt>
    <dgm:pt modelId="{D87BBF2F-AB8B-4615-AF19-E0C1D9E62C89}" type="sibTrans" cxnId="{ECEFF43B-DBDC-4F0B-9919-F92666A46273}">
      <dgm:prSet/>
      <dgm:spPr/>
      <dgm:t>
        <a:bodyPr/>
        <a:lstStyle/>
        <a:p>
          <a:endParaRPr lang="pt-BR" sz="2000"/>
        </a:p>
      </dgm:t>
    </dgm:pt>
    <dgm:pt modelId="{AA5E9CE2-7B4F-4134-B0A1-3316E30AA1F5}">
      <dgm:prSet phldrT="[Texto]" custT="1"/>
      <dgm:spPr/>
      <dgm:t>
        <a:bodyPr/>
        <a:lstStyle/>
        <a:p>
          <a:r>
            <a:rPr lang="pt-BR" sz="2000" dirty="0" smtClean="0"/>
            <a:t>Receptores Muscarínicos</a:t>
          </a:r>
          <a:endParaRPr lang="pt-BR" sz="2000" dirty="0"/>
        </a:p>
      </dgm:t>
    </dgm:pt>
    <dgm:pt modelId="{AA3E924F-5D4E-4FF8-8D5F-92406504A159}" type="sibTrans" cxnId="{47EDA96E-2F6C-4B17-B84D-278376FB6059}">
      <dgm:prSet/>
      <dgm:spPr/>
      <dgm:t>
        <a:bodyPr/>
        <a:lstStyle/>
        <a:p>
          <a:endParaRPr lang="pt-BR" sz="2000"/>
        </a:p>
      </dgm:t>
    </dgm:pt>
    <dgm:pt modelId="{167B9232-3737-4763-93E9-3456111B5B55}" type="parTrans" cxnId="{47EDA96E-2F6C-4B17-B84D-278376FB6059}">
      <dgm:prSet/>
      <dgm:spPr/>
      <dgm:t>
        <a:bodyPr/>
        <a:lstStyle/>
        <a:p>
          <a:endParaRPr lang="pt-BR" sz="2000"/>
        </a:p>
      </dgm:t>
    </dgm:pt>
    <dgm:pt modelId="{236CE829-DC3E-4D16-89B5-609C874D1F55}">
      <dgm:prSet custT="1"/>
      <dgm:spPr/>
      <dgm:t>
        <a:bodyPr/>
        <a:lstStyle/>
        <a:p>
          <a:r>
            <a:rPr lang="pt-BR" sz="2000" dirty="0" smtClean="0"/>
            <a:t>M3</a:t>
          </a:r>
          <a:endParaRPr lang="pt-BR" sz="2000" dirty="0"/>
        </a:p>
      </dgm:t>
    </dgm:pt>
    <dgm:pt modelId="{4BACD5F6-9332-4F11-A184-B9C9903CBFA2}" type="parTrans" cxnId="{EB589A67-D291-42EF-B71A-01FB10D64772}">
      <dgm:prSet/>
      <dgm:spPr/>
      <dgm:t>
        <a:bodyPr/>
        <a:lstStyle/>
        <a:p>
          <a:endParaRPr lang="pt-BR" sz="2000"/>
        </a:p>
      </dgm:t>
    </dgm:pt>
    <dgm:pt modelId="{1D5C6A70-C561-4751-9EB3-53C9339A3161}" type="sibTrans" cxnId="{EB589A67-D291-42EF-B71A-01FB10D64772}">
      <dgm:prSet/>
      <dgm:spPr/>
      <dgm:t>
        <a:bodyPr/>
        <a:lstStyle/>
        <a:p>
          <a:endParaRPr lang="pt-BR" sz="2000"/>
        </a:p>
      </dgm:t>
    </dgm:pt>
    <dgm:pt modelId="{7A18FFC0-002C-4CAB-92F4-81C8FC7F3A19}">
      <dgm:prSet custT="1"/>
      <dgm:spPr/>
      <dgm:t>
        <a:bodyPr/>
        <a:lstStyle/>
        <a:p>
          <a:r>
            <a:rPr lang="pt-BR" sz="2000" dirty="0" smtClean="0"/>
            <a:t>M4</a:t>
          </a:r>
          <a:endParaRPr lang="pt-BR" sz="2000" dirty="0"/>
        </a:p>
      </dgm:t>
    </dgm:pt>
    <dgm:pt modelId="{2D883B79-B955-4967-ABDF-48C36D8379C5}" type="parTrans" cxnId="{E8EDE8C7-607B-4A0F-A19C-01C29BF72D57}">
      <dgm:prSet/>
      <dgm:spPr/>
      <dgm:t>
        <a:bodyPr/>
        <a:lstStyle/>
        <a:p>
          <a:endParaRPr lang="pt-BR" sz="2000"/>
        </a:p>
      </dgm:t>
    </dgm:pt>
    <dgm:pt modelId="{16AC0229-B85F-4D3E-A7B8-36F8114EDC7B}" type="sibTrans" cxnId="{E8EDE8C7-607B-4A0F-A19C-01C29BF72D57}">
      <dgm:prSet/>
      <dgm:spPr/>
      <dgm:t>
        <a:bodyPr/>
        <a:lstStyle/>
        <a:p>
          <a:endParaRPr lang="pt-BR" sz="2000"/>
        </a:p>
      </dgm:t>
    </dgm:pt>
    <dgm:pt modelId="{B29D46B3-03F2-420E-81E7-FB8C6D541F1A}">
      <dgm:prSet custT="1"/>
      <dgm:spPr/>
      <dgm:t>
        <a:bodyPr/>
        <a:lstStyle/>
        <a:p>
          <a:r>
            <a:rPr lang="pt-BR" sz="2000" dirty="0" smtClean="0"/>
            <a:t>M5</a:t>
          </a:r>
          <a:endParaRPr lang="pt-BR" sz="2000" dirty="0"/>
        </a:p>
      </dgm:t>
    </dgm:pt>
    <dgm:pt modelId="{F5E345AC-4C10-477E-91C6-CAB3372F77D8}" type="parTrans" cxnId="{49B588FD-6E67-4B06-8E41-6CF315F8A67B}">
      <dgm:prSet/>
      <dgm:spPr/>
      <dgm:t>
        <a:bodyPr/>
        <a:lstStyle/>
        <a:p>
          <a:endParaRPr lang="pt-BR" sz="2000"/>
        </a:p>
      </dgm:t>
    </dgm:pt>
    <dgm:pt modelId="{A6298DF1-9DB2-414F-901B-57A9CF2BBC4B}" type="sibTrans" cxnId="{49B588FD-6E67-4B06-8E41-6CF315F8A67B}">
      <dgm:prSet/>
      <dgm:spPr/>
      <dgm:t>
        <a:bodyPr/>
        <a:lstStyle/>
        <a:p>
          <a:endParaRPr lang="pt-BR" sz="2000"/>
        </a:p>
      </dgm:t>
    </dgm:pt>
    <dgm:pt modelId="{091D5A55-58C1-403E-BCC2-B1C9A513D98F}">
      <dgm:prSet custT="1"/>
      <dgm:spPr/>
      <dgm:t>
        <a:bodyPr/>
        <a:lstStyle/>
        <a:p>
          <a:r>
            <a:rPr lang="pt-BR" sz="2000" dirty="0" smtClean="0"/>
            <a:t>SNC</a:t>
          </a:r>
          <a:endParaRPr lang="pt-BR" sz="2000" dirty="0"/>
        </a:p>
      </dgm:t>
    </dgm:pt>
    <dgm:pt modelId="{AAE2186F-62AE-4C1E-A39F-5F9CBE4CD3F0}" type="parTrans" cxnId="{14430D44-F4C2-481E-8563-D3C02B8199EC}">
      <dgm:prSet/>
      <dgm:spPr/>
      <dgm:t>
        <a:bodyPr/>
        <a:lstStyle/>
        <a:p>
          <a:endParaRPr lang="pt-BR" sz="2000"/>
        </a:p>
      </dgm:t>
    </dgm:pt>
    <dgm:pt modelId="{B6E50217-55D8-4796-8A34-E8872537D243}" type="sibTrans" cxnId="{14430D44-F4C2-481E-8563-D3C02B8199EC}">
      <dgm:prSet/>
      <dgm:spPr/>
      <dgm:t>
        <a:bodyPr/>
        <a:lstStyle/>
        <a:p>
          <a:endParaRPr lang="pt-BR" sz="2000"/>
        </a:p>
      </dgm:t>
    </dgm:pt>
    <dgm:pt modelId="{B5C83EFB-BAD4-4A65-9480-3538782140DA}">
      <dgm:prSet custT="1"/>
      <dgm:spPr/>
      <dgm:t>
        <a:bodyPr/>
        <a:lstStyle/>
        <a:p>
          <a:r>
            <a:rPr lang="pt-BR" sz="2000" dirty="0" smtClean="0"/>
            <a:t>Coração e SNC</a:t>
          </a:r>
          <a:endParaRPr lang="pt-BR" sz="2000" dirty="0"/>
        </a:p>
      </dgm:t>
    </dgm:pt>
    <dgm:pt modelId="{B5FFD8A6-6FBD-4E94-B7B9-DF5A6947A935}" type="parTrans" cxnId="{71B2DE54-A916-4CE8-AF2D-F65C338A5BE0}">
      <dgm:prSet/>
      <dgm:spPr/>
      <dgm:t>
        <a:bodyPr/>
        <a:lstStyle/>
        <a:p>
          <a:endParaRPr lang="pt-BR" sz="2000"/>
        </a:p>
      </dgm:t>
    </dgm:pt>
    <dgm:pt modelId="{39601AF3-59C7-456C-88EC-5ACD840FFAA4}" type="sibTrans" cxnId="{71B2DE54-A916-4CE8-AF2D-F65C338A5BE0}">
      <dgm:prSet/>
      <dgm:spPr/>
      <dgm:t>
        <a:bodyPr/>
        <a:lstStyle/>
        <a:p>
          <a:endParaRPr lang="pt-BR" sz="2000"/>
        </a:p>
      </dgm:t>
    </dgm:pt>
    <dgm:pt modelId="{E651B1D2-9E40-42CD-A73E-5A3F4C140167}">
      <dgm:prSet custT="1"/>
      <dgm:spPr/>
      <dgm:t>
        <a:bodyPr/>
        <a:lstStyle/>
        <a:p>
          <a:r>
            <a:rPr lang="pt-BR" sz="2000" dirty="0" smtClean="0"/>
            <a:t>Músculo liso</a:t>
          </a:r>
          <a:endParaRPr lang="pt-BR" sz="2000" dirty="0"/>
        </a:p>
      </dgm:t>
    </dgm:pt>
    <dgm:pt modelId="{4F7E22F9-8F59-471A-874B-3164F58DC4DB}" type="parTrans" cxnId="{42C09F6E-456D-4DB5-A50D-1DF437FA4066}">
      <dgm:prSet/>
      <dgm:spPr/>
      <dgm:t>
        <a:bodyPr/>
        <a:lstStyle/>
        <a:p>
          <a:endParaRPr lang="pt-BR" sz="2000"/>
        </a:p>
      </dgm:t>
    </dgm:pt>
    <dgm:pt modelId="{2E4BED3B-954D-420B-9BE3-9250EECAADDC}" type="sibTrans" cxnId="{42C09F6E-456D-4DB5-A50D-1DF437FA4066}">
      <dgm:prSet/>
      <dgm:spPr/>
      <dgm:t>
        <a:bodyPr/>
        <a:lstStyle/>
        <a:p>
          <a:endParaRPr lang="pt-BR" sz="2000"/>
        </a:p>
      </dgm:t>
    </dgm:pt>
    <dgm:pt modelId="{96B832F2-5012-46AE-A59D-995979D4E2DD}">
      <dgm:prSet custT="1"/>
      <dgm:spPr/>
      <dgm:t>
        <a:bodyPr/>
        <a:lstStyle/>
        <a:p>
          <a:r>
            <a:rPr lang="pt-BR" sz="2000" dirty="0" smtClean="0"/>
            <a:t>SNC</a:t>
          </a:r>
          <a:endParaRPr lang="pt-BR" sz="2000" dirty="0"/>
        </a:p>
      </dgm:t>
    </dgm:pt>
    <dgm:pt modelId="{D9177CC4-4936-4FDC-8C81-719631683C12}" type="parTrans" cxnId="{74EFCC99-BD2F-4826-B8A1-7A7EEC3E294E}">
      <dgm:prSet/>
      <dgm:spPr/>
      <dgm:t>
        <a:bodyPr/>
        <a:lstStyle/>
        <a:p>
          <a:endParaRPr lang="pt-BR" sz="2000"/>
        </a:p>
      </dgm:t>
    </dgm:pt>
    <dgm:pt modelId="{0EDE0C2C-F57E-4180-81B4-8BF5FC351198}" type="sibTrans" cxnId="{74EFCC99-BD2F-4826-B8A1-7A7EEC3E294E}">
      <dgm:prSet/>
      <dgm:spPr/>
      <dgm:t>
        <a:bodyPr/>
        <a:lstStyle/>
        <a:p>
          <a:endParaRPr lang="pt-BR" sz="2000"/>
        </a:p>
      </dgm:t>
    </dgm:pt>
    <dgm:pt modelId="{0B6217F9-5980-4EF1-B483-96808D7B2983}">
      <dgm:prSet custT="1"/>
      <dgm:spPr/>
      <dgm:t>
        <a:bodyPr/>
        <a:lstStyle/>
        <a:p>
          <a:r>
            <a:rPr lang="pt-BR" sz="2000" dirty="0" smtClean="0"/>
            <a:t>SNC</a:t>
          </a:r>
          <a:endParaRPr lang="pt-BR" sz="2000" dirty="0"/>
        </a:p>
      </dgm:t>
    </dgm:pt>
    <dgm:pt modelId="{CA2EC568-1BDB-4085-91A1-DA54629B3375}" type="parTrans" cxnId="{E1F73C95-8CE8-4D28-86A9-72B4907DF48F}">
      <dgm:prSet/>
      <dgm:spPr/>
      <dgm:t>
        <a:bodyPr/>
        <a:lstStyle/>
        <a:p>
          <a:endParaRPr lang="pt-BR" sz="2000"/>
        </a:p>
      </dgm:t>
    </dgm:pt>
    <dgm:pt modelId="{22FE8F05-3AE3-45ED-88FD-8BD39805FA86}" type="sibTrans" cxnId="{E1F73C95-8CE8-4D28-86A9-72B4907DF48F}">
      <dgm:prSet/>
      <dgm:spPr/>
      <dgm:t>
        <a:bodyPr/>
        <a:lstStyle/>
        <a:p>
          <a:endParaRPr lang="pt-BR" sz="2000"/>
        </a:p>
      </dgm:t>
    </dgm:pt>
    <dgm:pt modelId="{8F1F7E3D-CB6C-4C53-92B3-E1CEAFAF1332}">
      <dgm:prSet custT="1"/>
      <dgm:spPr/>
      <dgm:t>
        <a:bodyPr/>
        <a:lstStyle/>
        <a:p>
          <a:r>
            <a:rPr lang="pt-BR" sz="2000" dirty="0" smtClean="0"/>
            <a:t>Excitatório</a:t>
          </a:r>
          <a:endParaRPr lang="pt-BR" sz="2000" dirty="0"/>
        </a:p>
      </dgm:t>
    </dgm:pt>
    <dgm:pt modelId="{763E8738-EA29-4F56-83DA-369E883A39A5}" type="parTrans" cxnId="{7989E856-79F4-4459-8E72-03521EA1A55A}">
      <dgm:prSet/>
      <dgm:spPr/>
      <dgm:t>
        <a:bodyPr/>
        <a:lstStyle/>
        <a:p>
          <a:endParaRPr lang="pt-BR" sz="2000"/>
        </a:p>
      </dgm:t>
    </dgm:pt>
    <dgm:pt modelId="{E7D9D57F-7A21-4487-8776-60BB7431D37F}" type="sibTrans" cxnId="{7989E856-79F4-4459-8E72-03521EA1A55A}">
      <dgm:prSet/>
      <dgm:spPr/>
      <dgm:t>
        <a:bodyPr/>
        <a:lstStyle/>
        <a:p>
          <a:endParaRPr lang="pt-BR" sz="2000"/>
        </a:p>
      </dgm:t>
    </dgm:pt>
    <dgm:pt modelId="{D18C4880-B851-48C7-862B-FCC37B2F77DD}">
      <dgm:prSet custT="1"/>
      <dgm:spPr/>
      <dgm:t>
        <a:bodyPr/>
        <a:lstStyle/>
        <a:p>
          <a:r>
            <a:rPr lang="pt-BR" sz="2000" dirty="0" smtClean="0"/>
            <a:t>Excitatório</a:t>
          </a:r>
          <a:endParaRPr lang="pt-BR" sz="2000" dirty="0"/>
        </a:p>
      </dgm:t>
    </dgm:pt>
    <dgm:pt modelId="{715B871F-FDE8-417B-BF3C-71DA6B8D0A05}" type="sibTrans" cxnId="{501EFFAF-851C-415C-9269-B1AF95746FB7}">
      <dgm:prSet/>
      <dgm:spPr/>
      <dgm:t>
        <a:bodyPr/>
        <a:lstStyle/>
        <a:p>
          <a:endParaRPr lang="pt-BR" sz="2000"/>
        </a:p>
      </dgm:t>
    </dgm:pt>
    <dgm:pt modelId="{9602451A-4222-4239-98F4-836F1C3F2B3E}" type="parTrans" cxnId="{501EFFAF-851C-415C-9269-B1AF95746FB7}">
      <dgm:prSet/>
      <dgm:spPr/>
      <dgm:t>
        <a:bodyPr/>
        <a:lstStyle/>
        <a:p>
          <a:endParaRPr lang="pt-BR" sz="2000"/>
        </a:p>
      </dgm:t>
    </dgm:pt>
    <dgm:pt modelId="{1BD1CAF6-5FAF-4A1D-A1E7-BB11C894338F}">
      <dgm:prSet custT="1"/>
      <dgm:spPr/>
      <dgm:t>
        <a:bodyPr/>
        <a:lstStyle/>
        <a:p>
          <a:r>
            <a:rPr lang="pt-BR" sz="2000" dirty="0" smtClean="0"/>
            <a:t>Função Cognitiva</a:t>
          </a:r>
        </a:p>
        <a:p>
          <a:r>
            <a:rPr lang="pt-BR" sz="2000" dirty="0" smtClean="0"/>
            <a:t>Convulsão</a:t>
          </a:r>
        </a:p>
        <a:p>
          <a:r>
            <a:rPr lang="pt-BR" sz="2000" dirty="0" smtClean="0"/>
            <a:t>Dopamina</a:t>
          </a:r>
          <a:endParaRPr lang="pt-BR" sz="2000" dirty="0"/>
        </a:p>
      </dgm:t>
    </dgm:pt>
    <dgm:pt modelId="{AFA6E80E-6245-484B-9A0C-B7BC60893E9F}" type="parTrans" cxnId="{7400AE40-A8D0-46EF-904A-5C49E001E974}">
      <dgm:prSet/>
      <dgm:spPr/>
      <dgm:t>
        <a:bodyPr/>
        <a:lstStyle/>
        <a:p>
          <a:endParaRPr lang="pt-BR" sz="2000"/>
        </a:p>
      </dgm:t>
    </dgm:pt>
    <dgm:pt modelId="{A6F0C6B5-40C5-40E3-A16E-FAD907560036}" type="sibTrans" cxnId="{7400AE40-A8D0-46EF-904A-5C49E001E974}">
      <dgm:prSet/>
      <dgm:spPr/>
      <dgm:t>
        <a:bodyPr/>
        <a:lstStyle/>
        <a:p>
          <a:endParaRPr lang="pt-BR" sz="2000"/>
        </a:p>
      </dgm:t>
    </dgm:pt>
    <dgm:pt modelId="{34536F4A-8FFD-4E3A-971E-6CB08DA53057}">
      <dgm:prSet custT="1"/>
      <dgm:spPr/>
      <dgm:t>
        <a:bodyPr/>
        <a:lstStyle/>
        <a:p>
          <a:r>
            <a:rPr lang="pt-BR" sz="2000" dirty="0" smtClean="0"/>
            <a:t>Inibitório</a:t>
          </a:r>
          <a:endParaRPr lang="pt-BR" sz="2000" dirty="0"/>
        </a:p>
      </dgm:t>
    </dgm:pt>
    <dgm:pt modelId="{B6BA6CAA-B989-4428-AF04-2DFA12C03C71}" type="sibTrans" cxnId="{992291C3-C191-4977-8998-DC9FD5DA09A6}">
      <dgm:prSet/>
      <dgm:spPr/>
      <dgm:t>
        <a:bodyPr/>
        <a:lstStyle/>
        <a:p>
          <a:endParaRPr lang="pt-BR" sz="2000"/>
        </a:p>
      </dgm:t>
    </dgm:pt>
    <dgm:pt modelId="{003C0B0B-5B46-49DB-9999-CF91056CE1E7}" type="parTrans" cxnId="{992291C3-C191-4977-8998-DC9FD5DA09A6}">
      <dgm:prSet/>
      <dgm:spPr/>
      <dgm:t>
        <a:bodyPr/>
        <a:lstStyle/>
        <a:p>
          <a:endParaRPr lang="pt-BR" sz="2000"/>
        </a:p>
      </dgm:t>
    </dgm:pt>
    <dgm:pt modelId="{669C9825-0A4D-4C25-A54D-4CE36B234A5D}">
      <dgm:prSet custT="1"/>
      <dgm:spPr/>
      <dgm:t>
        <a:bodyPr/>
        <a:lstStyle/>
        <a:p>
          <a:r>
            <a:rPr lang="pt-BR" sz="2000" dirty="0" smtClean="0"/>
            <a:t>Inibitório</a:t>
          </a:r>
          <a:endParaRPr lang="pt-BR" sz="2000" dirty="0"/>
        </a:p>
      </dgm:t>
    </dgm:pt>
    <dgm:pt modelId="{7D794740-B9A8-4404-9256-4F5D333FC519}" type="parTrans" cxnId="{AC09EB34-AD0F-4B77-88F3-31730AF13E60}">
      <dgm:prSet/>
      <dgm:spPr/>
      <dgm:t>
        <a:bodyPr/>
        <a:lstStyle/>
        <a:p>
          <a:endParaRPr lang="pt-BR" sz="2000"/>
        </a:p>
      </dgm:t>
    </dgm:pt>
    <dgm:pt modelId="{D0B946A8-A415-4030-B915-3935D87AA680}" type="sibTrans" cxnId="{AC09EB34-AD0F-4B77-88F3-31730AF13E60}">
      <dgm:prSet/>
      <dgm:spPr/>
      <dgm:t>
        <a:bodyPr/>
        <a:lstStyle/>
        <a:p>
          <a:endParaRPr lang="pt-BR" sz="2000"/>
        </a:p>
      </dgm:t>
    </dgm:pt>
    <dgm:pt modelId="{56C8630A-7AB8-4E45-A118-BD4778A78EF9}">
      <dgm:prSet custT="1"/>
      <dgm:spPr/>
      <dgm:t>
        <a:bodyPr/>
        <a:lstStyle/>
        <a:p>
          <a:r>
            <a:rPr lang="pt-BR" sz="2000" dirty="0" smtClean="0"/>
            <a:t>Tremores</a:t>
          </a:r>
        </a:p>
        <a:p>
          <a:r>
            <a:rPr lang="pt-BR" sz="2000" dirty="0" smtClean="0"/>
            <a:t>Hipotermia</a:t>
          </a:r>
        </a:p>
        <a:p>
          <a:r>
            <a:rPr lang="pt-BR" sz="2000" dirty="0" smtClean="0"/>
            <a:t>Analgesia</a:t>
          </a:r>
          <a:endParaRPr lang="pt-BR" sz="2000" dirty="0"/>
        </a:p>
      </dgm:t>
    </dgm:pt>
    <dgm:pt modelId="{6A5E15DA-D5AF-4398-85F7-2F3CFBC840E1}" type="parTrans" cxnId="{B7B94FD3-0021-4BA6-928D-131AB2BD3B8B}">
      <dgm:prSet/>
      <dgm:spPr/>
      <dgm:t>
        <a:bodyPr/>
        <a:lstStyle/>
        <a:p>
          <a:endParaRPr lang="pt-BR" sz="2000"/>
        </a:p>
      </dgm:t>
    </dgm:pt>
    <dgm:pt modelId="{8544DC98-AB12-47D2-A72A-34553A7DC530}" type="sibTrans" cxnId="{B7B94FD3-0021-4BA6-928D-131AB2BD3B8B}">
      <dgm:prSet/>
      <dgm:spPr/>
      <dgm:t>
        <a:bodyPr/>
        <a:lstStyle/>
        <a:p>
          <a:endParaRPr lang="pt-BR" sz="2000"/>
        </a:p>
      </dgm:t>
    </dgm:pt>
    <dgm:pt modelId="{3B0D313C-4CAE-45CE-8AC7-C6EE1A804F09}">
      <dgm:prSet custT="1"/>
      <dgm:spPr/>
      <dgm:t>
        <a:bodyPr/>
        <a:lstStyle/>
        <a:p>
          <a:r>
            <a:rPr lang="pt-BR" sz="2000" dirty="0" smtClean="0"/>
            <a:t>Analgesia</a:t>
          </a:r>
        </a:p>
        <a:p>
          <a:r>
            <a:rPr lang="pt-BR" sz="2000" dirty="0" smtClean="0"/>
            <a:t>Catalepsia</a:t>
          </a:r>
        </a:p>
        <a:p>
          <a:r>
            <a:rPr lang="pt-BR" sz="2000" dirty="0" smtClean="0"/>
            <a:t>Dopamina</a:t>
          </a:r>
        </a:p>
      </dgm:t>
    </dgm:pt>
    <dgm:pt modelId="{F0148590-8581-4BAD-8339-CA90CF185120}" type="parTrans" cxnId="{6CF13A55-8710-41F6-B980-E508A69C5969}">
      <dgm:prSet/>
      <dgm:spPr/>
      <dgm:t>
        <a:bodyPr/>
        <a:lstStyle/>
        <a:p>
          <a:endParaRPr lang="pt-BR"/>
        </a:p>
      </dgm:t>
    </dgm:pt>
    <dgm:pt modelId="{FF34E13D-3269-4B5F-82B7-6541FF672C56}" type="sibTrans" cxnId="{6CF13A55-8710-41F6-B980-E508A69C5969}">
      <dgm:prSet/>
      <dgm:spPr/>
      <dgm:t>
        <a:bodyPr/>
        <a:lstStyle/>
        <a:p>
          <a:endParaRPr lang="pt-BR"/>
        </a:p>
      </dgm:t>
    </dgm:pt>
    <dgm:pt modelId="{FA99EE76-6D98-499D-BF2A-B05888FDAD36}">
      <dgm:prSet custT="1"/>
      <dgm:spPr/>
      <dgm:t>
        <a:bodyPr/>
        <a:lstStyle/>
        <a:p>
          <a:r>
            <a:rPr lang="pt-BR" sz="2000" dirty="0" smtClean="0"/>
            <a:t>Dopamina</a:t>
          </a:r>
        </a:p>
        <a:p>
          <a:r>
            <a:rPr lang="pt-BR" sz="2000" dirty="0" smtClean="0"/>
            <a:t>Dependência de drogas</a:t>
          </a:r>
          <a:endParaRPr lang="pt-BR" sz="2000" dirty="0"/>
        </a:p>
      </dgm:t>
    </dgm:pt>
    <dgm:pt modelId="{84BB75D0-E733-4787-8461-41C9D472B89B}" type="parTrans" cxnId="{4CB28B3D-45FB-4424-940C-0762807F6516}">
      <dgm:prSet/>
      <dgm:spPr/>
      <dgm:t>
        <a:bodyPr/>
        <a:lstStyle/>
        <a:p>
          <a:endParaRPr lang="pt-BR"/>
        </a:p>
      </dgm:t>
    </dgm:pt>
    <dgm:pt modelId="{A6617F21-D8CC-4D3C-9657-A8992EEF010E}" type="sibTrans" cxnId="{4CB28B3D-45FB-4424-940C-0762807F6516}">
      <dgm:prSet/>
      <dgm:spPr/>
      <dgm:t>
        <a:bodyPr/>
        <a:lstStyle/>
        <a:p>
          <a:endParaRPr lang="pt-BR"/>
        </a:p>
      </dgm:t>
    </dgm:pt>
    <dgm:pt modelId="{A366AE82-50E6-45A1-BB72-2A33A33691AD}" type="pres">
      <dgm:prSet presAssocID="{76A8A298-7336-46A0-87F5-22593E4F07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A81B380-D186-4C98-A444-AF56C540C884}" type="pres">
      <dgm:prSet presAssocID="{AA5E9CE2-7B4F-4134-B0A1-3316E30AA1F5}" presName="hierRoot1" presStyleCnt="0"/>
      <dgm:spPr/>
    </dgm:pt>
    <dgm:pt modelId="{CD852569-1CAA-472F-9684-8C48A7C4B56F}" type="pres">
      <dgm:prSet presAssocID="{AA5E9CE2-7B4F-4134-B0A1-3316E30AA1F5}" presName="composite" presStyleCnt="0"/>
      <dgm:spPr/>
    </dgm:pt>
    <dgm:pt modelId="{FC639BAB-4F3E-4416-B459-5716919259EB}" type="pres">
      <dgm:prSet presAssocID="{AA5E9CE2-7B4F-4134-B0A1-3316E30AA1F5}" presName="background" presStyleLbl="node0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FF00F6A-BA85-497C-801F-CFC4B59E17CF}" type="pres">
      <dgm:prSet presAssocID="{AA5E9CE2-7B4F-4134-B0A1-3316E30AA1F5}" presName="text" presStyleLbl="fgAcc0" presStyleIdx="0" presStyleCnt="1" custScaleX="323707" custScaleY="62199" custLinFactNeighborY="-673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8E0BBC-A57A-496B-A3B0-557943B4A15F}" type="pres">
      <dgm:prSet presAssocID="{AA5E9CE2-7B4F-4134-B0A1-3316E30AA1F5}" presName="hierChild2" presStyleCnt="0"/>
      <dgm:spPr/>
    </dgm:pt>
    <dgm:pt modelId="{E05F29DB-FC4D-4983-96DF-F5C6FCF1F34B}" type="pres">
      <dgm:prSet presAssocID="{9A3DC0B5-5E69-4E89-AB6C-8FFE95732FA3}" presName="Name10" presStyleLbl="parChTrans1D2" presStyleIdx="0" presStyleCnt="5"/>
      <dgm:spPr/>
      <dgm:t>
        <a:bodyPr/>
        <a:lstStyle/>
        <a:p>
          <a:endParaRPr lang="pt-BR"/>
        </a:p>
      </dgm:t>
    </dgm:pt>
    <dgm:pt modelId="{292D53F0-570F-473A-94E3-AC56837F11D2}" type="pres">
      <dgm:prSet presAssocID="{FD7D43E4-1593-4AAD-8A11-F2E8245EFBDD}" presName="hierRoot2" presStyleCnt="0"/>
      <dgm:spPr/>
    </dgm:pt>
    <dgm:pt modelId="{4BCF76B8-E2CE-4913-B420-EAC6CF5062C2}" type="pres">
      <dgm:prSet presAssocID="{FD7D43E4-1593-4AAD-8A11-F2E8245EFBDD}" presName="composite2" presStyleCnt="0"/>
      <dgm:spPr/>
    </dgm:pt>
    <dgm:pt modelId="{6148F10E-5B17-434D-B51F-8E8D8E85DB00}" type="pres">
      <dgm:prSet presAssocID="{FD7D43E4-1593-4AAD-8A11-F2E8245EFBDD}" presName="background2" presStyleLbl="node2" presStyleIdx="0" presStyleCnt="5"/>
      <dgm:spPr/>
    </dgm:pt>
    <dgm:pt modelId="{8CCEB29E-67EA-40AB-B002-C382658279BC}" type="pres">
      <dgm:prSet presAssocID="{FD7D43E4-1593-4AAD-8A11-F2E8245EFBDD}" presName="text2" presStyleLbl="fgAcc2" presStyleIdx="0" presStyleCnt="5" custScaleX="73395" custScaleY="68664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2824A7-5FF5-4E7F-ADEF-5C6D75BE6471}" type="pres">
      <dgm:prSet presAssocID="{FD7D43E4-1593-4AAD-8A11-F2E8245EFBDD}" presName="hierChild3" presStyleCnt="0"/>
      <dgm:spPr/>
    </dgm:pt>
    <dgm:pt modelId="{0E1F1E8E-9FE4-4585-85D2-4AA1B06F8F72}" type="pres">
      <dgm:prSet presAssocID="{AAE2186F-62AE-4C1E-A39F-5F9CBE4CD3F0}" presName="Name17" presStyleLbl="parChTrans1D3" presStyleIdx="0" presStyleCnt="5"/>
      <dgm:spPr/>
      <dgm:t>
        <a:bodyPr/>
        <a:lstStyle/>
        <a:p>
          <a:endParaRPr lang="pt-BR"/>
        </a:p>
      </dgm:t>
    </dgm:pt>
    <dgm:pt modelId="{450B0883-2333-414D-8F7B-AF0208159FC3}" type="pres">
      <dgm:prSet presAssocID="{091D5A55-58C1-403E-BCC2-B1C9A513D98F}" presName="hierRoot3" presStyleCnt="0"/>
      <dgm:spPr/>
    </dgm:pt>
    <dgm:pt modelId="{488FA40D-8B30-4E79-8429-B5B3BE63D9BB}" type="pres">
      <dgm:prSet presAssocID="{091D5A55-58C1-403E-BCC2-B1C9A513D98F}" presName="composite3" presStyleCnt="0"/>
      <dgm:spPr/>
    </dgm:pt>
    <dgm:pt modelId="{42FFD442-1905-47A4-A528-1AF1223ACF33}" type="pres">
      <dgm:prSet presAssocID="{091D5A55-58C1-403E-BCC2-B1C9A513D98F}" presName="background3" presStyleLbl="node3" presStyleIdx="0" presStyleCnt="5"/>
      <dgm:spPr/>
    </dgm:pt>
    <dgm:pt modelId="{593EDFD7-550A-49EE-AF8B-9AB5AB32B664}" type="pres">
      <dgm:prSet presAssocID="{091D5A55-58C1-403E-BCC2-B1C9A513D98F}" presName="text3" presStyleLbl="fgAcc3" presStyleIdx="0" presStyleCnt="5" custScaleX="73395" custScaleY="68664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E7EC09-C47D-46F3-B230-B7F0BEBCCB9F}" type="pres">
      <dgm:prSet presAssocID="{091D5A55-58C1-403E-BCC2-B1C9A513D98F}" presName="hierChild4" presStyleCnt="0"/>
      <dgm:spPr/>
    </dgm:pt>
    <dgm:pt modelId="{6F3C131D-13E0-4A40-9623-6D8018D651C4}" type="pres">
      <dgm:prSet presAssocID="{9602451A-4222-4239-98F4-836F1C3F2B3E}" presName="Name23" presStyleLbl="parChTrans1D4" presStyleIdx="0" presStyleCnt="8"/>
      <dgm:spPr/>
      <dgm:t>
        <a:bodyPr/>
        <a:lstStyle/>
        <a:p>
          <a:endParaRPr lang="pt-BR"/>
        </a:p>
      </dgm:t>
    </dgm:pt>
    <dgm:pt modelId="{A3E2A590-D9AB-49F2-B166-A22C1F3C558C}" type="pres">
      <dgm:prSet presAssocID="{D18C4880-B851-48C7-862B-FCC37B2F77DD}" presName="hierRoot4" presStyleCnt="0"/>
      <dgm:spPr/>
    </dgm:pt>
    <dgm:pt modelId="{C8BC90BB-AA65-4A20-AC13-C65C080B9F86}" type="pres">
      <dgm:prSet presAssocID="{D18C4880-B851-48C7-862B-FCC37B2F77DD}" presName="composite4" presStyleCnt="0"/>
      <dgm:spPr/>
    </dgm:pt>
    <dgm:pt modelId="{745D3083-107C-441B-AC7D-CE24369FC8D7}" type="pres">
      <dgm:prSet presAssocID="{D18C4880-B851-48C7-862B-FCC37B2F77DD}" presName="background4" presStyleLbl="node4" presStyleIdx="0" presStyleCnt="8"/>
      <dgm:spPr/>
    </dgm:pt>
    <dgm:pt modelId="{F8E079FD-4893-48C4-A6BB-7402597041C9}" type="pres">
      <dgm:prSet presAssocID="{D18C4880-B851-48C7-862B-FCC37B2F77DD}" presName="text4" presStyleLbl="fgAcc4" presStyleIdx="0" presStyleCnt="8" custScaleY="69127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C3AF133-15B7-43C4-B786-B333E3857581}" type="pres">
      <dgm:prSet presAssocID="{D18C4880-B851-48C7-862B-FCC37B2F77DD}" presName="hierChild5" presStyleCnt="0"/>
      <dgm:spPr/>
    </dgm:pt>
    <dgm:pt modelId="{577FD121-6ED8-48C2-AC26-6EEE6789127E}" type="pres">
      <dgm:prSet presAssocID="{AFA6E80E-6245-484B-9A0C-B7BC60893E9F}" presName="Name23" presStyleLbl="parChTrans1D4" presStyleIdx="1" presStyleCnt="8"/>
      <dgm:spPr/>
      <dgm:t>
        <a:bodyPr/>
        <a:lstStyle/>
        <a:p>
          <a:endParaRPr lang="pt-BR"/>
        </a:p>
      </dgm:t>
    </dgm:pt>
    <dgm:pt modelId="{7BA0A53B-AABA-45CC-BE54-AC985AC867F6}" type="pres">
      <dgm:prSet presAssocID="{1BD1CAF6-5FAF-4A1D-A1E7-BB11C894338F}" presName="hierRoot4" presStyleCnt="0"/>
      <dgm:spPr/>
    </dgm:pt>
    <dgm:pt modelId="{573DF21F-804D-4016-8D89-AABFABE55145}" type="pres">
      <dgm:prSet presAssocID="{1BD1CAF6-5FAF-4A1D-A1E7-BB11C894338F}" presName="composite4" presStyleCnt="0"/>
      <dgm:spPr/>
    </dgm:pt>
    <dgm:pt modelId="{E13DBDA8-BC42-420B-B77B-046D0AB2A121}" type="pres">
      <dgm:prSet presAssocID="{1BD1CAF6-5FAF-4A1D-A1E7-BB11C894338F}" presName="background4" presStyleLbl="node4" presStyleIdx="1" presStyleCnt="8"/>
      <dgm:spPr/>
    </dgm:pt>
    <dgm:pt modelId="{0BA5F28B-7B77-4329-9B89-B3FB2B30B044}" type="pres">
      <dgm:prSet presAssocID="{1BD1CAF6-5FAF-4A1D-A1E7-BB11C894338F}" presName="text4" presStyleLbl="fgAcc4" presStyleIdx="1" presStyleCnt="8" custScaleX="153850" custScaleY="137947" custLinFactNeighborX="15" custLinFactNeighborY="-1942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A7EF71D-EE85-4C4D-9564-0E00B538B45A}" type="pres">
      <dgm:prSet presAssocID="{1BD1CAF6-5FAF-4A1D-A1E7-BB11C894338F}" presName="hierChild5" presStyleCnt="0"/>
      <dgm:spPr/>
    </dgm:pt>
    <dgm:pt modelId="{F8014556-86F9-4AF2-9B4C-C512B20EEC55}" type="pres">
      <dgm:prSet presAssocID="{FABF0339-2558-4836-8BFA-26F03281E3A3}" presName="Name10" presStyleLbl="parChTrans1D2" presStyleIdx="1" presStyleCnt="5"/>
      <dgm:spPr/>
      <dgm:t>
        <a:bodyPr/>
        <a:lstStyle/>
        <a:p>
          <a:endParaRPr lang="pt-BR"/>
        </a:p>
      </dgm:t>
    </dgm:pt>
    <dgm:pt modelId="{9E164202-2C08-4A8E-9CBC-1F3C2A8C2524}" type="pres">
      <dgm:prSet presAssocID="{4DC793B4-5B09-4456-97AC-D9FD62B2EDEF}" presName="hierRoot2" presStyleCnt="0"/>
      <dgm:spPr/>
    </dgm:pt>
    <dgm:pt modelId="{76136C69-5062-46CD-BA6D-8B5A8062679E}" type="pres">
      <dgm:prSet presAssocID="{4DC793B4-5B09-4456-97AC-D9FD62B2EDEF}" presName="composite2" presStyleCnt="0"/>
      <dgm:spPr/>
    </dgm:pt>
    <dgm:pt modelId="{B3C88130-58D9-4A4E-AD2F-0748B378B989}" type="pres">
      <dgm:prSet presAssocID="{4DC793B4-5B09-4456-97AC-D9FD62B2EDEF}" presName="background2" presStyleLbl="node2" presStyleIdx="1" presStyleCnt="5"/>
      <dgm:spPr/>
    </dgm:pt>
    <dgm:pt modelId="{4BA93497-45C8-4E83-8467-E2AE63D1A731}" type="pres">
      <dgm:prSet presAssocID="{4DC793B4-5B09-4456-97AC-D9FD62B2EDEF}" presName="text2" presStyleLbl="fgAcc2" presStyleIdx="1" presStyleCnt="5" custScaleX="73395" custScaleY="68664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8115DCE-F559-43CF-9ED7-7689B41FFFE9}" type="pres">
      <dgm:prSet presAssocID="{4DC793B4-5B09-4456-97AC-D9FD62B2EDEF}" presName="hierChild3" presStyleCnt="0"/>
      <dgm:spPr/>
    </dgm:pt>
    <dgm:pt modelId="{B9E8D6F9-FAD9-494C-980D-DC3D458030F9}" type="pres">
      <dgm:prSet presAssocID="{B5FFD8A6-6FBD-4E94-B7B9-DF5A6947A935}" presName="Name17" presStyleLbl="parChTrans1D3" presStyleIdx="1" presStyleCnt="5"/>
      <dgm:spPr/>
      <dgm:t>
        <a:bodyPr/>
        <a:lstStyle/>
        <a:p>
          <a:endParaRPr lang="pt-BR"/>
        </a:p>
      </dgm:t>
    </dgm:pt>
    <dgm:pt modelId="{DECF8739-8D8A-4BA9-B568-8B003466F058}" type="pres">
      <dgm:prSet presAssocID="{B5C83EFB-BAD4-4A65-9480-3538782140DA}" presName="hierRoot3" presStyleCnt="0"/>
      <dgm:spPr/>
    </dgm:pt>
    <dgm:pt modelId="{915B77C9-E5CB-414E-A19D-6A212960B386}" type="pres">
      <dgm:prSet presAssocID="{B5C83EFB-BAD4-4A65-9480-3538782140DA}" presName="composite3" presStyleCnt="0"/>
      <dgm:spPr/>
    </dgm:pt>
    <dgm:pt modelId="{316FAF9E-6655-4381-A917-531C36F8F81F}" type="pres">
      <dgm:prSet presAssocID="{B5C83EFB-BAD4-4A65-9480-3538782140DA}" presName="background3" presStyleLbl="node3" presStyleIdx="1" presStyleCnt="5"/>
      <dgm:spPr/>
    </dgm:pt>
    <dgm:pt modelId="{62B23560-7A81-4FFB-9E78-54A1A8B583D3}" type="pres">
      <dgm:prSet presAssocID="{B5C83EFB-BAD4-4A65-9480-3538782140DA}" presName="text3" presStyleLbl="fgAcc3" presStyleIdx="1" presStyleCnt="5" custScaleX="89810" custScaleY="68664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06AAF21-DA05-4706-928B-AA2A3217693D}" type="pres">
      <dgm:prSet presAssocID="{B5C83EFB-BAD4-4A65-9480-3538782140DA}" presName="hierChild4" presStyleCnt="0"/>
      <dgm:spPr/>
    </dgm:pt>
    <dgm:pt modelId="{935088E1-8ED7-4C84-A26F-535F8EAF8E09}" type="pres">
      <dgm:prSet presAssocID="{7D794740-B9A8-4404-9256-4F5D333FC519}" presName="Name23" presStyleLbl="parChTrans1D4" presStyleIdx="2" presStyleCnt="8"/>
      <dgm:spPr/>
      <dgm:t>
        <a:bodyPr/>
        <a:lstStyle/>
        <a:p>
          <a:endParaRPr lang="pt-BR"/>
        </a:p>
      </dgm:t>
    </dgm:pt>
    <dgm:pt modelId="{82B224D7-7EA7-43B7-B633-869A001F0159}" type="pres">
      <dgm:prSet presAssocID="{669C9825-0A4D-4C25-A54D-4CE36B234A5D}" presName="hierRoot4" presStyleCnt="0"/>
      <dgm:spPr/>
    </dgm:pt>
    <dgm:pt modelId="{C7E719CF-F968-42CB-BCCB-4A46A7C5E05A}" type="pres">
      <dgm:prSet presAssocID="{669C9825-0A4D-4C25-A54D-4CE36B234A5D}" presName="composite4" presStyleCnt="0"/>
      <dgm:spPr/>
    </dgm:pt>
    <dgm:pt modelId="{3ED0D4E9-302B-42E9-8C27-C8172313FE82}" type="pres">
      <dgm:prSet presAssocID="{669C9825-0A4D-4C25-A54D-4CE36B234A5D}" presName="background4" presStyleLbl="node4" presStyleIdx="2" presStyleCnt="8"/>
      <dgm:spPr/>
    </dgm:pt>
    <dgm:pt modelId="{B3A4F40A-32C8-44A6-836C-C458B0C89511}" type="pres">
      <dgm:prSet presAssocID="{669C9825-0A4D-4C25-A54D-4CE36B234A5D}" presName="text4" presStyleLbl="fgAcc4" presStyleIdx="2" presStyleCnt="8" custScaleY="63738" custLinFactNeighborY="-172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C3A13B3-2C6A-41F5-9C97-1F47190F1558}" type="pres">
      <dgm:prSet presAssocID="{669C9825-0A4D-4C25-A54D-4CE36B234A5D}" presName="hierChild5" presStyleCnt="0"/>
      <dgm:spPr/>
    </dgm:pt>
    <dgm:pt modelId="{4AFCD150-32D8-496D-90BB-43F3F010D44A}" type="pres">
      <dgm:prSet presAssocID="{6A5E15DA-D5AF-4398-85F7-2F3CFBC840E1}" presName="Name23" presStyleLbl="parChTrans1D4" presStyleIdx="3" presStyleCnt="8"/>
      <dgm:spPr/>
      <dgm:t>
        <a:bodyPr/>
        <a:lstStyle/>
        <a:p>
          <a:endParaRPr lang="pt-BR"/>
        </a:p>
      </dgm:t>
    </dgm:pt>
    <dgm:pt modelId="{A9E5881A-FE34-4AA0-B6B2-0ACDF8FA838B}" type="pres">
      <dgm:prSet presAssocID="{56C8630A-7AB8-4E45-A118-BD4778A78EF9}" presName="hierRoot4" presStyleCnt="0"/>
      <dgm:spPr/>
    </dgm:pt>
    <dgm:pt modelId="{9ECAA04F-62FC-4905-9C26-B837195203F4}" type="pres">
      <dgm:prSet presAssocID="{56C8630A-7AB8-4E45-A118-BD4778A78EF9}" presName="composite4" presStyleCnt="0"/>
      <dgm:spPr/>
    </dgm:pt>
    <dgm:pt modelId="{C7E28934-A74B-4C41-A4FB-656F66D90F21}" type="pres">
      <dgm:prSet presAssocID="{56C8630A-7AB8-4E45-A118-BD4778A78EF9}" presName="background4" presStyleLbl="node4" presStyleIdx="3" presStyleCnt="8"/>
      <dgm:spPr/>
    </dgm:pt>
    <dgm:pt modelId="{234F6F60-B83E-41E4-9B5C-8964329755B3}" type="pres">
      <dgm:prSet presAssocID="{56C8630A-7AB8-4E45-A118-BD4778A78EF9}" presName="text4" presStyleLbl="fgAcc4" presStyleIdx="3" presStyleCnt="8" custScaleX="121809" custScaleY="127820" custLinFactNeighborY="-73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6DC6038-7EB9-4A0E-9575-B14EB80E78B7}" type="pres">
      <dgm:prSet presAssocID="{56C8630A-7AB8-4E45-A118-BD4778A78EF9}" presName="hierChild5" presStyleCnt="0"/>
      <dgm:spPr/>
    </dgm:pt>
    <dgm:pt modelId="{2DA6253F-E8C1-4542-AC89-A067D38FF57F}" type="pres">
      <dgm:prSet presAssocID="{4BACD5F6-9332-4F11-A184-B9C9903CBFA2}" presName="Name10" presStyleLbl="parChTrans1D2" presStyleIdx="2" presStyleCnt="5"/>
      <dgm:spPr/>
      <dgm:t>
        <a:bodyPr/>
        <a:lstStyle/>
        <a:p>
          <a:endParaRPr lang="pt-BR"/>
        </a:p>
      </dgm:t>
    </dgm:pt>
    <dgm:pt modelId="{A2EB3183-99D6-44A6-95E0-EAF0976779EC}" type="pres">
      <dgm:prSet presAssocID="{236CE829-DC3E-4D16-89B5-609C874D1F55}" presName="hierRoot2" presStyleCnt="0"/>
      <dgm:spPr/>
    </dgm:pt>
    <dgm:pt modelId="{43B47550-BE6C-49E7-98D6-1D57CDDFABB0}" type="pres">
      <dgm:prSet presAssocID="{236CE829-DC3E-4D16-89B5-609C874D1F55}" presName="composite2" presStyleCnt="0"/>
      <dgm:spPr/>
    </dgm:pt>
    <dgm:pt modelId="{78C27C04-762F-4CFA-A4FF-8CF45E2EDED7}" type="pres">
      <dgm:prSet presAssocID="{236CE829-DC3E-4D16-89B5-609C874D1F55}" presName="background2" presStyleLbl="node2" presStyleIdx="2" presStyleCnt="5"/>
      <dgm:spPr/>
    </dgm:pt>
    <dgm:pt modelId="{23009F23-8C2F-4B02-BAB2-BCF3B2410717}" type="pres">
      <dgm:prSet presAssocID="{236CE829-DC3E-4D16-89B5-609C874D1F55}" presName="text2" presStyleLbl="fgAcc2" presStyleIdx="2" presStyleCnt="5" custScaleX="73395" custScaleY="68664" custLinFactNeighborX="4668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CA3313A-3CD3-4B09-BE0B-28F7A79D3D36}" type="pres">
      <dgm:prSet presAssocID="{236CE829-DC3E-4D16-89B5-609C874D1F55}" presName="hierChild3" presStyleCnt="0"/>
      <dgm:spPr/>
    </dgm:pt>
    <dgm:pt modelId="{BE71F5E2-E7FD-44B7-A297-E4629C6F6DA6}" type="pres">
      <dgm:prSet presAssocID="{4F7E22F9-8F59-471A-874B-3164F58DC4DB}" presName="Name17" presStyleLbl="parChTrans1D3" presStyleIdx="2" presStyleCnt="5"/>
      <dgm:spPr/>
      <dgm:t>
        <a:bodyPr/>
        <a:lstStyle/>
        <a:p>
          <a:endParaRPr lang="pt-BR"/>
        </a:p>
      </dgm:t>
    </dgm:pt>
    <dgm:pt modelId="{A3DCE408-6EB5-4CA1-86D4-99018A5C5949}" type="pres">
      <dgm:prSet presAssocID="{E651B1D2-9E40-42CD-A73E-5A3F4C140167}" presName="hierRoot3" presStyleCnt="0"/>
      <dgm:spPr/>
    </dgm:pt>
    <dgm:pt modelId="{93BEEE7D-EC74-4103-9A32-1E8570A3FEB1}" type="pres">
      <dgm:prSet presAssocID="{E651B1D2-9E40-42CD-A73E-5A3F4C140167}" presName="composite3" presStyleCnt="0"/>
      <dgm:spPr/>
    </dgm:pt>
    <dgm:pt modelId="{5ED56942-0B3D-4154-A8E2-6097F8322764}" type="pres">
      <dgm:prSet presAssocID="{E651B1D2-9E40-42CD-A73E-5A3F4C140167}" presName="background3" presStyleLbl="node3" presStyleIdx="2" presStyleCnt="5"/>
      <dgm:spPr/>
    </dgm:pt>
    <dgm:pt modelId="{5A1DEEDF-9F76-41C5-B305-F1A651ECC700}" type="pres">
      <dgm:prSet presAssocID="{E651B1D2-9E40-42CD-A73E-5A3F4C140167}" presName="text3" presStyleLbl="fgAcc3" presStyleIdx="2" presStyleCnt="5" custScaleX="114943" custScaleY="68664" custLinFactNeighborX="4668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E905D26-3536-4592-BB73-6E571F0A9D90}" type="pres">
      <dgm:prSet presAssocID="{E651B1D2-9E40-42CD-A73E-5A3F4C140167}" presName="hierChild4" presStyleCnt="0"/>
      <dgm:spPr/>
    </dgm:pt>
    <dgm:pt modelId="{61C818F6-7120-4071-89AC-A75262BB6B17}" type="pres">
      <dgm:prSet presAssocID="{2D883B79-B955-4967-ABDF-48C36D8379C5}" presName="Name10" presStyleLbl="parChTrans1D2" presStyleIdx="3" presStyleCnt="5"/>
      <dgm:spPr/>
      <dgm:t>
        <a:bodyPr/>
        <a:lstStyle/>
        <a:p>
          <a:endParaRPr lang="pt-BR"/>
        </a:p>
      </dgm:t>
    </dgm:pt>
    <dgm:pt modelId="{A4649C77-150A-4F16-8F98-E51AE8ED54AC}" type="pres">
      <dgm:prSet presAssocID="{7A18FFC0-002C-4CAB-92F4-81C8FC7F3A19}" presName="hierRoot2" presStyleCnt="0"/>
      <dgm:spPr/>
    </dgm:pt>
    <dgm:pt modelId="{B97899AD-9B75-4324-B3FE-8846193BC54D}" type="pres">
      <dgm:prSet presAssocID="{7A18FFC0-002C-4CAB-92F4-81C8FC7F3A19}" presName="composite2" presStyleCnt="0"/>
      <dgm:spPr/>
    </dgm:pt>
    <dgm:pt modelId="{28C5B845-2212-43F3-B6BD-BD1EC839EE8D}" type="pres">
      <dgm:prSet presAssocID="{7A18FFC0-002C-4CAB-92F4-81C8FC7F3A19}" presName="background2" presStyleLbl="node2" presStyleIdx="3" presStyleCnt="5"/>
      <dgm:spPr/>
    </dgm:pt>
    <dgm:pt modelId="{E8DFAF5B-BCC7-42FE-82C6-76927EB555CF}" type="pres">
      <dgm:prSet presAssocID="{7A18FFC0-002C-4CAB-92F4-81C8FC7F3A19}" presName="text2" presStyleLbl="fgAcc2" presStyleIdx="3" presStyleCnt="5" custScaleX="73395" custScaleY="68664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41E619-BD10-440F-AB9E-B5443A6672DD}" type="pres">
      <dgm:prSet presAssocID="{7A18FFC0-002C-4CAB-92F4-81C8FC7F3A19}" presName="hierChild3" presStyleCnt="0"/>
      <dgm:spPr/>
    </dgm:pt>
    <dgm:pt modelId="{4CCE0B88-5161-4256-B7C0-436AC473351E}" type="pres">
      <dgm:prSet presAssocID="{D9177CC4-4936-4FDC-8C81-719631683C12}" presName="Name17" presStyleLbl="parChTrans1D3" presStyleIdx="3" presStyleCnt="5"/>
      <dgm:spPr/>
      <dgm:t>
        <a:bodyPr/>
        <a:lstStyle/>
        <a:p>
          <a:endParaRPr lang="pt-BR"/>
        </a:p>
      </dgm:t>
    </dgm:pt>
    <dgm:pt modelId="{0CA611BB-479A-460D-989A-1D132E93E8F8}" type="pres">
      <dgm:prSet presAssocID="{96B832F2-5012-46AE-A59D-995979D4E2DD}" presName="hierRoot3" presStyleCnt="0"/>
      <dgm:spPr/>
    </dgm:pt>
    <dgm:pt modelId="{402D6199-C693-4373-93B5-A3AAFA284DBA}" type="pres">
      <dgm:prSet presAssocID="{96B832F2-5012-46AE-A59D-995979D4E2DD}" presName="composite3" presStyleCnt="0"/>
      <dgm:spPr/>
    </dgm:pt>
    <dgm:pt modelId="{4CEC1BB7-03E2-4041-9915-528C4B111050}" type="pres">
      <dgm:prSet presAssocID="{96B832F2-5012-46AE-A59D-995979D4E2DD}" presName="background3" presStyleLbl="node3" presStyleIdx="3" presStyleCnt="5"/>
      <dgm:spPr/>
    </dgm:pt>
    <dgm:pt modelId="{801FF965-FF3C-49D1-A150-816F900B6BDD}" type="pres">
      <dgm:prSet presAssocID="{96B832F2-5012-46AE-A59D-995979D4E2DD}" presName="text3" presStyleLbl="fgAcc3" presStyleIdx="3" presStyleCnt="5" custScaleX="73395" custScaleY="68664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C6C9C6-97B0-402B-AF19-DB094D684D34}" type="pres">
      <dgm:prSet presAssocID="{96B832F2-5012-46AE-A59D-995979D4E2DD}" presName="hierChild4" presStyleCnt="0"/>
      <dgm:spPr/>
    </dgm:pt>
    <dgm:pt modelId="{71C9D44F-E826-4BFA-AFE5-00648F078778}" type="pres">
      <dgm:prSet presAssocID="{003C0B0B-5B46-49DB-9999-CF91056CE1E7}" presName="Name23" presStyleLbl="parChTrans1D4" presStyleIdx="4" presStyleCnt="8"/>
      <dgm:spPr/>
      <dgm:t>
        <a:bodyPr/>
        <a:lstStyle/>
        <a:p>
          <a:endParaRPr lang="pt-BR"/>
        </a:p>
      </dgm:t>
    </dgm:pt>
    <dgm:pt modelId="{B3B54486-1E10-4B23-BD51-79D0C32DEFD9}" type="pres">
      <dgm:prSet presAssocID="{34536F4A-8FFD-4E3A-971E-6CB08DA53057}" presName="hierRoot4" presStyleCnt="0"/>
      <dgm:spPr/>
    </dgm:pt>
    <dgm:pt modelId="{3A4F3809-E351-419D-B944-753D3E637C6F}" type="pres">
      <dgm:prSet presAssocID="{34536F4A-8FFD-4E3A-971E-6CB08DA53057}" presName="composite4" presStyleCnt="0"/>
      <dgm:spPr/>
    </dgm:pt>
    <dgm:pt modelId="{D94C611C-06D9-43F3-B828-CEEC7BA2B319}" type="pres">
      <dgm:prSet presAssocID="{34536F4A-8FFD-4E3A-971E-6CB08DA53057}" presName="background4" presStyleLbl="node4" presStyleIdx="4" presStyleCnt="8"/>
      <dgm:spPr/>
    </dgm:pt>
    <dgm:pt modelId="{E0B98C57-3384-437B-8ED2-F5673003DD10}" type="pres">
      <dgm:prSet presAssocID="{34536F4A-8FFD-4E3A-971E-6CB08DA53057}" presName="text4" presStyleLbl="fgAcc4" presStyleIdx="4" presStyleCnt="8" custScaleY="69127" custLinFactNeighborY="-1789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93B4C50-3A6F-4331-A182-4AD6240144FF}" type="pres">
      <dgm:prSet presAssocID="{34536F4A-8FFD-4E3A-971E-6CB08DA53057}" presName="hierChild5" presStyleCnt="0"/>
      <dgm:spPr/>
    </dgm:pt>
    <dgm:pt modelId="{F50B472B-4A2F-4F41-AFEC-69B5EF65540C}" type="pres">
      <dgm:prSet presAssocID="{F0148590-8581-4BAD-8339-CA90CF185120}" presName="Name23" presStyleLbl="parChTrans1D4" presStyleIdx="5" presStyleCnt="8"/>
      <dgm:spPr/>
      <dgm:t>
        <a:bodyPr/>
        <a:lstStyle/>
        <a:p>
          <a:endParaRPr lang="pt-BR"/>
        </a:p>
      </dgm:t>
    </dgm:pt>
    <dgm:pt modelId="{1CE39942-6989-4762-AF2F-082337F3102D}" type="pres">
      <dgm:prSet presAssocID="{3B0D313C-4CAE-45CE-8AC7-C6EE1A804F09}" presName="hierRoot4" presStyleCnt="0"/>
      <dgm:spPr/>
    </dgm:pt>
    <dgm:pt modelId="{E104500A-6261-4C7A-B74A-318BD08B35BF}" type="pres">
      <dgm:prSet presAssocID="{3B0D313C-4CAE-45CE-8AC7-C6EE1A804F09}" presName="composite4" presStyleCnt="0"/>
      <dgm:spPr/>
    </dgm:pt>
    <dgm:pt modelId="{CF202729-F1E5-4A88-94E6-4E05F7F8FDE3}" type="pres">
      <dgm:prSet presAssocID="{3B0D313C-4CAE-45CE-8AC7-C6EE1A804F09}" presName="background4" presStyleLbl="node4" presStyleIdx="5" presStyleCnt="8"/>
      <dgm:spPr/>
    </dgm:pt>
    <dgm:pt modelId="{024B9AFD-2550-4EBA-A639-BAD6A520D950}" type="pres">
      <dgm:prSet presAssocID="{3B0D313C-4CAE-45CE-8AC7-C6EE1A804F09}" presName="text4" presStyleLbl="fgAcc4" presStyleIdx="5" presStyleCnt="8" custScaleY="115725" custLinFactNeighborY="793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2CC583B-8532-4A3A-B5AC-CC9D0884A9A9}" type="pres">
      <dgm:prSet presAssocID="{3B0D313C-4CAE-45CE-8AC7-C6EE1A804F09}" presName="hierChild5" presStyleCnt="0"/>
      <dgm:spPr/>
    </dgm:pt>
    <dgm:pt modelId="{D2756D7B-1709-4C86-B095-67839C4AE563}" type="pres">
      <dgm:prSet presAssocID="{F5E345AC-4C10-477E-91C6-CAB3372F77D8}" presName="Name10" presStyleLbl="parChTrans1D2" presStyleIdx="4" presStyleCnt="5"/>
      <dgm:spPr/>
      <dgm:t>
        <a:bodyPr/>
        <a:lstStyle/>
        <a:p>
          <a:endParaRPr lang="pt-BR"/>
        </a:p>
      </dgm:t>
    </dgm:pt>
    <dgm:pt modelId="{B2B28ABA-4045-4EDF-B383-066758AFF3A7}" type="pres">
      <dgm:prSet presAssocID="{B29D46B3-03F2-420E-81E7-FB8C6D541F1A}" presName="hierRoot2" presStyleCnt="0"/>
      <dgm:spPr/>
    </dgm:pt>
    <dgm:pt modelId="{E75D5771-AE4E-47A2-A459-7F94D0E644E2}" type="pres">
      <dgm:prSet presAssocID="{B29D46B3-03F2-420E-81E7-FB8C6D541F1A}" presName="composite2" presStyleCnt="0"/>
      <dgm:spPr/>
    </dgm:pt>
    <dgm:pt modelId="{FA9E72F9-E4D1-49B3-A4BE-E0DBBF334CF2}" type="pres">
      <dgm:prSet presAssocID="{B29D46B3-03F2-420E-81E7-FB8C6D541F1A}" presName="background2" presStyleLbl="node2" presStyleIdx="4" presStyleCnt="5"/>
      <dgm:spPr/>
    </dgm:pt>
    <dgm:pt modelId="{B1910E07-6705-4DFC-B04C-BD7E8082505D}" type="pres">
      <dgm:prSet presAssocID="{B29D46B3-03F2-420E-81E7-FB8C6D541F1A}" presName="text2" presStyleLbl="fgAcc2" presStyleIdx="4" presStyleCnt="5" custScaleX="73395" custScaleY="68664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F0AD1C8-EAE3-4A3F-A0E0-4F90B1113D53}" type="pres">
      <dgm:prSet presAssocID="{B29D46B3-03F2-420E-81E7-FB8C6D541F1A}" presName="hierChild3" presStyleCnt="0"/>
      <dgm:spPr/>
    </dgm:pt>
    <dgm:pt modelId="{59A1AE32-8DAD-467B-990D-320EDAE02B79}" type="pres">
      <dgm:prSet presAssocID="{CA2EC568-1BDB-4085-91A1-DA54629B3375}" presName="Name17" presStyleLbl="parChTrans1D3" presStyleIdx="4" presStyleCnt="5"/>
      <dgm:spPr/>
      <dgm:t>
        <a:bodyPr/>
        <a:lstStyle/>
        <a:p>
          <a:endParaRPr lang="pt-BR"/>
        </a:p>
      </dgm:t>
    </dgm:pt>
    <dgm:pt modelId="{6F460387-D00A-4B27-A7FB-5ABF669714EC}" type="pres">
      <dgm:prSet presAssocID="{0B6217F9-5980-4EF1-B483-96808D7B2983}" presName="hierRoot3" presStyleCnt="0"/>
      <dgm:spPr/>
    </dgm:pt>
    <dgm:pt modelId="{04AB56C0-498D-429A-AACA-9D7B79C6DCE3}" type="pres">
      <dgm:prSet presAssocID="{0B6217F9-5980-4EF1-B483-96808D7B2983}" presName="composite3" presStyleCnt="0"/>
      <dgm:spPr/>
    </dgm:pt>
    <dgm:pt modelId="{43DAEF38-8EEE-4EBB-9194-259EDD0A1704}" type="pres">
      <dgm:prSet presAssocID="{0B6217F9-5980-4EF1-B483-96808D7B2983}" presName="background3" presStyleLbl="node3" presStyleIdx="4" presStyleCnt="5"/>
      <dgm:spPr/>
    </dgm:pt>
    <dgm:pt modelId="{246B8902-E2F0-41BD-A396-1E67DF56C475}" type="pres">
      <dgm:prSet presAssocID="{0B6217F9-5980-4EF1-B483-96808D7B2983}" presName="text3" presStyleLbl="fgAcc3" presStyleIdx="4" presStyleCnt="5" custScaleX="73395" custScaleY="68664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609A575-7536-4E5D-8F26-DE9510CAA818}" type="pres">
      <dgm:prSet presAssocID="{0B6217F9-5980-4EF1-B483-96808D7B2983}" presName="hierChild4" presStyleCnt="0"/>
      <dgm:spPr/>
    </dgm:pt>
    <dgm:pt modelId="{351BC395-DAC4-45B4-8B10-3F31293671E4}" type="pres">
      <dgm:prSet presAssocID="{763E8738-EA29-4F56-83DA-369E883A39A5}" presName="Name23" presStyleLbl="parChTrans1D4" presStyleIdx="6" presStyleCnt="8"/>
      <dgm:spPr/>
      <dgm:t>
        <a:bodyPr/>
        <a:lstStyle/>
        <a:p>
          <a:endParaRPr lang="pt-BR"/>
        </a:p>
      </dgm:t>
    </dgm:pt>
    <dgm:pt modelId="{4AAA8E3D-2713-4485-BCA6-79E788937B8B}" type="pres">
      <dgm:prSet presAssocID="{8F1F7E3D-CB6C-4C53-92B3-E1CEAFAF1332}" presName="hierRoot4" presStyleCnt="0"/>
      <dgm:spPr/>
    </dgm:pt>
    <dgm:pt modelId="{4862BD17-7958-4BFE-8FA5-99546ED5E238}" type="pres">
      <dgm:prSet presAssocID="{8F1F7E3D-CB6C-4C53-92B3-E1CEAFAF1332}" presName="composite4" presStyleCnt="0"/>
      <dgm:spPr/>
    </dgm:pt>
    <dgm:pt modelId="{C34444DA-3EB7-4F02-A026-68EB8AFFB5DC}" type="pres">
      <dgm:prSet presAssocID="{8F1F7E3D-CB6C-4C53-92B3-E1CEAFAF1332}" presName="background4" presStyleLbl="node4" presStyleIdx="6" presStyleCnt="8"/>
      <dgm:spPr/>
    </dgm:pt>
    <dgm:pt modelId="{726F2770-B40D-4FBF-8346-C4BC120B4D3D}" type="pres">
      <dgm:prSet presAssocID="{8F1F7E3D-CB6C-4C53-92B3-E1CEAFAF1332}" presName="text4" presStyleLbl="fgAcc4" presStyleIdx="6" presStyleCnt="8" custScaleY="69127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6F90EE-ED98-4F07-B2D7-7BC92C17C44A}" type="pres">
      <dgm:prSet presAssocID="{8F1F7E3D-CB6C-4C53-92B3-E1CEAFAF1332}" presName="hierChild5" presStyleCnt="0"/>
      <dgm:spPr/>
    </dgm:pt>
    <dgm:pt modelId="{AA971105-A4E7-4957-9D41-EC4CA50D0ABF}" type="pres">
      <dgm:prSet presAssocID="{84BB75D0-E733-4787-8461-41C9D472B89B}" presName="Name23" presStyleLbl="parChTrans1D4" presStyleIdx="7" presStyleCnt="8"/>
      <dgm:spPr/>
      <dgm:t>
        <a:bodyPr/>
        <a:lstStyle/>
        <a:p>
          <a:endParaRPr lang="pt-BR"/>
        </a:p>
      </dgm:t>
    </dgm:pt>
    <dgm:pt modelId="{F5F567C3-8C6A-4A8E-B85C-173E5794F82F}" type="pres">
      <dgm:prSet presAssocID="{FA99EE76-6D98-499D-BF2A-B05888FDAD36}" presName="hierRoot4" presStyleCnt="0"/>
      <dgm:spPr/>
    </dgm:pt>
    <dgm:pt modelId="{8F10CF4E-886E-4C22-A98A-1EDF03B6FEAD}" type="pres">
      <dgm:prSet presAssocID="{FA99EE76-6D98-499D-BF2A-B05888FDAD36}" presName="composite4" presStyleCnt="0"/>
      <dgm:spPr/>
    </dgm:pt>
    <dgm:pt modelId="{E7142BA6-4B68-446E-A8E6-23C4145AFD53}" type="pres">
      <dgm:prSet presAssocID="{FA99EE76-6D98-499D-BF2A-B05888FDAD36}" presName="background4" presStyleLbl="node4" presStyleIdx="7" presStyleCnt="8"/>
      <dgm:spPr/>
    </dgm:pt>
    <dgm:pt modelId="{8DCE548D-BCE2-4F6C-BE33-1CBA86562419}" type="pres">
      <dgm:prSet presAssocID="{FA99EE76-6D98-499D-BF2A-B05888FDAD36}" presName="text4" presStyleLbl="fgAcc4" presStyleIdx="7" presStyleCnt="8" custScaleX="116295" custScaleY="128995" custLinFactNeighborY="148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1F80121-F00A-4D11-AB76-BB6EA43DB4BE}" type="pres">
      <dgm:prSet presAssocID="{FA99EE76-6D98-499D-BF2A-B05888FDAD36}" presName="hierChild5" presStyleCnt="0"/>
      <dgm:spPr/>
    </dgm:pt>
  </dgm:ptLst>
  <dgm:cxnLst>
    <dgm:cxn modelId="{AD328D87-76EE-4A08-BEB5-6608F7C686B7}" type="presOf" srcId="{CA2EC568-1BDB-4085-91A1-DA54629B3375}" destId="{59A1AE32-8DAD-467B-990D-320EDAE02B79}" srcOrd="0" destOrd="0" presId="urn:microsoft.com/office/officeart/2005/8/layout/hierarchy1"/>
    <dgm:cxn modelId="{BDD04FAA-5D64-4102-80D0-0CE1EED34AB0}" type="presOf" srcId="{FA99EE76-6D98-499D-BF2A-B05888FDAD36}" destId="{8DCE548D-BCE2-4F6C-BE33-1CBA86562419}" srcOrd="0" destOrd="0" presId="urn:microsoft.com/office/officeart/2005/8/layout/hierarchy1"/>
    <dgm:cxn modelId="{20EB2C08-D887-4088-8517-34D3577705D5}" type="presOf" srcId="{8F1F7E3D-CB6C-4C53-92B3-E1CEAFAF1332}" destId="{726F2770-B40D-4FBF-8346-C4BC120B4D3D}" srcOrd="0" destOrd="0" presId="urn:microsoft.com/office/officeart/2005/8/layout/hierarchy1"/>
    <dgm:cxn modelId="{A4F7F127-0DAE-42F3-82EF-E6A9B7C490AE}" type="presOf" srcId="{FD7D43E4-1593-4AAD-8A11-F2E8245EFBDD}" destId="{8CCEB29E-67EA-40AB-B002-C382658279BC}" srcOrd="0" destOrd="0" presId="urn:microsoft.com/office/officeart/2005/8/layout/hierarchy1"/>
    <dgm:cxn modelId="{E1F73C95-8CE8-4D28-86A9-72B4907DF48F}" srcId="{B29D46B3-03F2-420E-81E7-FB8C6D541F1A}" destId="{0B6217F9-5980-4EF1-B483-96808D7B2983}" srcOrd="0" destOrd="0" parTransId="{CA2EC568-1BDB-4085-91A1-DA54629B3375}" sibTransId="{22FE8F05-3AE3-45ED-88FD-8BD39805FA86}"/>
    <dgm:cxn modelId="{3CF4813F-5742-4227-919D-F1A2918BFE0E}" type="presOf" srcId="{7A18FFC0-002C-4CAB-92F4-81C8FC7F3A19}" destId="{E8DFAF5B-BCC7-42FE-82C6-76927EB555CF}" srcOrd="0" destOrd="0" presId="urn:microsoft.com/office/officeart/2005/8/layout/hierarchy1"/>
    <dgm:cxn modelId="{96E88049-0F06-436C-A59E-2380009F67AC}" type="presOf" srcId="{7D794740-B9A8-4404-9256-4F5D333FC519}" destId="{935088E1-8ED7-4C84-A26F-535F8EAF8E09}" srcOrd="0" destOrd="0" presId="urn:microsoft.com/office/officeart/2005/8/layout/hierarchy1"/>
    <dgm:cxn modelId="{F0BB7966-1018-47B1-B625-0A9A48430AD4}" type="presOf" srcId="{F5E345AC-4C10-477E-91C6-CAB3372F77D8}" destId="{D2756D7B-1709-4C86-B095-67839C4AE563}" srcOrd="0" destOrd="0" presId="urn:microsoft.com/office/officeart/2005/8/layout/hierarchy1"/>
    <dgm:cxn modelId="{AC09EB34-AD0F-4B77-88F3-31730AF13E60}" srcId="{B5C83EFB-BAD4-4A65-9480-3538782140DA}" destId="{669C9825-0A4D-4C25-A54D-4CE36B234A5D}" srcOrd="0" destOrd="0" parTransId="{7D794740-B9A8-4404-9256-4F5D333FC519}" sibTransId="{D0B946A8-A415-4030-B915-3935D87AA680}"/>
    <dgm:cxn modelId="{7989E856-79F4-4459-8E72-03521EA1A55A}" srcId="{0B6217F9-5980-4EF1-B483-96808D7B2983}" destId="{8F1F7E3D-CB6C-4C53-92B3-E1CEAFAF1332}" srcOrd="0" destOrd="0" parTransId="{763E8738-EA29-4F56-83DA-369E883A39A5}" sibTransId="{E7D9D57F-7A21-4487-8776-60BB7431D37F}"/>
    <dgm:cxn modelId="{CC0E26F6-10CC-4D24-99B5-2264388F4E17}" srcId="{AA5E9CE2-7B4F-4134-B0A1-3316E30AA1F5}" destId="{FD7D43E4-1593-4AAD-8A11-F2E8245EFBDD}" srcOrd="0" destOrd="0" parTransId="{9A3DC0B5-5E69-4E89-AB6C-8FFE95732FA3}" sibTransId="{53FC3845-4731-447F-B734-CB87752C1967}"/>
    <dgm:cxn modelId="{501EFFAF-851C-415C-9269-B1AF95746FB7}" srcId="{091D5A55-58C1-403E-BCC2-B1C9A513D98F}" destId="{D18C4880-B851-48C7-862B-FCC37B2F77DD}" srcOrd="0" destOrd="0" parTransId="{9602451A-4222-4239-98F4-836F1C3F2B3E}" sibTransId="{715B871F-FDE8-417B-BF3C-71DA6B8D0A05}"/>
    <dgm:cxn modelId="{E99A3F49-054A-402E-A062-CAEE686C2C9E}" type="presOf" srcId="{96B832F2-5012-46AE-A59D-995979D4E2DD}" destId="{801FF965-FF3C-49D1-A150-816F900B6BDD}" srcOrd="0" destOrd="0" presId="urn:microsoft.com/office/officeart/2005/8/layout/hierarchy1"/>
    <dgm:cxn modelId="{B975D89D-4F65-4824-BB9A-070C322844B6}" type="presOf" srcId="{B5FFD8A6-6FBD-4E94-B7B9-DF5A6947A935}" destId="{B9E8D6F9-FAD9-494C-980D-DC3D458030F9}" srcOrd="0" destOrd="0" presId="urn:microsoft.com/office/officeart/2005/8/layout/hierarchy1"/>
    <dgm:cxn modelId="{195531FB-4F9A-4E79-B1EB-565238BA2FE0}" type="presOf" srcId="{2D883B79-B955-4967-ABDF-48C36D8379C5}" destId="{61C818F6-7120-4071-89AC-A75262BB6B17}" srcOrd="0" destOrd="0" presId="urn:microsoft.com/office/officeart/2005/8/layout/hierarchy1"/>
    <dgm:cxn modelId="{C8F1B0BB-3763-4145-BC9B-03C9B3EEFFDC}" type="presOf" srcId="{E651B1D2-9E40-42CD-A73E-5A3F4C140167}" destId="{5A1DEEDF-9F76-41C5-B305-F1A651ECC700}" srcOrd="0" destOrd="0" presId="urn:microsoft.com/office/officeart/2005/8/layout/hierarchy1"/>
    <dgm:cxn modelId="{49B588FD-6E67-4B06-8E41-6CF315F8A67B}" srcId="{AA5E9CE2-7B4F-4134-B0A1-3316E30AA1F5}" destId="{B29D46B3-03F2-420E-81E7-FB8C6D541F1A}" srcOrd="4" destOrd="0" parTransId="{F5E345AC-4C10-477E-91C6-CAB3372F77D8}" sibTransId="{A6298DF1-9DB2-414F-901B-57A9CF2BBC4B}"/>
    <dgm:cxn modelId="{6CF13A55-8710-41F6-B980-E508A69C5969}" srcId="{34536F4A-8FFD-4E3A-971E-6CB08DA53057}" destId="{3B0D313C-4CAE-45CE-8AC7-C6EE1A804F09}" srcOrd="0" destOrd="0" parTransId="{F0148590-8581-4BAD-8339-CA90CF185120}" sibTransId="{FF34E13D-3269-4B5F-82B7-6541FF672C56}"/>
    <dgm:cxn modelId="{FF7B1067-7AD3-41E9-B6D7-D9CAAE251AAE}" type="presOf" srcId="{D18C4880-B851-48C7-862B-FCC37B2F77DD}" destId="{F8E079FD-4893-48C4-A6BB-7402597041C9}" srcOrd="0" destOrd="0" presId="urn:microsoft.com/office/officeart/2005/8/layout/hierarchy1"/>
    <dgm:cxn modelId="{6D9A05D9-2383-45CF-A948-BBD9A497D57F}" type="presOf" srcId="{4BACD5F6-9332-4F11-A184-B9C9903CBFA2}" destId="{2DA6253F-E8C1-4542-AC89-A067D38FF57F}" srcOrd="0" destOrd="0" presId="urn:microsoft.com/office/officeart/2005/8/layout/hierarchy1"/>
    <dgm:cxn modelId="{6868CF0A-04E6-4D87-BDFC-CA091EDD3996}" type="presOf" srcId="{091D5A55-58C1-403E-BCC2-B1C9A513D98F}" destId="{593EDFD7-550A-49EE-AF8B-9AB5AB32B664}" srcOrd="0" destOrd="0" presId="urn:microsoft.com/office/officeart/2005/8/layout/hierarchy1"/>
    <dgm:cxn modelId="{AADB9181-DAF9-4308-8393-642A1109157E}" type="presOf" srcId="{34536F4A-8FFD-4E3A-971E-6CB08DA53057}" destId="{E0B98C57-3384-437B-8ED2-F5673003DD10}" srcOrd="0" destOrd="0" presId="urn:microsoft.com/office/officeart/2005/8/layout/hierarchy1"/>
    <dgm:cxn modelId="{14430D44-F4C2-481E-8563-D3C02B8199EC}" srcId="{FD7D43E4-1593-4AAD-8A11-F2E8245EFBDD}" destId="{091D5A55-58C1-403E-BCC2-B1C9A513D98F}" srcOrd="0" destOrd="0" parTransId="{AAE2186F-62AE-4C1E-A39F-5F9CBE4CD3F0}" sibTransId="{B6E50217-55D8-4796-8A34-E8872537D243}"/>
    <dgm:cxn modelId="{ECEFF43B-DBDC-4F0B-9919-F92666A46273}" srcId="{AA5E9CE2-7B4F-4134-B0A1-3316E30AA1F5}" destId="{4DC793B4-5B09-4456-97AC-D9FD62B2EDEF}" srcOrd="1" destOrd="0" parTransId="{FABF0339-2558-4836-8BFA-26F03281E3A3}" sibTransId="{D87BBF2F-AB8B-4615-AF19-E0C1D9E62C89}"/>
    <dgm:cxn modelId="{C286C7FA-E99D-4A8C-8C0B-4F3685516991}" type="presOf" srcId="{3B0D313C-4CAE-45CE-8AC7-C6EE1A804F09}" destId="{024B9AFD-2550-4EBA-A639-BAD6A520D950}" srcOrd="0" destOrd="0" presId="urn:microsoft.com/office/officeart/2005/8/layout/hierarchy1"/>
    <dgm:cxn modelId="{32AE67DD-6634-437D-9861-8E47702F51AA}" type="presOf" srcId="{4F7E22F9-8F59-471A-874B-3164F58DC4DB}" destId="{BE71F5E2-E7FD-44B7-A297-E4629C6F6DA6}" srcOrd="0" destOrd="0" presId="urn:microsoft.com/office/officeart/2005/8/layout/hierarchy1"/>
    <dgm:cxn modelId="{4ADA5DD4-727B-4E03-A325-D235932AB45B}" type="presOf" srcId="{003C0B0B-5B46-49DB-9999-CF91056CE1E7}" destId="{71C9D44F-E826-4BFA-AFE5-00648F078778}" srcOrd="0" destOrd="0" presId="urn:microsoft.com/office/officeart/2005/8/layout/hierarchy1"/>
    <dgm:cxn modelId="{9F156AF7-CF59-4B16-A3D7-21E5C1E21BA5}" type="presOf" srcId="{669C9825-0A4D-4C25-A54D-4CE36B234A5D}" destId="{B3A4F40A-32C8-44A6-836C-C458B0C89511}" srcOrd="0" destOrd="0" presId="urn:microsoft.com/office/officeart/2005/8/layout/hierarchy1"/>
    <dgm:cxn modelId="{1AEE7B29-E82E-4D4E-A5AF-0B7F7F1746D1}" type="presOf" srcId="{76A8A298-7336-46A0-87F5-22593E4F071C}" destId="{A366AE82-50E6-45A1-BB72-2A33A33691AD}" srcOrd="0" destOrd="0" presId="urn:microsoft.com/office/officeart/2005/8/layout/hierarchy1"/>
    <dgm:cxn modelId="{0CBBC71D-5FE0-411A-9630-75F6F3E4196B}" type="presOf" srcId="{6A5E15DA-D5AF-4398-85F7-2F3CFBC840E1}" destId="{4AFCD150-32D8-496D-90BB-43F3F010D44A}" srcOrd="0" destOrd="0" presId="urn:microsoft.com/office/officeart/2005/8/layout/hierarchy1"/>
    <dgm:cxn modelId="{BC7A951D-9CD1-4CD1-AF9C-E230245C8270}" type="presOf" srcId="{F0148590-8581-4BAD-8339-CA90CF185120}" destId="{F50B472B-4A2F-4F41-AFEC-69B5EF65540C}" srcOrd="0" destOrd="0" presId="urn:microsoft.com/office/officeart/2005/8/layout/hierarchy1"/>
    <dgm:cxn modelId="{C7E0E732-6F3C-4FE7-A7FB-99A21BAEE18A}" type="presOf" srcId="{84BB75D0-E733-4787-8461-41C9D472B89B}" destId="{AA971105-A4E7-4957-9D41-EC4CA50D0ABF}" srcOrd="0" destOrd="0" presId="urn:microsoft.com/office/officeart/2005/8/layout/hierarchy1"/>
    <dgm:cxn modelId="{4CB28B3D-45FB-4424-940C-0762807F6516}" srcId="{8F1F7E3D-CB6C-4C53-92B3-E1CEAFAF1332}" destId="{FA99EE76-6D98-499D-BF2A-B05888FDAD36}" srcOrd="0" destOrd="0" parTransId="{84BB75D0-E733-4787-8461-41C9D472B89B}" sibTransId="{A6617F21-D8CC-4D3C-9657-A8992EEF010E}"/>
    <dgm:cxn modelId="{0F14D44F-F06C-4CD3-A8F0-EEFF78D90854}" type="presOf" srcId="{1BD1CAF6-5FAF-4A1D-A1E7-BB11C894338F}" destId="{0BA5F28B-7B77-4329-9B89-B3FB2B30B044}" srcOrd="0" destOrd="0" presId="urn:microsoft.com/office/officeart/2005/8/layout/hierarchy1"/>
    <dgm:cxn modelId="{47EDA96E-2F6C-4B17-B84D-278376FB6059}" srcId="{76A8A298-7336-46A0-87F5-22593E4F071C}" destId="{AA5E9CE2-7B4F-4134-B0A1-3316E30AA1F5}" srcOrd="0" destOrd="0" parTransId="{167B9232-3737-4763-93E9-3456111B5B55}" sibTransId="{AA3E924F-5D4E-4FF8-8D5F-92406504A159}"/>
    <dgm:cxn modelId="{74EFCC99-BD2F-4826-B8A1-7A7EEC3E294E}" srcId="{7A18FFC0-002C-4CAB-92F4-81C8FC7F3A19}" destId="{96B832F2-5012-46AE-A59D-995979D4E2DD}" srcOrd="0" destOrd="0" parTransId="{D9177CC4-4936-4FDC-8C81-719631683C12}" sibTransId="{0EDE0C2C-F57E-4180-81B4-8BF5FC351198}"/>
    <dgm:cxn modelId="{992291C3-C191-4977-8998-DC9FD5DA09A6}" srcId="{96B832F2-5012-46AE-A59D-995979D4E2DD}" destId="{34536F4A-8FFD-4E3A-971E-6CB08DA53057}" srcOrd="0" destOrd="0" parTransId="{003C0B0B-5B46-49DB-9999-CF91056CE1E7}" sibTransId="{B6BA6CAA-B989-4428-AF04-2DFA12C03C71}"/>
    <dgm:cxn modelId="{42C09F6E-456D-4DB5-A50D-1DF437FA4066}" srcId="{236CE829-DC3E-4D16-89B5-609C874D1F55}" destId="{E651B1D2-9E40-42CD-A73E-5A3F4C140167}" srcOrd="0" destOrd="0" parTransId="{4F7E22F9-8F59-471A-874B-3164F58DC4DB}" sibTransId="{2E4BED3B-954D-420B-9BE3-9250EECAADDC}"/>
    <dgm:cxn modelId="{71B2DE54-A916-4CE8-AF2D-F65C338A5BE0}" srcId="{4DC793B4-5B09-4456-97AC-D9FD62B2EDEF}" destId="{B5C83EFB-BAD4-4A65-9480-3538782140DA}" srcOrd="0" destOrd="0" parTransId="{B5FFD8A6-6FBD-4E94-B7B9-DF5A6947A935}" sibTransId="{39601AF3-59C7-456C-88EC-5ACD840FFAA4}"/>
    <dgm:cxn modelId="{7400AE40-A8D0-46EF-904A-5C49E001E974}" srcId="{D18C4880-B851-48C7-862B-FCC37B2F77DD}" destId="{1BD1CAF6-5FAF-4A1D-A1E7-BB11C894338F}" srcOrd="0" destOrd="0" parTransId="{AFA6E80E-6245-484B-9A0C-B7BC60893E9F}" sibTransId="{A6F0C6B5-40C5-40E3-A16E-FAD907560036}"/>
    <dgm:cxn modelId="{C5B21012-51C6-490C-9AD6-0527F2AE0565}" type="presOf" srcId="{AAE2186F-62AE-4C1E-A39F-5F9CBE4CD3F0}" destId="{0E1F1E8E-9FE4-4585-85D2-4AA1B06F8F72}" srcOrd="0" destOrd="0" presId="urn:microsoft.com/office/officeart/2005/8/layout/hierarchy1"/>
    <dgm:cxn modelId="{6BA0C252-8254-44CF-9C82-39D57C7BA30B}" type="presOf" srcId="{56C8630A-7AB8-4E45-A118-BD4778A78EF9}" destId="{234F6F60-B83E-41E4-9B5C-8964329755B3}" srcOrd="0" destOrd="0" presId="urn:microsoft.com/office/officeart/2005/8/layout/hierarchy1"/>
    <dgm:cxn modelId="{281327F9-4A83-42E8-89BC-C2FDD3C1A321}" type="presOf" srcId="{236CE829-DC3E-4D16-89B5-609C874D1F55}" destId="{23009F23-8C2F-4B02-BAB2-BCF3B2410717}" srcOrd="0" destOrd="0" presId="urn:microsoft.com/office/officeart/2005/8/layout/hierarchy1"/>
    <dgm:cxn modelId="{EB589A67-D291-42EF-B71A-01FB10D64772}" srcId="{AA5E9CE2-7B4F-4134-B0A1-3316E30AA1F5}" destId="{236CE829-DC3E-4D16-89B5-609C874D1F55}" srcOrd="2" destOrd="0" parTransId="{4BACD5F6-9332-4F11-A184-B9C9903CBFA2}" sibTransId="{1D5C6A70-C561-4751-9EB3-53C9339A3161}"/>
    <dgm:cxn modelId="{09A02BA6-B717-40C2-951F-2EDB6F5F469F}" type="presOf" srcId="{9602451A-4222-4239-98F4-836F1C3F2B3E}" destId="{6F3C131D-13E0-4A40-9623-6D8018D651C4}" srcOrd="0" destOrd="0" presId="urn:microsoft.com/office/officeart/2005/8/layout/hierarchy1"/>
    <dgm:cxn modelId="{BC812921-16B4-407C-8114-46E9E3E5018C}" type="presOf" srcId="{B29D46B3-03F2-420E-81E7-FB8C6D541F1A}" destId="{B1910E07-6705-4DFC-B04C-BD7E8082505D}" srcOrd="0" destOrd="0" presId="urn:microsoft.com/office/officeart/2005/8/layout/hierarchy1"/>
    <dgm:cxn modelId="{F1CA2C1F-18F9-4044-B8DB-B93089E65E29}" type="presOf" srcId="{FABF0339-2558-4836-8BFA-26F03281E3A3}" destId="{F8014556-86F9-4AF2-9B4C-C512B20EEC55}" srcOrd="0" destOrd="0" presId="urn:microsoft.com/office/officeart/2005/8/layout/hierarchy1"/>
    <dgm:cxn modelId="{C00294CA-9CCC-4979-8FA1-C1CC3F5EB8A4}" type="presOf" srcId="{AA5E9CE2-7B4F-4134-B0A1-3316E30AA1F5}" destId="{5FF00F6A-BA85-497C-801F-CFC4B59E17CF}" srcOrd="0" destOrd="0" presId="urn:microsoft.com/office/officeart/2005/8/layout/hierarchy1"/>
    <dgm:cxn modelId="{6376F1BE-D3E0-42AC-8D09-0E9F3AD7D5BE}" type="presOf" srcId="{B5C83EFB-BAD4-4A65-9480-3538782140DA}" destId="{62B23560-7A81-4FFB-9E78-54A1A8B583D3}" srcOrd="0" destOrd="0" presId="urn:microsoft.com/office/officeart/2005/8/layout/hierarchy1"/>
    <dgm:cxn modelId="{253E5CBA-26AE-4110-BC61-51E4AB4E80DB}" type="presOf" srcId="{9A3DC0B5-5E69-4E89-AB6C-8FFE95732FA3}" destId="{E05F29DB-FC4D-4983-96DF-F5C6FCF1F34B}" srcOrd="0" destOrd="0" presId="urn:microsoft.com/office/officeart/2005/8/layout/hierarchy1"/>
    <dgm:cxn modelId="{900694A4-BDB9-47BB-89C3-266B85FB72B1}" type="presOf" srcId="{4DC793B4-5B09-4456-97AC-D9FD62B2EDEF}" destId="{4BA93497-45C8-4E83-8467-E2AE63D1A731}" srcOrd="0" destOrd="0" presId="urn:microsoft.com/office/officeart/2005/8/layout/hierarchy1"/>
    <dgm:cxn modelId="{361B27EE-D35B-492E-80DB-33D370AD3D10}" type="presOf" srcId="{D9177CC4-4936-4FDC-8C81-719631683C12}" destId="{4CCE0B88-5161-4256-B7C0-436AC473351E}" srcOrd="0" destOrd="0" presId="urn:microsoft.com/office/officeart/2005/8/layout/hierarchy1"/>
    <dgm:cxn modelId="{D594606F-481C-4F47-97FB-2CD7B577F35A}" type="presOf" srcId="{763E8738-EA29-4F56-83DA-369E883A39A5}" destId="{351BC395-DAC4-45B4-8B10-3F31293671E4}" srcOrd="0" destOrd="0" presId="urn:microsoft.com/office/officeart/2005/8/layout/hierarchy1"/>
    <dgm:cxn modelId="{E37009E9-545E-45EE-85E2-24789BA507D3}" type="presOf" srcId="{0B6217F9-5980-4EF1-B483-96808D7B2983}" destId="{246B8902-E2F0-41BD-A396-1E67DF56C475}" srcOrd="0" destOrd="0" presId="urn:microsoft.com/office/officeart/2005/8/layout/hierarchy1"/>
    <dgm:cxn modelId="{2D258AD8-A33C-4326-BEAF-B17E53ACDFA0}" type="presOf" srcId="{AFA6E80E-6245-484B-9A0C-B7BC60893E9F}" destId="{577FD121-6ED8-48C2-AC26-6EEE6789127E}" srcOrd="0" destOrd="0" presId="urn:microsoft.com/office/officeart/2005/8/layout/hierarchy1"/>
    <dgm:cxn modelId="{E8EDE8C7-607B-4A0F-A19C-01C29BF72D57}" srcId="{AA5E9CE2-7B4F-4134-B0A1-3316E30AA1F5}" destId="{7A18FFC0-002C-4CAB-92F4-81C8FC7F3A19}" srcOrd="3" destOrd="0" parTransId="{2D883B79-B955-4967-ABDF-48C36D8379C5}" sibTransId="{16AC0229-B85F-4D3E-A7B8-36F8114EDC7B}"/>
    <dgm:cxn modelId="{B7B94FD3-0021-4BA6-928D-131AB2BD3B8B}" srcId="{669C9825-0A4D-4C25-A54D-4CE36B234A5D}" destId="{56C8630A-7AB8-4E45-A118-BD4778A78EF9}" srcOrd="0" destOrd="0" parTransId="{6A5E15DA-D5AF-4398-85F7-2F3CFBC840E1}" sibTransId="{8544DC98-AB12-47D2-A72A-34553A7DC530}"/>
    <dgm:cxn modelId="{7C83D728-CE1B-443B-9F11-8536B9D8C571}" type="presParOf" srcId="{A366AE82-50E6-45A1-BB72-2A33A33691AD}" destId="{DA81B380-D186-4C98-A444-AF56C540C884}" srcOrd="0" destOrd="0" presId="urn:microsoft.com/office/officeart/2005/8/layout/hierarchy1"/>
    <dgm:cxn modelId="{2E13BFBD-AA0D-4853-8B4C-774097FE72C4}" type="presParOf" srcId="{DA81B380-D186-4C98-A444-AF56C540C884}" destId="{CD852569-1CAA-472F-9684-8C48A7C4B56F}" srcOrd="0" destOrd="0" presId="urn:microsoft.com/office/officeart/2005/8/layout/hierarchy1"/>
    <dgm:cxn modelId="{BD3399ED-1E27-40A4-83AD-313C3CC31B4E}" type="presParOf" srcId="{CD852569-1CAA-472F-9684-8C48A7C4B56F}" destId="{FC639BAB-4F3E-4416-B459-5716919259EB}" srcOrd="0" destOrd="0" presId="urn:microsoft.com/office/officeart/2005/8/layout/hierarchy1"/>
    <dgm:cxn modelId="{21E63009-1D2C-4C15-9F75-B198179221AB}" type="presParOf" srcId="{CD852569-1CAA-472F-9684-8C48A7C4B56F}" destId="{5FF00F6A-BA85-497C-801F-CFC4B59E17CF}" srcOrd="1" destOrd="0" presId="urn:microsoft.com/office/officeart/2005/8/layout/hierarchy1"/>
    <dgm:cxn modelId="{B09C56BC-3B6E-4119-9F52-48053F705A79}" type="presParOf" srcId="{DA81B380-D186-4C98-A444-AF56C540C884}" destId="{6A8E0BBC-A57A-496B-A3B0-557943B4A15F}" srcOrd="1" destOrd="0" presId="urn:microsoft.com/office/officeart/2005/8/layout/hierarchy1"/>
    <dgm:cxn modelId="{57EA8E8D-78A7-4BBD-9BA8-20E95CECD193}" type="presParOf" srcId="{6A8E0BBC-A57A-496B-A3B0-557943B4A15F}" destId="{E05F29DB-FC4D-4983-96DF-F5C6FCF1F34B}" srcOrd="0" destOrd="0" presId="urn:microsoft.com/office/officeart/2005/8/layout/hierarchy1"/>
    <dgm:cxn modelId="{E29D835E-56DF-4D6E-A5A4-B7C3607ECD5F}" type="presParOf" srcId="{6A8E0BBC-A57A-496B-A3B0-557943B4A15F}" destId="{292D53F0-570F-473A-94E3-AC56837F11D2}" srcOrd="1" destOrd="0" presId="urn:microsoft.com/office/officeart/2005/8/layout/hierarchy1"/>
    <dgm:cxn modelId="{9BFF57DB-6547-4B58-823C-05AC361D29CE}" type="presParOf" srcId="{292D53F0-570F-473A-94E3-AC56837F11D2}" destId="{4BCF76B8-E2CE-4913-B420-EAC6CF5062C2}" srcOrd="0" destOrd="0" presId="urn:microsoft.com/office/officeart/2005/8/layout/hierarchy1"/>
    <dgm:cxn modelId="{838744D0-901F-49D6-83E2-CA72BBC3D9FF}" type="presParOf" srcId="{4BCF76B8-E2CE-4913-B420-EAC6CF5062C2}" destId="{6148F10E-5B17-434D-B51F-8E8D8E85DB00}" srcOrd="0" destOrd="0" presId="urn:microsoft.com/office/officeart/2005/8/layout/hierarchy1"/>
    <dgm:cxn modelId="{584A099B-4EA4-4180-B144-A4298FC3DBA4}" type="presParOf" srcId="{4BCF76B8-E2CE-4913-B420-EAC6CF5062C2}" destId="{8CCEB29E-67EA-40AB-B002-C382658279BC}" srcOrd="1" destOrd="0" presId="urn:microsoft.com/office/officeart/2005/8/layout/hierarchy1"/>
    <dgm:cxn modelId="{5C1B507E-4E57-40F7-836F-46A893E5F4F3}" type="presParOf" srcId="{292D53F0-570F-473A-94E3-AC56837F11D2}" destId="{CA2824A7-5FF5-4E7F-ADEF-5C6D75BE6471}" srcOrd="1" destOrd="0" presId="urn:microsoft.com/office/officeart/2005/8/layout/hierarchy1"/>
    <dgm:cxn modelId="{8AD3D424-3B1C-453C-AF01-F1FF1DAFC10D}" type="presParOf" srcId="{CA2824A7-5FF5-4E7F-ADEF-5C6D75BE6471}" destId="{0E1F1E8E-9FE4-4585-85D2-4AA1B06F8F72}" srcOrd="0" destOrd="0" presId="urn:microsoft.com/office/officeart/2005/8/layout/hierarchy1"/>
    <dgm:cxn modelId="{84353EAE-E49A-4631-A482-F02F7F3382B2}" type="presParOf" srcId="{CA2824A7-5FF5-4E7F-ADEF-5C6D75BE6471}" destId="{450B0883-2333-414D-8F7B-AF0208159FC3}" srcOrd="1" destOrd="0" presId="urn:microsoft.com/office/officeart/2005/8/layout/hierarchy1"/>
    <dgm:cxn modelId="{4CEC62C0-F4B5-4227-A925-015872CB50C5}" type="presParOf" srcId="{450B0883-2333-414D-8F7B-AF0208159FC3}" destId="{488FA40D-8B30-4E79-8429-B5B3BE63D9BB}" srcOrd="0" destOrd="0" presId="urn:microsoft.com/office/officeart/2005/8/layout/hierarchy1"/>
    <dgm:cxn modelId="{00233F10-2EEC-45FA-B2CF-34B3CBCC11D6}" type="presParOf" srcId="{488FA40D-8B30-4E79-8429-B5B3BE63D9BB}" destId="{42FFD442-1905-47A4-A528-1AF1223ACF33}" srcOrd="0" destOrd="0" presId="urn:microsoft.com/office/officeart/2005/8/layout/hierarchy1"/>
    <dgm:cxn modelId="{C0144E59-78F2-4EE5-BCFD-545B563923FC}" type="presParOf" srcId="{488FA40D-8B30-4E79-8429-B5B3BE63D9BB}" destId="{593EDFD7-550A-49EE-AF8B-9AB5AB32B664}" srcOrd="1" destOrd="0" presId="urn:microsoft.com/office/officeart/2005/8/layout/hierarchy1"/>
    <dgm:cxn modelId="{0EB4685D-A74D-4D0B-8BD7-8AD4C88EF2A1}" type="presParOf" srcId="{450B0883-2333-414D-8F7B-AF0208159FC3}" destId="{5BE7EC09-C47D-46F3-B230-B7F0BEBCCB9F}" srcOrd="1" destOrd="0" presId="urn:microsoft.com/office/officeart/2005/8/layout/hierarchy1"/>
    <dgm:cxn modelId="{A14427A5-59A4-44FC-A1B7-9EFDF32EA86E}" type="presParOf" srcId="{5BE7EC09-C47D-46F3-B230-B7F0BEBCCB9F}" destId="{6F3C131D-13E0-4A40-9623-6D8018D651C4}" srcOrd="0" destOrd="0" presId="urn:microsoft.com/office/officeart/2005/8/layout/hierarchy1"/>
    <dgm:cxn modelId="{51182486-E21E-42DC-94C1-82071B86F624}" type="presParOf" srcId="{5BE7EC09-C47D-46F3-B230-B7F0BEBCCB9F}" destId="{A3E2A590-D9AB-49F2-B166-A22C1F3C558C}" srcOrd="1" destOrd="0" presId="urn:microsoft.com/office/officeart/2005/8/layout/hierarchy1"/>
    <dgm:cxn modelId="{BFE27A76-2645-45CF-BC80-C8AD405F548E}" type="presParOf" srcId="{A3E2A590-D9AB-49F2-B166-A22C1F3C558C}" destId="{C8BC90BB-AA65-4A20-AC13-C65C080B9F86}" srcOrd="0" destOrd="0" presId="urn:microsoft.com/office/officeart/2005/8/layout/hierarchy1"/>
    <dgm:cxn modelId="{87349F62-62AC-4174-8571-EB528C057A45}" type="presParOf" srcId="{C8BC90BB-AA65-4A20-AC13-C65C080B9F86}" destId="{745D3083-107C-441B-AC7D-CE24369FC8D7}" srcOrd="0" destOrd="0" presId="urn:microsoft.com/office/officeart/2005/8/layout/hierarchy1"/>
    <dgm:cxn modelId="{CE8BBCBC-4DC3-4D19-95B4-A7C6134AE897}" type="presParOf" srcId="{C8BC90BB-AA65-4A20-AC13-C65C080B9F86}" destId="{F8E079FD-4893-48C4-A6BB-7402597041C9}" srcOrd="1" destOrd="0" presId="urn:microsoft.com/office/officeart/2005/8/layout/hierarchy1"/>
    <dgm:cxn modelId="{F635979B-7D7F-4374-9A95-0AA77F3203DD}" type="presParOf" srcId="{A3E2A590-D9AB-49F2-B166-A22C1F3C558C}" destId="{9C3AF133-15B7-43C4-B786-B333E3857581}" srcOrd="1" destOrd="0" presId="urn:microsoft.com/office/officeart/2005/8/layout/hierarchy1"/>
    <dgm:cxn modelId="{E6EB8566-DB21-4318-8EC4-5D7C345B847E}" type="presParOf" srcId="{9C3AF133-15B7-43C4-B786-B333E3857581}" destId="{577FD121-6ED8-48C2-AC26-6EEE6789127E}" srcOrd="0" destOrd="0" presId="urn:microsoft.com/office/officeart/2005/8/layout/hierarchy1"/>
    <dgm:cxn modelId="{F43BC7C1-A407-46F1-8A70-363E2F4349A4}" type="presParOf" srcId="{9C3AF133-15B7-43C4-B786-B333E3857581}" destId="{7BA0A53B-AABA-45CC-BE54-AC985AC867F6}" srcOrd="1" destOrd="0" presId="urn:microsoft.com/office/officeart/2005/8/layout/hierarchy1"/>
    <dgm:cxn modelId="{2F5C6BA3-7498-4577-BEA1-1C87ACD6558B}" type="presParOf" srcId="{7BA0A53B-AABA-45CC-BE54-AC985AC867F6}" destId="{573DF21F-804D-4016-8D89-AABFABE55145}" srcOrd="0" destOrd="0" presId="urn:microsoft.com/office/officeart/2005/8/layout/hierarchy1"/>
    <dgm:cxn modelId="{0A85EFEC-3914-4307-B0E0-194695A6385F}" type="presParOf" srcId="{573DF21F-804D-4016-8D89-AABFABE55145}" destId="{E13DBDA8-BC42-420B-B77B-046D0AB2A121}" srcOrd="0" destOrd="0" presId="urn:microsoft.com/office/officeart/2005/8/layout/hierarchy1"/>
    <dgm:cxn modelId="{FAF0EF72-4826-431C-BF0B-B91F650DF49A}" type="presParOf" srcId="{573DF21F-804D-4016-8D89-AABFABE55145}" destId="{0BA5F28B-7B77-4329-9B89-B3FB2B30B044}" srcOrd="1" destOrd="0" presId="urn:microsoft.com/office/officeart/2005/8/layout/hierarchy1"/>
    <dgm:cxn modelId="{9952EFF0-925D-4E26-8DC8-5748236DCF1B}" type="presParOf" srcId="{7BA0A53B-AABA-45CC-BE54-AC985AC867F6}" destId="{0A7EF71D-EE85-4C4D-9564-0E00B538B45A}" srcOrd="1" destOrd="0" presId="urn:microsoft.com/office/officeart/2005/8/layout/hierarchy1"/>
    <dgm:cxn modelId="{AFC55C5E-D7BD-455D-A7CC-87B6F3389CF7}" type="presParOf" srcId="{6A8E0BBC-A57A-496B-A3B0-557943B4A15F}" destId="{F8014556-86F9-4AF2-9B4C-C512B20EEC55}" srcOrd="2" destOrd="0" presId="urn:microsoft.com/office/officeart/2005/8/layout/hierarchy1"/>
    <dgm:cxn modelId="{9117B970-8B18-41BE-8A5B-7549583967AC}" type="presParOf" srcId="{6A8E0BBC-A57A-496B-A3B0-557943B4A15F}" destId="{9E164202-2C08-4A8E-9CBC-1F3C2A8C2524}" srcOrd="3" destOrd="0" presId="urn:microsoft.com/office/officeart/2005/8/layout/hierarchy1"/>
    <dgm:cxn modelId="{E98F580E-EC02-49CB-AFED-2EDF1CA42BBB}" type="presParOf" srcId="{9E164202-2C08-4A8E-9CBC-1F3C2A8C2524}" destId="{76136C69-5062-46CD-BA6D-8B5A8062679E}" srcOrd="0" destOrd="0" presId="urn:microsoft.com/office/officeart/2005/8/layout/hierarchy1"/>
    <dgm:cxn modelId="{94934119-07CA-4AF4-B98C-A1FA030313F5}" type="presParOf" srcId="{76136C69-5062-46CD-BA6D-8B5A8062679E}" destId="{B3C88130-58D9-4A4E-AD2F-0748B378B989}" srcOrd="0" destOrd="0" presId="urn:microsoft.com/office/officeart/2005/8/layout/hierarchy1"/>
    <dgm:cxn modelId="{EAEBF51C-6A35-4ABE-815E-AF4187F49FA9}" type="presParOf" srcId="{76136C69-5062-46CD-BA6D-8B5A8062679E}" destId="{4BA93497-45C8-4E83-8467-E2AE63D1A731}" srcOrd="1" destOrd="0" presId="urn:microsoft.com/office/officeart/2005/8/layout/hierarchy1"/>
    <dgm:cxn modelId="{97C6A130-936C-40B0-AF75-89107BC37605}" type="presParOf" srcId="{9E164202-2C08-4A8E-9CBC-1F3C2A8C2524}" destId="{18115DCE-F559-43CF-9ED7-7689B41FFFE9}" srcOrd="1" destOrd="0" presId="urn:microsoft.com/office/officeart/2005/8/layout/hierarchy1"/>
    <dgm:cxn modelId="{744BD5FD-63EE-47A3-8CDB-CA6D0EEAD7A0}" type="presParOf" srcId="{18115DCE-F559-43CF-9ED7-7689B41FFFE9}" destId="{B9E8D6F9-FAD9-494C-980D-DC3D458030F9}" srcOrd="0" destOrd="0" presId="urn:microsoft.com/office/officeart/2005/8/layout/hierarchy1"/>
    <dgm:cxn modelId="{65CC1223-9097-4F62-94D9-2E46C14504CC}" type="presParOf" srcId="{18115DCE-F559-43CF-9ED7-7689B41FFFE9}" destId="{DECF8739-8D8A-4BA9-B568-8B003466F058}" srcOrd="1" destOrd="0" presId="urn:microsoft.com/office/officeart/2005/8/layout/hierarchy1"/>
    <dgm:cxn modelId="{E13765C6-7D11-481E-B909-33AF6D7042EE}" type="presParOf" srcId="{DECF8739-8D8A-4BA9-B568-8B003466F058}" destId="{915B77C9-E5CB-414E-A19D-6A212960B386}" srcOrd="0" destOrd="0" presId="urn:microsoft.com/office/officeart/2005/8/layout/hierarchy1"/>
    <dgm:cxn modelId="{6B3CAD38-9925-422A-9F35-6837AB6E807A}" type="presParOf" srcId="{915B77C9-E5CB-414E-A19D-6A212960B386}" destId="{316FAF9E-6655-4381-A917-531C36F8F81F}" srcOrd="0" destOrd="0" presId="urn:microsoft.com/office/officeart/2005/8/layout/hierarchy1"/>
    <dgm:cxn modelId="{EAC7D564-B5EB-4938-9CC2-70CBDC5817E0}" type="presParOf" srcId="{915B77C9-E5CB-414E-A19D-6A212960B386}" destId="{62B23560-7A81-4FFB-9E78-54A1A8B583D3}" srcOrd="1" destOrd="0" presId="urn:microsoft.com/office/officeart/2005/8/layout/hierarchy1"/>
    <dgm:cxn modelId="{7FD3F2BA-59C4-45C0-95EA-611E3877F84C}" type="presParOf" srcId="{DECF8739-8D8A-4BA9-B568-8B003466F058}" destId="{406AAF21-DA05-4706-928B-AA2A3217693D}" srcOrd="1" destOrd="0" presId="urn:microsoft.com/office/officeart/2005/8/layout/hierarchy1"/>
    <dgm:cxn modelId="{01A1FC37-6AE7-4763-BD4D-2C683CA0DBEF}" type="presParOf" srcId="{406AAF21-DA05-4706-928B-AA2A3217693D}" destId="{935088E1-8ED7-4C84-A26F-535F8EAF8E09}" srcOrd="0" destOrd="0" presId="urn:microsoft.com/office/officeart/2005/8/layout/hierarchy1"/>
    <dgm:cxn modelId="{2BA011C9-9D00-4A4F-9AC9-855CD4E4976C}" type="presParOf" srcId="{406AAF21-DA05-4706-928B-AA2A3217693D}" destId="{82B224D7-7EA7-43B7-B633-869A001F0159}" srcOrd="1" destOrd="0" presId="urn:microsoft.com/office/officeart/2005/8/layout/hierarchy1"/>
    <dgm:cxn modelId="{B5802DE9-3F78-4081-A1D6-CA1659F91648}" type="presParOf" srcId="{82B224D7-7EA7-43B7-B633-869A001F0159}" destId="{C7E719CF-F968-42CB-BCCB-4A46A7C5E05A}" srcOrd="0" destOrd="0" presId="urn:microsoft.com/office/officeart/2005/8/layout/hierarchy1"/>
    <dgm:cxn modelId="{F808382E-4A03-4C38-A357-E432803D6ECD}" type="presParOf" srcId="{C7E719CF-F968-42CB-BCCB-4A46A7C5E05A}" destId="{3ED0D4E9-302B-42E9-8C27-C8172313FE82}" srcOrd="0" destOrd="0" presId="urn:microsoft.com/office/officeart/2005/8/layout/hierarchy1"/>
    <dgm:cxn modelId="{0BAA608C-980A-429E-8327-E9B2339815BE}" type="presParOf" srcId="{C7E719CF-F968-42CB-BCCB-4A46A7C5E05A}" destId="{B3A4F40A-32C8-44A6-836C-C458B0C89511}" srcOrd="1" destOrd="0" presId="urn:microsoft.com/office/officeart/2005/8/layout/hierarchy1"/>
    <dgm:cxn modelId="{42D2E7F3-C10C-4091-B82B-A00D911D4C76}" type="presParOf" srcId="{82B224D7-7EA7-43B7-B633-869A001F0159}" destId="{AC3A13B3-2C6A-41F5-9C97-1F47190F1558}" srcOrd="1" destOrd="0" presId="urn:microsoft.com/office/officeart/2005/8/layout/hierarchy1"/>
    <dgm:cxn modelId="{17E81CA2-2535-45DA-9AB1-A1B1F36718B1}" type="presParOf" srcId="{AC3A13B3-2C6A-41F5-9C97-1F47190F1558}" destId="{4AFCD150-32D8-496D-90BB-43F3F010D44A}" srcOrd="0" destOrd="0" presId="urn:microsoft.com/office/officeart/2005/8/layout/hierarchy1"/>
    <dgm:cxn modelId="{FEE0FA26-9AB2-498F-A355-C86EA381B2FC}" type="presParOf" srcId="{AC3A13B3-2C6A-41F5-9C97-1F47190F1558}" destId="{A9E5881A-FE34-4AA0-B6B2-0ACDF8FA838B}" srcOrd="1" destOrd="0" presId="urn:microsoft.com/office/officeart/2005/8/layout/hierarchy1"/>
    <dgm:cxn modelId="{DC432D76-8240-4585-A61D-DB10097D22A1}" type="presParOf" srcId="{A9E5881A-FE34-4AA0-B6B2-0ACDF8FA838B}" destId="{9ECAA04F-62FC-4905-9C26-B837195203F4}" srcOrd="0" destOrd="0" presId="urn:microsoft.com/office/officeart/2005/8/layout/hierarchy1"/>
    <dgm:cxn modelId="{4C1E5E55-B45D-40FC-A799-1ECA71BA689D}" type="presParOf" srcId="{9ECAA04F-62FC-4905-9C26-B837195203F4}" destId="{C7E28934-A74B-4C41-A4FB-656F66D90F21}" srcOrd="0" destOrd="0" presId="urn:microsoft.com/office/officeart/2005/8/layout/hierarchy1"/>
    <dgm:cxn modelId="{8D97FE3A-FB11-45B9-9517-C6C0DA72FE5D}" type="presParOf" srcId="{9ECAA04F-62FC-4905-9C26-B837195203F4}" destId="{234F6F60-B83E-41E4-9B5C-8964329755B3}" srcOrd="1" destOrd="0" presId="urn:microsoft.com/office/officeart/2005/8/layout/hierarchy1"/>
    <dgm:cxn modelId="{47B23A90-B99B-4157-A9BB-B42212F779FF}" type="presParOf" srcId="{A9E5881A-FE34-4AA0-B6B2-0ACDF8FA838B}" destId="{56DC6038-7EB9-4A0E-9575-B14EB80E78B7}" srcOrd="1" destOrd="0" presId="urn:microsoft.com/office/officeart/2005/8/layout/hierarchy1"/>
    <dgm:cxn modelId="{A87B41EA-77AA-481E-83F3-FE0A016346C4}" type="presParOf" srcId="{6A8E0BBC-A57A-496B-A3B0-557943B4A15F}" destId="{2DA6253F-E8C1-4542-AC89-A067D38FF57F}" srcOrd="4" destOrd="0" presId="urn:microsoft.com/office/officeart/2005/8/layout/hierarchy1"/>
    <dgm:cxn modelId="{43B7900A-821A-44F9-B461-6AD94E03D532}" type="presParOf" srcId="{6A8E0BBC-A57A-496B-A3B0-557943B4A15F}" destId="{A2EB3183-99D6-44A6-95E0-EAF0976779EC}" srcOrd="5" destOrd="0" presId="urn:microsoft.com/office/officeart/2005/8/layout/hierarchy1"/>
    <dgm:cxn modelId="{28470A2F-596D-410E-B36A-473214E28E47}" type="presParOf" srcId="{A2EB3183-99D6-44A6-95E0-EAF0976779EC}" destId="{43B47550-BE6C-49E7-98D6-1D57CDDFABB0}" srcOrd="0" destOrd="0" presId="urn:microsoft.com/office/officeart/2005/8/layout/hierarchy1"/>
    <dgm:cxn modelId="{C5210A60-EA38-489B-9CA6-CFC7B8B537EF}" type="presParOf" srcId="{43B47550-BE6C-49E7-98D6-1D57CDDFABB0}" destId="{78C27C04-762F-4CFA-A4FF-8CF45E2EDED7}" srcOrd="0" destOrd="0" presId="urn:microsoft.com/office/officeart/2005/8/layout/hierarchy1"/>
    <dgm:cxn modelId="{2184915F-FF47-43E4-8A60-80167DA4A6DD}" type="presParOf" srcId="{43B47550-BE6C-49E7-98D6-1D57CDDFABB0}" destId="{23009F23-8C2F-4B02-BAB2-BCF3B2410717}" srcOrd="1" destOrd="0" presId="urn:microsoft.com/office/officeart/2005/8/layout/hierarchy1"/>
    <dgm:cxn modelId="{FCF0DAD7-DE14-4606-BC85-7FE442B76104}" type="presParOf" srcId="{A2EB3183-99D6-44A6-95E0-EAF0976779EC}" destId="{2CA3313A-3CD3-4B09-BE0B-28F7A79D3D36}" srcOrd="1" destOrd="0" presId="urn:microsoft.com/office/officeart/2005/8/layout/hierarchy1"/>
    <dgm:cxn modelId="{ED43F565-75E3-4A65-9B5D-5D9323189ECC}" type="presParOf" srcId="{2CA3313A-3CD3-4B09-BE0B-28F7A79D3D36}" destId="{BE71F5E2-E7FD-44B7-A297-E4629C6F6DA6}" srcOrd="0" destOrd="0" presId="urn:microsoft.com/office/officeart/2005/8/layout/hierarchy1"/>
    <dgm:cxn modelId="{48893098-6E10-420F-8B8A-6BE308BEA92C}" type="presParOf" srcId="{2CA3313A-3CD3-4B09-BE0B-28F7A79D3D36}" destId="{A3DCE408-6EB5-4CA1-86D4-99018A5C5949}" srcOrd="1" destOrd="0" presId="urn:microsoft.com/office/officeart/2005/8/layout/hierarchy1"/>
    <dgm:cxn modelId="{B2D27C3B-FE0E-4A1D-9D90-D8E5019EC02E}" type="presParOf" srcId="{A3DCE408-6EB5-4CA1-86D4-99018A5C5949}" destId="{93BEEE7D-EC74-4103-9A32-1E8570A3FEB1}" srcOrd="0" destOrd="0" presId="urn:microsoft.com/office/officeart/2005/8/layout/hierarchy1"/>
    <dgm:cxn modelId="{C4386378-41E6-4ACF-9FA2-33465E5D2E99}" type="presParOf" srcId="{93BEEE7D-EC74-4103-9A32-1E8570A3FEB1}" destId="{5ED56942-0B3D-4154-A8E2-6097F8322764}" srcOrd="0" destOrd="0" presId="urn:microsoft.com/office/officeart/2005/8/layout/hierarchy1"/>
    <dgm:cxn modelId="{38C1E144-0F9B-4A9A-9BDD-0A31BBAE4E7C}" type="presParOf" srcId="{93BEEE7D-EC74-4103-9A32-1E8570A3FEB1}" destId="{5A1DEEDF-9F76-41C5-B305-F1A651ECC700}" srcOrd="1" destOrd="0" presId="urn:microsoft.com/office/officeart/2005/8/layout/hierarchy1"/>
    <dgm:cxn modelId="{30C8C52C-AC80-492A-B252-6532AE2C588B}" type="presParOf" srcId="{A3DCE408-6EB5-4CA1-86D4-99018A5C5949}" destId="{FE905D26-3536-4592-BB73-6E571F0A9D90}" srcOrd="1" destOrd="0" presId="urn:microsoft.com/office/officeart/2005/8/layout/hierarchy1"/>
    <dgm:cxn modelId="{E9117D97-3292-4DFA-A93B-724E95EB661A}" type="presParOf" srcId="{6A8E0BBC-A57A-496B-A3B0-557943B4A15F}" destId="{61C818F6-7120-4071-89AC-A75262BB6B17}" srcOrd="6" destOrd="0" presId="urn:microsoft.com/office/officeart/2005/8/layout/hierarchy1"/>
    <dgm:cxn modelId="{62C6D25A-7A5A-43D8-B2F6-39E0A8DDABEC}" type="presParOf" srcId="{6A8E0BBC-A57A-496B-A3B0-557943B4A15F}" destId="{A4649C77-150A-4F16-8F98-E51AE8ED54AC}" srcOrd="7" destOrd="0" presId="urn:microsoft.com/office/officeart/2005/8/layout/hierarchy1"/>
    <dgm:cxn modelId="{1F4C7714-9939-4E6C-9212-E355E8C39A75}" type="presParOf" srcId="{A4649C77-150A-4F16-8F98-E51AE8ED54AC}" destId="{B97899AD-9B75-4324-B3FE-8846193BC54D}" srcOrd="0" destOrd="0" presId="urn:microsoft.com/office/officeart/2005/8/layout/hierarchy1"/>
    <dgm:cxn modelId="{327DFA8E-FC9B-4599-AD18-974D2459AD71}" type="presParOf" srcId="{B97899AD-9B75-4324-B3FE-8846193BC54D}" destId="{28C5B845-2212-43F3-B6BD-BD1EC839EE8D}" srcOrd="0" destOrd="0" presId="urn:microsoft.com/office/officeart/2005/8/layout/hierarchy1"/>
    <dgm:cxn modelId="{F9D14916-AC04-4957-A1C1-2F43B9CEB4EA}" type="presParOf" srcId="{B97899AD-9B75-4324-B3FE-8846193BC54D}" destId="{E8DFAF5B-BCC7-42FE-82C6-76927EB555CF}" srcOrd="1" destOrd="0" presId="urn:microsoft.com/office/officeart/2005/8/layout/hierarchy1"/>
    <dgm:cxn modelId="{FA0E6D69-169E-48A0-A0E4-C88203B553C3}" type="presParOf" srcId="{A4649C77-150A-4F16-8F98-E51AE8ED54AC}" destId="{B441E619-BD10-440F-AB9E-B5443A6672DD}" srcOrd="1" destOrd="0" presId="urn:microsoft.com/office/officeart/2005/8/layout/hierarchy1"/>
    <dgm:cxn modelId="{9FD8D5F2-2DC1-40BF-B1F3-78571B91E58B}" type="presParOf" srcId="{B441E619-BD10-440F-AB9E-B5443A6672DD}" destId="{4CCE0B88-5161-4256-B7C0-436AC473351E}" srcOrd="0" destOrd="0" presId="urn:microsoft.com/office/officeart/2005/8/layout/hierarchy1"/>
    <dgm:cxn modelId="{6C8F0D02-70C2-4E42-80C0-82D2F6D456FD}" type="presParOf" srcId="{B441E619-BD10-440F-AB9E-B5443A6672DD}" destId="{0CA611BB-479A-460D-989A-1D132E93E8F8}" srcOrd="1" destOrd="0" presId="urn:microsoft.com/office/officeart/2005/8/layout/hierarchy1"/>
    <dgm:cxn modelId="{C78FD99F-D975-4F7A-BAC3-76A278834E1A}" type="presParOf" srcId="{0CA611BB-479A-460D-989A-1D132E93E8F8}" destId="{402D6199-C693-4373-93B5-A3AAFA284DBA}" srcOrd="0" destOrd="0" presId="urn:microsoft.com/office/officeart/2005/8/layout/hierarchy1"/>
    <dgm:cxn modelId="{C5BACB19-A736-4335-B16D-CA636A917FF4}" type="presParOf" srcId="{402D6199-C693-4373-93B5-A3AAFA284DBA}" destId="{4CEC1BB7-03E2-4041-9915-528C4B111050}" srcOrd="0" destOrd="0" presId="urn:microsoft.com/office/officeart/2005/8/layout/hierarchy1"/>
    <dgm:cxn modelId="{3D954A31-03DE-4212-8E35-9E739359B5C3}" type="presParOf" srcId="{402D6199-C693-4373-93B5-A3AAFA284DBA}" destId="{801FF965-FF3C-49D1-A150-816F900B6BDD}" srcOrd="1" destOrd="0" presId="urn:microsoft.com/office/officeart/2005/8/layout/hierarchy1"/>
    <dgm:cxn modelId="{F6DA5C5F-FC8F-4D74-A17B-10B6BCAB478E}" type="presParOf" srcId="{0CA611BB-479A-460D-989A-1D132E93E8F8}" destId="{33C6C9C6-97B0-402B-AF19-DB094D684D34}" srcOrd="1" destOrd="0" presId="urn:microsoft.com/office/officeart/2005/8/layout/hierarchy1"/>
    <dgm:cxn modelId="{17DE4716-8C81-47FB-975E-26D72AC258FE}" type="presParOf" srcId="{33C6C9C6-97B0-402B-AF19-DB094D684D34}" destId="{71C9D44F-E826-4BFA-AFE5-00648F078778}" srcOrd="0" destOrd="0" presId="urn:microsoft.com/office/officeart/2005/8/layout/hierarchy1"/>
    <dgm:cxn modelId="{F1DCD5F7-E675-41D0-B2E0-5F2475EF93F6}" type="presParOf" srcId="{33C6C9C6-97B0-402B-AF19-DB094D684D34}" destId="{B3B54486-1E10-4B23-BD51-79D0C32DEFD9}" srcOrd="1" destOrd="0" presId="urn:microsoft.com/office/officeart/2005/8/layout/hierarchy1"/>
    <dgm:cxn modelId="{8142EB57-7515-45BB-B014-A5007BA31355}" type="presParOf" srcId="{B3B54486-1E10-4B23-BD51-79D0C32DEFD9}" destId="{3A4F3809-E351-419D-B944-753D3E637C6F}" srcOrd="0" destOrd="0" presId="urn:microsoft.com/office/officeart/2005/8/layout/hierarchy1"/>
    <dgm:cxn modelId="{78025E73-D4A8-4F20-8BF9-FFE4D817A92E}" type="presParOf" srcId="{3A4F3809-E351-419D-B944-753D3E637C6F}" destId="{D94C611C-06D9-43F3-B828-CEEC7BA2B319}" srcOrd="0" destOrd="0" presId="urn:microsoft.com/office/officeart/2005/8/layout/hierarchy1"/>
    <dgm:cxn modelId="{1EAC1887-B7E4-4901-88F1-E6CFD339A2D1}" type="presParOf" srcId="{3A4F3809-E351-419D-B944-753D3E637C6F}" destId="{E0B98C57-3384-437B-8ED2-F5673003DD10}" srcOrd="1" destOrd="0" presId="urn:microsoft.com/office/officeart/2005/8/layout/hierarchy1"/>
    <dgm:cxn modelId="{A056706C-86E4-4CCC-BB06-A0EBA1D6885D}" type="presParOf" srcId="{B3B54486-1E10-4B23-BD51-79D0C32DEFD9}" destId="{E93B4C50-3A6F-4331-A182-4AD6240144FF}" srcOrd="1" destOrd="0" presId="urn:microsoft.com/office/officeart/2005/8/layout/hierarchy1"/>
    <dgm:cxn modelId="{5B4E817A-B477-4691-82AC-96F94BD9D0AB}" type="presParOf" srcId="{E93B4C50-3A6F-4331-A182-4AD6240144FF}" destId="{F50B472B-4A2F-4F41-AFEC-69B5EF65540C}" srcOrd="0" destOrd="0" presId="urn:microsoft.com/office/officeart/2005/8/layout/hierarchy1"/>
    <dgm:cxn modelId="{2AB45909-0A9C-44D4-98C5-08994FC15174}" type="presParOf" srcId="{E93B4C50-3A6F-4331-A182-4AD6240144FF}" destId="{1CE39942-6989-4762-AF2F-082337F3102D}" srcOrd="1" destOrd="0" presId="urn:microsoft.com/office/officeart/2005/8/layout/hierarchy1"/>
    <dgm:cxn modelId="{3B5DF6A4-91D6-4B71-B7FF-95F11A9FD9B9}" type="presParOf" srcId="{1CE39942-6989-4762-AF2F-082337F3102D}" destId="{E104500A-6261-4C7A-B74A-318BD08B35BF}" srcOrd="0" destOrd="0" presId="urn:microsoft.com/office/officeart/2005/8/layout/hierarchy1"/>
    <dgm:cxn modelId="{690051F0-46E9-41C3-A267-46E39B6EBA54}" type="presParOf" srcId="{E104500A-6261-4C7A-B74A-318BD08B35BF}" destId="{CF202729-F1E5-4A88-94E6-4E05F7F8FDE3}" srcOrd="0" destOrd="0" presId="urn:microsoft.com/office/officeart/2005/8/layout/hierarchy1"/>
    <dgm:cxn modelId="{6453FEB2-BFC8-476D-B669-DD69E128B956}" type="presParOf" srcId="{E104500A-6261-4C7A-B74A-318BD08B35BF}" destId="{024B9AFD-2550-4EBA-A639-BAD6A520D950}" srcOrd="1" destOrd="0" presId="urn:microsoft.com/office/officeart/2005/8/layout/hierarchy1"/>
    <dgm:cxn modelId="{BFD6D532-262D-4F81-9E79-E1EB1C2A72B0}" type="presParOf" srcId="{1CE39942-6989-4762-AF2F-082337F3102D}" destId="{A2CC583B-8532-4A3A-B5AC-CC9D0884A9A9}" srcOrd="1" destOrd="0" presId="urn:microsoft.com/office/officeart/2005/8/layout/hierarchy1"/>
    <dgm:cxn modelId="{96E8D622-E3E1-4181-8616-439CA84D2BFB}" type="presParOf" srcId="{6A8E0BBC-A57A-496B-A3B0-557943B4A15F}" destId="{D2756D7B-1709-4C86-B095-67839C4AE563}" srcOrd="8" destOrd="0" presId="urn:microsoft.com/office/officeart/2005/8/layout/hierarchy1"/>
    <dgm:cxn modelId="{06020964-122D-429A-8E63-F8BD62E5983F}" type="presParOf" srcId="{6A8E0BBC-A57A-496B-A3B0-557943B4A15F}" destId="{B2B28ABA-4045-4EDF-B383-066758AFF3A7}" srcOrd="9" destOrd="0" presId="urn:microsoft.com/office/officeart/2005/8/layout/hierarchy1"/>
    <dgm:cxn modelId="{A6E2CCB5-7CC3-4000-AD39-3FA9BA2EDF52}" type="presParOf" srcId="{B2B28ABA-4045-4EDF-B383-066758AFF3A7}" destId="{E75D5771-AE4E-47A2-A459-7F94D0E644E2}" srcOrd="0" destOrd="0" presId="urn:microsoft.com/office/officeart/2005/8/layout/hierarchy1"/>
    <dgm:cxn modelId="{34BBBEB9-83F1-49E2-8FB6-A73C7629FED8}" type="presParOf" srcId="{E75D5771-AE4E-47A2-A459-7F94D0E644E2}" destId="{FA9E72F9-E4D1-49B3-A4BE-E0DBBF334CF2}" srcOrd="0" destOrd="0" presId="urn:microsoft.com/office/officeart/2005/8/layout/hierarchy1"/>
    <dgm:cxn modelId="{A3FA36F4-F774-40A3-BF2B-EC477EF48441}" type="presParOf" srcId="{E75D5771-AE4E-47A2-A459-7F94D0E644E2}" destId="{B1910E07-6705-4DFC-B04C-BD7E8082505D}" srcOrd="1" destOrd="0" presId="urn:microsoft.com/office/officeart/2005/8/layout/hierarchy1"/>
    <dgm:cxn modelId="{938503B7-584A-49EF-A139-93779D01903A}" type="presParOf" srcId="{B2B28ABA-4045-4EDF-B383-066758AFF3A7}" destId="{2F0AD1C8-EAE3-4A3F-A0E0-4F90B1113D53}" srcOrd="1" destOrd="0" presId="urn:microsoft.com/office/officeart/2005/8/layout/hierarchy1"/>
    <dgm:cxn modelId="{44B02D81-2587-4902-A010-03D037FA24C8}" type="presParOf" srcId="{2F0AD1C8-EAE3-4A3F-A0E0-4F90B1113D53}" destId="{59A1AE32-8DAD-467B-990D-320EDAE02B79}" srcOrd="0" destOrd="0" presId="urn:microsoft.com/office/officeart/2005/8/layout/hierarchy1"/>
    <dgm:cxn modelId="{65B4DD0C-A7D9-4239-A136-1028C6B34993}" type="presParOf" srcId="{2F0AD1C8-EAE3-4A3F-A0E0-4F90B1113D53}" destId="{6F460387-D00A-4B27-A7FB-5ABF669714EC}" srcOrd="1" destOrd="0" presId="urn:microsoft.com/office/officeart/2005/8/layout/hierarchy1"/>
    <dgm:cxn modelId="{D19AB9E1-BBE0-400A-A5C1-1D8B695E5AD8}" type="presParOf" srcId="{6F460387-D00A-4B27-A7FB-5ABF669714EC}" destId="{04AB56C0-498D-429A-AACA-9D7B79C6DCE3}" srcOrd="0" destOrd="0" presId="urn:microsoft.com/office/officeart/2005/8/layout/hierarchy1"/>
    <dgm:cxn modelId="{CA59B953-3A10-4477-9DEC-E24E2E2F87FB}" type="presParOf" srcId="{04AB56C0-498D-429A-AACA-9D7B79C6DCE3}" destId="{43DAEF38-8EEE-4EBB-9194-259EDD0A1704}" srcOrd="0" destOrd="0" presId="urn:microsoft.com/office/officeart/2005/8/layout/hierarchy1"/>
    <dgm:cxn modelId="{9C042439-D774-4440-AE8F-70AA6CD72742}" type="presParOf" srcId="{04AB56C0-498D-429A-AACA-9D7B79C6DCE3}" destId="{246B8902-E2F0-41BD-A396-1E67DF56C475}" srcOrd="1" destOrd="0" presId="urn:microsoft.com/office/officeart/2005/8/layout/hierarchy1"/>
    <dgm:cxn modelId="{880162EA-D0EF-42B3-B835-B70444A99ECE}" type="presParOf" srcId="{6F460387-D00A-4B27-A7FB-5ABF669714EC}" destId="{5609A575-7536-4E5D-8F26-DE9510CAA818}" srcOrd="1" destOrd="0" presId="urn:microsoft.com/office/officeart/2005/8/layout/hierarchy1"/>
    <dgm:cxn modelId="{9B74D1C8-2523-4044-99D0-7B9CABB4D193}" type="presParOf" srcId="{5609A575-7536-4E5D-8F26-DE9510CAA818}" destId="{351BC395-DAC4-45B4-8B10-3F31293671E4}" srcOrd="0" destOrd="0" presId="urn:microsoft.com/office/officeart/2005/8/layout/hierarchy1"/>
    <dgm:cxn modelId="{E1F36A14-A84D-4601-BACD-F2B8C65CF8AE}" type="presParOf" srcId="{5609A575-7536-4E5D-8F26-DE9510CAA818}" destId="{4AAA8E3D-2713-4485-BCA6-79E788937B8B}" srcOrd="1" destOrd="0" presId="urn:microsoft.com/office/officeart/2005/8/layout/hierarchy1"/>
    <dgm:cxn modelId="{EA889C41-19E6-4753-ACCE-2A77A4F4E741}" type="presParOf" srcId="{4AAA8E3D-2713-4485-BCA6-79E788937B8B}" destId="{4862BD17-7958-4BFE-8FA5-99546ED5E238}" srcOrd="0" destOrd="0" presId="urn:microsoft.com/office/officeart/2005/8/layout/hierarchy1"/>
    <dgm:cxn modelId="{A41C6510-5E47-46A5-8374-B2BA0CDA5B46}" type="presParOf" srcId="{4862BD17-7958-4BFE-8FA5-99546ED5E238}" destId="{C34444DA-3EB7-4F02-A026-68EB8AFFB5DC}" srcOrd="0" destOrd="0" presId="urn:microsoft.com/office/officeart/2005/8/layout/hierarchy1"/>
    <dgm:cxn modelId="{0FEF75EE-2590-417C-A153-FF314C65081C}" type="presParOf" srcId="{4862BD17-7958-4BFE-8FA5-99546ED5E238}" destId="{726F2770-B40D-4FBF-8346-C4BC120B4D3D}" srcOrd="1" destOrd="0" presId="urn:microsoft.com/office/officeart/2005/8/layout/hierarchy1"/>
    <dgm:cxn modelId="{C703DE2F-5CF8-4C39-97D3-DEF4F3B90748}" type="presParOf" srcId="{4AAA8E3D-2713-4485-BCA6-79E788937B8B}" destId="{BC6F90EE-ED98-4F07-B2D7-7BC92C17C44A}" srcOrd="1" destOrd="0" presId="urn:microsoft.com/office/officeart/2005/8/layout/hierarchy1"/>
    <dgm:cxn modelId="{7D1B5316-FD2B-4381-BA6A-907F93733C77}" type="presParOf" srcId="{BC6F90EE-ED98-4F07-B2D7-7BC92C17C44A}" destId="{AA971105-A4E7-4957-9D41-EC4CA50D0ABF}" srcOrd="0" destOrd="0" presId="urn:microsoft.com/office/officeart/2005/8/layout/hierarchy1"/>
    <dgm:cxn modelId="{60E72AC5-CF32-432D-B427-6ED6F4FD0CA1}" type="presParOf" srcId="{BC6F90EE-ED98-4F07-B2D7-7BC92C17C44A}" destId="{F5F567C3-8C6A-4A8E-B85C-173E5794F82F}" srcOrd="1" destOrd="0" presId="urn:microsoft.com/office/officeart/2005/8/layout/hierarchy1"/>
    <dgm:cxn modelId="{3065AD54-11B8-4075-9FF8-67929CF42A60}" type="presParOf" srcId="{F5F567C3-8C6A-4A8E-B85C-173E5794F82F}" destId="{8F10CF4E-886E-4C22-A98A-1EDF03B6FEAD}" srcOrd="0" destOrd="0" presId="urn:microsoft.com/office/officeart/2005/8/layout/hierarchy1"/>
    <dgm:cxn modelId="{9B4163F6-9125-4368-B9F3-04D785E61AE4}" type="presParOf" srcId="{8F10CF4E-886E-4C22-A98A-1EDF03B6FEAD}" destId="{E7142BA6-4B68-446E-A8E6-23C4145AFD53}" srcOrd="0" destOrd="0" presId="urn:microsoft.com/office/officeart/2005/8/layout/hierarchy1"/>
    <dgm:cxn modelId="{4901F62A-EF85-44E2-96CE-B3C700F3D9DF}" type="presParOf" srcId="{8F10CF4E-886E-4C22-A98A-1EDF03B6FEAD}" destId="{8DCE548D-BCE2-4F6C-BE33-1CBA86562419}" srcOrd="1" destOrd="0" presId="urn:microsoft.com/office/officeart/2005/8/layout/hierarchy1"/>
    <dgm:cxn modelId="{F13D0D24-228F-4D98-8067-4C329B0BF97F}" type="presParOf" srcId="{F5F567C3-8C6A-4A8E-B85C-173E5794F82F}" destId="{B1F80121-F00A-4D11-AB76-BB6EA43DB4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A8A298-7336-46A0-87F5-22593E4F07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7D43E4-1593-4AAD-8A11-F2E8245EFBDD}">
      <dgm:prSet phldrT="[Texto]" custT="1"/>
      <dgm:spPr/>
      <dgm:t>
        <a:bodyPr/>
        <a:lstStyle/>
        <a:p>
          <a:r>
            <a:rPr lang="pt-BR" sz="2000" dirty="0" err="1" smtClean="0"/>
            <a:t>Nm</a:t>
          </a:r>
          <a:endParaRPr lang="pt-BR" sz="2000" dirty="0"/>
        </a:p>
      </dgm:t>
    </dgm:pt>
    <dgm:pt modelId="{9A3DC0B5-5E69-4E89-AB6C-8FFE95732FA3}" type="parTrans" cxnId="{CC0E26F6-10CC-4D24-99B5-2264388F4E17}">
      <dgm:prSet/>
      <dgm:spPr/>
      <dgm:t>
        <a:bodyPr/>
        <a:lstStyle/>
        <a:p>
          <a:endParaRPr lang="pt-BR" sz="2000"/>
        </a:p>
      </dgm:t>
    </dgm:pt>
    <dgm:pt modelId="{53FC3845-4731-447F-B734-CB87752C1967}" type="sibTrans" cxnId="{CC0E26F6-10CC-4D24-99B5-2264388F4E17}">
      <dgm:prSet/>
      <dgm:spPr/>
      <dgm:t>
        <a:bodyPr/>
        <a:lstStyle/>
        <a:p>
          <a:endParaRPr lang="pt-BR" sz="2000"/>
        </a:p>
      </dgm:t>
    </dgm:pt>
    <dgm:pt modelId="{4DC793B4-5B09-4456-97AC-D9FD62B2EDEF}">
      <dgm:prSet custT="1"/>
      <dgm:spPr/>
      <dgm:t>
        <a:bodyPr/>
        <a:lstStyle/>
        <a:p>
          <a:r>
            <a:rPr lang="pt-BR" sz="2000" dirty="0" smtClean="0"/>
            <a:t>Neurônios centrais</a:t>
          </a:r>
          <a:endParaRPr lang="pt-BR" sz="2000" dirty="0"/>
        </a:p>
      </dgm:t>
    </dgm:pt>
    <dgm:pt modelId="{FABF0339-2558-4836-8BFA-26F03281E3A3}" type="parTrans" cxnId="{ECEFF43B-DBDC-4F0B-9919-F92666A46273}">
      <dgm:prSet/>
      <dgm:spPr/>
      <dgm:t>
        <a:bodyPr/>
        <a:lstStyle/>
        <a:p>
          <a:endParaRPr lang="pt-BR" sz="2000"/>
        </a:p>
      </dgm:t>
    </dgm:pt>
    <dgm:pt modelId="{D87BBF2F-AB8B-4615-AF19-E0C1D9E62C89}" type="sibTrans" cxnId="{ECEFF43B-DBDC-4F0B-9919-F92666A46273}">
      <dgm:prSet/>
      <dgm:spPr/>
      <dgm:t>
        <a:bodyPr/>
        <a:lstStyle/>
        <a:p>
          <a:endParaRPr lang="pt-BR" sz="2000"/>
        </a:p>
      </dgm:t>
    </dgm:pt>
    <dgm:pt modelId="{AA5E9CE2-7B4F-4134-B0A1-3316E30AA1F5}">
      <dgm:prSet phldrT="[Texto]" custT="1"/>
      <dgm:spPr/>
      <dgm:t>
        <a:bodyPr/>
        <a:lstStyle/>
        <a:p>
          <a:r>
            <a:rPr lang="pt-BR" sz="2000" dirty="0" smtClean="0"/>
            <a:t>Receptores Nicotínicos</a:t>
          </a:r>
          <a:endParaRPr lang="pt-BR" sz="2000" dirty="0"/>
        </a:p>
      </dgm:t>
    </dgm:pt>
    <dgm:pt modelId="{AA3E924F-5D4E-4FF8-8D5F-92406504A159}" type="sibTrans" cxnId="{47EDA96E-2F6C-4B17-B84D-278376FB6059}">
      <dgm:prSet/>
      <dgm:spPr/>
      <dgm:t>
        <a:bodyPr/>
        <a:lstStyle/>
        <a:p>
          <a:endParaRPr lang="pt-BR" sz="2000"/>
        </a:p>
      </dgm:t>
    </dgm:pt>
    <dgm:pt modelId="{167B9232-3737-4763-93E9-3456111B5B55}" type="parTrans" cxnId="{47EDA96E-2F6C-4B17-B84D-278376FB6059}">
      <dgm:prSet/>
      <dgm:spPr/>
      <dgm:t>
        <a:bodyPr/>
        <a:lstStyle/>
        <a:p>
          <a:endParaRPr lang="pt-BR" sz="2000"/>
        </a:p>
      </dgm:t>
    </dgm:pt>
    <dgm:pt modelId="{7A18FFC0-002C-4CAB-92F4-81C8FC7F3A19}">
      <dgm:prSet custT="1"/>
      <dgm:spPr/>
      <dgm:t>
        <a:bodyPr/>
        <a:lstStyle/>
        <a:p>
          <a:r>
            <a:rPr lang="pt-BR" sz="2000" dirty="0" err="1" smtClean="0"/>
            <a:t>Nn</a:t>
          </a:r>
          <a:endParaRPr lang="pt-BR" sz="2000" dirty="0"/>
        </a:p>
      </dgm:t>
    </dgm:pt>
    <dgm:pt modelId="{2D883B79-B955-4967-ABDF-48C36D8379C5}" type="parTrans" cxnId="{E8EDE8C7-607B-4A0F-A19C-01C29BF72D57}">
      <dgm:prSet/>
      <dgm:spPr/>
      <dgm:t>
        <a:bodyPr/>
        <a:lstStyle/>
        <a:p>
          <a:endParaRPr lang="pt-BR" sz="2000"/>
        </a:p>
      </dgm:t>
    </dgm:pt>
    <dgm:pt modelId="{16AC0229-B85F-4D3E-A7B8-36F8114EDC7B}" type="sibTrans" cxnId="{E8EDE8C7-607B-4A0F-A19C-01C29BF72D57}">
      <dgm:prSet/>
      <dgm:spPr/>
      <dgm:t>
        <a:bodyPr/>
        <a:lstStyle/>
        <a:p>
          <a:endParaRPr lang="pt-BR" sz="2000"/>
        </a:p>
      </dgm:t>
    </dgm:pt>
    <dgm:pt modelId="{091D5A55-58C1-403E-BCC2-B1C9A513D98F}">
      <dgm:prSet custT="1"/>
      <dgm:spPr/>
      <dgm:t>
        <a:bodyPr/>
        <a:lstStyle/>
        <a:p>
          <a:r>
            <a:rPr lang="pt-BR" sz="2000" dirty="0" smtClean="0"/>
            <a:t>Músculo esquelético</a:t>
          </a:r>
          <a:endParaRPr lang="pt-BR" sz="2000" dirty="0"/>
        </a:p>
      </dgm:t>
    </dgm:pt>
    <dgm:pt modelId="{AAE2186F-62AE-4C1E-A39F-5F9CBE4CD3F0}" type="parTrans" cxnId="{14430D44-F4C2-481E-8563-D3C02B8199EC}">
      <dgm:prSet/>
      <dgm:spPr/>
      <dgm:t>
        <a:bodyPr/>
        <a:lstStyle/>
        <a:p>
          <a:endParaRPr lang="pt-BR" sz="2000"/>
        </a:p>
      </dgm:t>
    </dgm:pt>
    <dgm:pt modelId="{B6E50217-55D8-4796-8A34-E8872537D243}" type="sibTrans" cxnId="{14430D44-F4C2-481E-8563-D3C02B8199EC}">
      <dgm:prSet/>
      <dgm:spPr/>
      <dgm:t>
        <a:bodyPr/>
        <a:lstStyle/>
        <a:p>
          <a:endParaRPr lang="pt-BR" sz="2000"/>
        </a:p>
      </dgm:t>
    </dgm:pt>
    <dgm:pt modelId="{B5C83EFB-BAD4-4A65-9480-3538782140DA}">
      <dgm:prSet custT="1"/>
      <dgm:spPr/>
      <dgm:t>
        <a:bodyPr/>
        <a:lstStyle/>
        <a:p>
          <a:r>
            <a:rPr lang="pt-BR" sz="2000" dirty="0" smtClean="0"/>
            <a:t>SNC</a:t>
          </a:r>
          <a:endParaRPr lang="pt-BR" sz="2000" dirty="0"/>
        </a:p>
      </dgm:t>
    </dgm:pt>
    <dgm:pt modelId="{B5FFD8A6-6FBD-4E94-B7B9-DF5A6947A935}" type="parTrans" cxnId="{71B2DE54-A916-4CE8-AF2D-F65C338A5BE0}">
      <dgm:prSet/>
      <dgm:spPr/>
      <dgm:t>
        <a:bodyPr/>
        <a:lstStyle/>
        <a:p>
          <a:endParaRPr lang="pt-BR" sz="2000"/>
        </a:p>
      </dgm:t>
    </dgm:pt>
    <dgm:pt modelId="{39601AF3-59C7-456C-88EC-5ACD840FFAA4}" type="sibTrans" cxnId="{71B2DE54-A916-4CE8-AF2D-F65C338A5BE0}">
      <dgm:prSet/>
      <dgm:spPr/>
      <dgm:t>
        <a:bodyPr/>
        <a:lstStyle/>
        <a:p>
          <a:endParaRPr lang="pt-BR" sz="2000"/>
        </a:p>
      </dgm:t>
    </dgm:pt>
    <dgm:pt modelId="{96B832F2-5012-46AE-A59D-995979D4E2DD}">
      <dgm:prSet custT="1"/>
      <dgm:spPr/>
      <dgm:t>
        <a:bodyPr/>
        <a:lstStyle/>
        <a:p>
          <a:r>
            <a:rPr lang="pt-BR" sz="2000" dirty="0" smtClean="0"/>
            <a:t>Neurônios periféricos</a:t>
          </a:r>
          <a:endParaRPr lang="pt-BR" sz="2000" dirty="0"/>
        </a:p>
      </dgm:t>
    </dgm:pt>
    <dgm:pt modelId="{D9177CC4-4936-4FDC-8C81-719631683C12}" type="parTrans" cxnId="{74EFCC99-BD2F-4826-B8A1-7A7EEC3E294E}">
      <dgm:prSet/>
      <dgm:spPr/>
      <dgm:t>
        <a:bodyPr/>
        <a:lstStyle/>
        <a:p>
          <a:endParaRPr lang="pt-BR" sz="2000"/>
        </a:p>
      </dgm:t>
    </dgm:pt>
    <dgm:pt modelId="{0EDE0C2C-F57E-4180-81B4-8BF5FC351198}" type="sibTrans" cxnId="{74EFCC99-BD2F-4826-B8A1-7A7EEC3E294E}">
      <dgm:prSet/>
      <dgm:spPr/>
      <dgm:t>
        <a:bodyPr/>
        <a:lstStyle/>
        <a:p>
          <a:endParaRPr lang="pt-BR" sz="2000"/>
        </a:p>
      </dgm:t>
    </dgm:pt>
    <dgm:pt modelId="{74F91400-0D9A-4E80-9DC4-8B1AB86B26F5}">
      <dgm:prSet custT="1"/>
      <dgm:spPr/>
      <dgm:t>
        <a:bodyPr/>
        <a:lstStyle/>
        <a:p>
          <a:r>
            <a:rPr lang="pt-BR" sz="2000" dirty="0" smtClean="0"/>
            <a:t>Permeabilidade a cátions (K</a:t>
          </a:r>
          <a:r>
            <a:rPr lang="pt-BR" sz="2000" baseline="30000" dirty="0" smtClean="0"/>
            <a:t>+</a:t>
          </a:r>
          <a:r>
            <a:rPr lang="pt-BR" sz="2000" dirty="0" smtClean="0"/>
            <a:t>, Na</a:t>
          </a:r>
          <a:r>
            <a:rPr lang="pt-BR" sz="2000" baseline="30000" dirty="0" smtClean="0"/>
            <a:t>+ </a:t>
          </a:r>
          <a:r>
            <a:rPr lang="pt-BR" sz="2000" dirty="0" smtClean="0"/>
            <a:t>e Ca</a:t>
          </a:r>
          <a:r>
            <a:rPr lang="pt-BR" sz="2000" baseline="30000" dirty="0" smtClean="0"/>
            <a:t>2+</a:t>
          </a:r>
          <a:r>
            <a:rPr lang="pt-BR" sz="2000" dirty="0" smtClean="0"/>
            <a:t>)</a:t>
          </a:r>
          <a:endParaRPr lang="pt-BR" sz="2000" baseline="30000" dirty="0"/>
        </a:p>
      </dgm:t>
    </dgm:pt>
    <dgm:pt modelId="{C420EECC-154E-4442-BC2C-6D3296AC24E9}" type="parTrans" cxnId="{442905BA-14F2-4A36-BCF3-29B75058D25E}">
      <dgm:prSet/>
      <dgm:spPr/>
      <dgm:t>
        <a:bodyPr/>
        <a:lstStyle/>
        <a:p>
          <a:endParaRPr lang="pt-BR"/>
        </a:p>
      </dgm:t>
    </dgm:pt>
    <dgm:pt modelId="{4A629C31-0579-415D-A9A7-AD14166A0A2C}" type="sibTrans" cxnId="{442905BA-14F2-4A36-BCF3-29B75058D25E}">
      <dgm:prSet/>
      <dgm:spPr/>
      <dgm:t>
        <a:bodyPr/>
        <a:lstStyle/>
        <a:p>
          <a:endParaRPr lang="pt-BR"/>
        </a:p>
      </dgm:t>
    </dgm:pt>
    <dgm:pt modelId="{A366AE82-50E6-45A1-BB72-2A33A33691AD}" type="pres">
      <dgm:prSet presAssocID="{76A8A298-7336-46A0-87F5-22593E4F07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A81B380-D186-4C98-A444-AF56C540C884}" type="pres">
      <dgm:prSet presAssocID="{AA5E9CE2-7B4F-4134-B0A1-3316E30AA1F5}" presName="hierRoot1" presStyleCnt="0"/>
      <dgm:spPr/>
    </dgm:pt>
    <dgm:pt modelId="{CD852569-1CAA-472F-9684-8C48A7C4B56F}" type="pres">
      <dgm:prSet presAssocID="{AA5E9CE2-7B4F-4134-B0A1-3316E30AA1F5}" presName="composite" presStyleCnt="0"/>
      <dgm:spPr/>
    </dgm:pt>
    <dgm:pt modelId="{FC639BAB-4F3E-4416-B459-5716919259EB}" type="pres">
      <dgm:prSet presAssocID="{AA5E9CE2-7B4F-4134-B0A1-3316E30AA1F5}" presName="background" presStyleLbl="node0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FF00F6A-BA85-497C-801F-CFC4B59E17CF}" type="pres">
      <dgm:prSet presAssocID="{AA5E9CE2-7B4F-4134-B0A1-3316E30AA1F5}" presName="text" presStyleLbl="fgAcc0" presStyleIdx="0" presStyleCnt="1" custScaleX="235472" custScaleY="54734" custLinFactNeighborY="-673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8E0BBC-A57A-496B-A3B0-557943B4A15F}" type="pres">
      <dgm:prSet presAssocID="{AA5E9CE2-7B4F-4134-B0A1-3316E30AA1F5}" presName="hierChild2" presStyleCnt="0"/>
      <dgm:spPr/>
    </dgm:pt>
    <dgm:pt modelId="{E05F29DB-FC4D-4983-96DF-F5C6FCF1F34B}" type="pres">
      <dgm:prSet presAssocID="{9A3DC0B5-5E69-4E89-AB6C-8FFE95732FA3}" presName="Name10" presStyleLbl="parChTrans1D2" presStyleIdx="0" presStyleCnt="3"/>
      <dgm:spPr/>
      <dgm:t>
        <a:bodyPr/>
        <a:lstStyle/>
        <a:p>
          <a:endParaRPr lang="pt-BR"/>
        </a:p>
      </dgm:t>
    </dgm:pt>
    <dgm:pt modelId="{292D53F0-570F-473A-94E3-AC56837F11D2}" type="pres">
      <dgm:prSet presAssocID="{FD7D43E4-1593-4AAD-8A11-F2E8245EFBDD}" presName="hierRoot2" presStyleCnt="0"/>
      <dgm:spPr/>
    </dgm:pt>
    <dgm:pt modelId="{4BCF76B8-E2CE-4913-B420-EAC6CF5062C2}" type="pres">
      <dgm:prSet presAssocID="{FD7D43E4-1593-4AAD-8A11-F2E8245EFBDD}" presName="composite2" presStyleCnt="0"/>
      <dgm:spPr/>
    </dgm:pt>
    <dgm:pt modelId="{6148F10E-5B17-434D-B51F-8E8D8E85DB00}" type="pres">
      <dgm:prSet presAssocID="{FD7D43E4-1593-4AAD-8A11-F2E8245EFBDD}" presName="background2" presStyleLbl="node2" presStyleIdx="0" presStyleCnt="3"/>
      <dgm:spPr/>
    </dgm:pt>
    <dgm:pt modelId="{8CCEB29E-67EA-40AB-B002-C382658279BC}" type="pres">
      <dgm:prSet presAssocID="{FD7D43E4-1593-4AAD-8A11-F2E8245EFBDD}" presName="text2" presStyleLbl="fgAcc2" presStyleIdx="0" presStyleCnt="3" custScaleX="73395" custScaleY="68664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2824A7-5FF5-4E7F-ADEF-5C6D75BE6471}" type="pres">
      <dgm:prSet presAssocID="{FD7D43E4-1593-4AAD-8A11-F2E8245EFBDD}" presName="hierChild3" presStyleCnt="0"/>
      <dgm:spPr/>
    </dgm:pt>
    <dgm:pt modelId="{0E1F1E8E-9FE4-4585-85D2-4AA1B06F8F72}" type="pres">
      <dgm:prSet presAssocID="{AAE2186F-62AE-4C1E-A39F-5F9CBE4CD3F0}" presName="Name17" presStyleLbl="parChTrans1D3" presStyleIdx="0" presStyleCnt="3"/>
      <dgm:spPr/>
      <dgm:t>
        <a:bodyPr/>
        <a:lstStyle/>
        <a:p>
          <a:endParaRPr lang="pt-BR"/>
        </a:p>
      </dgm:t>
    </dgm:pt>
    <dgm:pt modelId="{450B0883-2333-414D-8F7B-AF0208159FC3}" type="pres">
      <dgm:prSet presAssocID="{091D5A55-58C1-403E-BCC2-B1C9A513D98F}" presName="hierRoot3" presStyleCnt="0"/>
      <dgm:spPr/>
    </dgm:pt>
    <dgm:pt modelId="{488FA40D-8B30-4E79-8429-B5B3BE63D9BB}" type="pres">
      <dgm:prSet presAssocID="{091D5A55-58C1-403E-BCC2-B1C9A513D98F}" presName="composite3" presStyleCnt="0"/>
      <dgm:spPr/>
    </dgm:pt>
    <dgm:pt modelId="{42FFD442-1905-47A4-A528-1AF1223ACF33}" type="pres">
      <dgm:prSet presAssocID="{091D5A55-58C1-403E-BCC2-B1C9A513D98F}" presName="background3" presStyleLbl="node3" presStyleIdx="0" presStyleCnt="3"/>
      <dgm:spPr/>
    </dgm:pt>
    <dgm:pt modelId="{593EDFD7-550A-49EE-AF8B-9AB5AB32B664}" type="pres">
      <dgm:prSet presAssocID="{091D5A55-58C1-403E-BCC2-B1C9A513D98F}" presName="text3" presStyleLbl="fgAcc3" presStyleIdx="0" presStyleCnt="3" custScaleX="73395" custScaleY="68664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E7EC09-C47D-46F3-B230-B7F0BEBCCB9F}" type="pres">
      <dgm:prSet presAssocID="{091D5A55-58C1-403E-BCC2-B1C9A513D98F}" presName="hierChild4" presStyleCnt="0"/>
      <dgm:spPr/>
    </dgm:pt>
    <dgm:pt modelId="{F8014556-86F9-4AF2-9B4C-C512B20EEC55}" type="pres">
      <dgm:prSet presAssocID="{FABF0339-2558-4836-8BFA-26F03281E3A3}" presName="Name10" presStyleLbl="parChTrans1D2" presStyleIdx="1" presStyleCnt="3"/>
      <dgm:spPr/>
      <dgm:t>
        <a:bodyPr/>
        <a:lstStyle/>
        <a:p>
          <a:endParaRPr lang="pt-BR"/>
        </a:p>
      </dgm:t>
    </dgm:pt>
    <dgm:pt modelId="{9E164202-2C08-4A8E-9CBC-1F3C2A8C2524}" type="pres">
      <dgm:prSet presAssocID="{4DC793B4-5B09-4456-97AC-D9FD62B2EDEF}" presName="hierRoot2" presStyleCnt="0"/>
      <dgm:spPr/>
    </dgm:pt>
    <dgm:pt modelId="{76136C69-5062-46CD-BA6D-8B5A8062679E}" type="pres">
      <dgm:prSet presAssocID="{4DC793B4-5B09-4456-97AC-D9FD62B2EDEF}" presName="composite2" presStyleCnt="0"/>
      <dgm:spPr/>
    </dgm:pt>
    <dgm:pt modelId="{B3C88130-58D9-4A4E-AD2F-0748B378B989}" type="pres">
      <dgm:prSet presAssocID="{4DC793B4-5B09-4456-97AC-D9FD62B2EDEF}" presName="background2" presStyleLbl="node2" presStyleIdx="1" presStyleCnt="3"/>
      <dgm:spPr/>
    </dgm:pt>
    <dgm:pt modelId="{4BA93497-45C8-4E83-8467-E2AE63D1A731}" type="pres">
      <dgm:prSet presAssocID="{4DC793B4-5B09-4456-97AC-D9FD62B2EDEF}" presName="text2" presStyleLbl="fgAcc2" presStyleIdx="1" presStyleCnt="3" custScaleX="73395" custScaleY="68664" custLinFactNeighborX="5813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8115DCE-F559-43CF-9ED7-7689B41FFFE9}" type="pres">
      <dgm:prSet presAssocID="{4DC793B4-5B09-4456-97AC-D9FD62B2EDEF}" presName="hierChild3" presStyleCnt="0"/>
      <dgm:spPr/>
    </dgm:pt>
    <dgm:pt modelId="{B9E8D6F9-FAD9-494C-980D-DC3D458030F9}" type="pres">
      <dgm:prSet presAssocID="{B5FFD8A6-6FBD-4E94-B7B9-DF5A6947A935}" presName="Name17" presStyleLbl="parChTrans1D3" presStyleIdx="1" presStyleCnt="3"/>
      <dgm:spPr/>
      <dgm:t>
        <a:bodyPr/>
        <a:lstStyle/>
        <a:p>
          <a:endParaRPr lang="pt-BR"/>
        </a:p>
      </dgm:t>
    </dgm:pt>
    <dgm:pt modelId="{DECF8739-8D8A-4BA9-B568-8B003466F058}" type="pres">
      <dgm:prSet presAssocID="{B5C83EFB-BAD4-4A65-9480-3538782140DA}" presName="hierRoot3" presStyleCnt="0"/>
      <dgm:spPr/>
    </dgm:pt>
    <dgm:pt modelId="{915B77C9-E5CB-414E-A19D-6A212960B386}" type="pres">
      <dgm:prSet presAssocID="{B5C83EFB-BAD4-4A65-9480-3538782140DA}" presName="composite3" presStyleCnt="0"/>
      <dgm:spPr/>
    </dgm:pt>
    <dgm:pt modelId="{316FAF9E-6655-4381-A917-531C36F8F81F}" type="pres">
      <dgm:prSet presAssocID="{B5C83EFB-BAD4-4A65-9480-3538782140DA}" presName="background3" presStyleLbl="node3" presStyleIdx="1" presStyleCnt="3"/>
      <dgm:spPr/>
    </dgm:pt>
    <dgm:pt modelId="{62B23560-7A81-4FFB-9E78-54A1A8B583D3}" type="pres">
      <dgm:prSet presAssocID="{B5C83EFB-BAD4-4A65-9480-3538782140DA}" presName="text3" presStyleLbl="fgAcc3" presStyleIdx="1" presStyleCnt="3" custScaleX="89810" custScaleY="68664" custLinFactNeighborX="5748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06AAF21-DA05-4706-928B-AA2A3217693D}" type="pres">
      <dgm:prSet presAssocID="{B5C83EFB-BAD4-4A65-9480-3538782140DA}" presName="hierChild4" presStyleCnt="0"/>
      <dgm:spPr/>
    </dgm:pt>
    <dgm:pt modelId="{B1C74F94-C120-4611-BCC1-24F6C6DA63D5}" type="pres">
      <dgm:prSet presAssocID="{C420EECC-154E-4442-BC2C-6D3296AC24E9}" presName="Name23" presStyleLbl="parChTrans1D4" presStyleIdx="0" presStyleCnt="1"/>
      <dgm:spPr/>
      <dgm:t>
        <a:bodyPr/>
        <a:lstStyle/>
        <a:p>
          <a:endParaRPr lang="pt-BR"/>
        </a:p>
      </dgm:t>
    </dgm:pt>
    <dgm:pt modelId="{510A48A8-785E-49D2-B4AF-530281F9C1D6}" type="pres">
      <dgm:prSet presAssocID="{74F91400-0D9A-4E80-9DC4-8B1AB86B26F5}" presName="hierRoot4" presStyleCnt="0"/>
      <dgm:spPr/>
    </dgm:pt>
    <dgm:pt modelId="{19458A43-E2F0-48C4-9E1A-3077E8953AE1}" type="pres">
      <dgm:prSet presAssocID="{74F91400-0D9A-4E80-9DC4-8B1AB86B26F5}" presName="composite4" presStyleCnt="0"/>
      <dgm:spPr/>
    </dgm:pt>
    <dgm:pt modelId="{309C0B66-3B71-4DF6-8FC0-D06E114B1E79}" type="pres">
      <dgm:prSet presAssocID="{74F91400-0D9A-4E80-9DC4-8B1AB86B26F5}" presName="background4" presStyleLbl="node4" presStyleIdx="0" presStyleCnt="1"/>
      <dgm:spPr/>
    </dgm:pt>
    <dgm:pt modelId="{F3F9C81A-2BD4-4A4D-BAC3-DD553C2BEF22}" type="pres">
      <dgm:prSet presAssocID="{74F91400-0D9A-4E80-9DC4-8B1AB86B26F5}" presName="text4" presStyleLbl="fgAcc4" presStyleIdx="0" presStyleCnt="1" custScaleX="222059" custScaleY="69304" custLinFactNeighborX="5609" custLinFactNeighborY="-38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FA240FB-A5F1-4FA5-9B96-180A9D4C672D}" type="pres">
      <dgm:prSet presAssocID="{74F91400-0D9A-4E80-9DC4-8B1AB86B26F5}" presName="hierChild5" presStyleCnt="0"/>
      <dgm:spPr/>
    </dgm:pt>
    <dgm:pt modelId="{61C818F6-7120-4071-89AC-A75262BB6B17}" type="pres">
      <dgm:prSet presAssocID="{2D883B79-B955-4967-ABDF-48C36D8379C5}" presName="Name10" presStyleLbl="parChTrans1D2" presStyleIdx="2" presStyleCnt="3"/>
      <dgm:spPr/>
      <dgm:t>
        <a:bodyPr/>
        <a:lstStyle/>
        <a:p>
          <a:endParaRPr lang="pt-BR"/>
        </a:p>
      </dgm:t>
    </dgm:pt>
    <dgm:pt modelId="{A4649C77-150A-4F16-8F98-E51AE8ED54AC}" type="pres">
      <dgm:prSet presAssocID="{7A18FFC0-002C-4CAB-92F4-81C8FC7F3A19}" presName="hierRoot2" presStyleCnt="0"/>
      <dgm:spPr/>
    </dgm:pt>
    <dgm:pt modelId="{B97899AD-9B75-4324-B3FE-8846193BC54D}" type="pres">
      <dgm:prSet presAssocID="{7A18FFC0-002C-4CAB-92F4-81C8FC7F3A19}" presName="composite2" presStyleCnt="0"/>
      <dgm:spPr/>
    </dgm:pt>
    <dgm:pt modelId="{28C5B845-2212-43F3-B6BD-BD1EC839EE8D}" type="pres">
      <dgm:prSet presAssocID="{7A18FFC0-002C-4CAB-92F4-81C8FC7F3A19}" presName="background2" presStyleLbl="node2" presStyleIdx="2" presStyleCnt="3"/>
      <dgm:spPr/>
    </dgm:pt>
    <dgm:pt modelId="{E8DFAF5B-BCC7-42FE-82C6-76927EB555CF}" type="pres">
      <dgm:prSet presAssocID="{7A18FFC0-002C-4CAB-92F4-81C8FC7F3A19}" presName="text2" presStyleLbl="fgAcc2" presStyleIdx="2" presStyleCnt="3" custScaleX="111055" custScaleY="68664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41E619-BD10-440F-AB9E-B5443A6672DD}" type="pres">
      <dgm:prSet presAssocID="{7A18FFC0-002C-4CAB-92F4-81C8FC7F3A19}" presName="hierChild3" presStyleCnt="0"/>
      <dgm:spPr/>
    </dgm:pt>
    <dgm:pt modelId="{4CCE0B88-5161-4256-B7C0-436AC473351E}" type="pres">
      <dgm:prSet presAssocID="{D9177CC4-4936-4FDC-8C81-719631683C12}" presName="Name17" presStyleLbl="parChTrans1D3" presStyleIdx="2" presStyleCnt="3"/>
      <dgm:spPr/>
      <dgm:t>
        <a:bodyPr/>
        <a:lstStyle/>
        <a:p>
          <a:endParaRPr lang="pt-BR"/>
        </a:p>
      </dgm:t>
    </dgm:pt>
    <dgm:pt modelId="{0CA611BB-479A-460D-989A-1D132E93E8F8}" type="pres">
      <dgm:prSet presAssocID="{96B832F2-5012-46AE-A59D-995979D4E2DD}" presName="hierRoot3" presStyleCnt="0"/>
      <dgm:spPr/>
    </dgm:pt>
    <dgm:pt modelId="{402D6199-C693-4373-93B5-A3AAFA284DBA}" type="pres">
      <dgm:prSet presAssocID="{96B832F2-5012-46AE-A59D-995979D4E2DD}" presName="composite3" presStyleCnt="0"/>
      <dgm:spPr/>
    </dgm:pt>
    <dgm:pt modelId="{4CEC1BB7-03E2-4041-9915-528C4B111050}" type="pres">
      <dgm:prSet presAssocID="{96B832F2-5012-46AE-A59D-995979D4E2DD}" presName="background3" presStyleLbl="node3" presStyleIdx="2" presStyleCnt="3"/>
      <dgm:spPr/>
    </dgm:pt>
    <dgm:pt modelId="{801FF965-FF3C-49D1-A150-816F900B6BDD}" type="pres">
      <dgm:prSet presAssocID="{96B832F2-5012-46AE-A59D-995979D4E2DD}" presName="text3" presStyleLbl="fgAcc3" presStyleIdx="2" presStyleCnt="3" custScaleX="110735" custScaleY="68664" custLinFactNeighborY="-20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C6C9C6-97B0-402B-AF19-DB094D684D34}" type="pres">
      <dgm:prSet presAssocID="{96B832F2-5012-46AE-A59D-995979D4E2DD}" presName="hierChild4" presStyleCnt="0"/>
      <dgm:spPr/>
    </dgm:pt>
  </dgm:ptLst>
  <dgm:cxnLst>
    <dgm:cxn modelId="{8E53DBF9-B530-4265-803F-BB0ED099400C}" type="presOf" srcId="{2D883B79-B955-4967-ABDF-48C36D8379C5}" destId="{61C818F6-7120-4071-89AC-A75262BB6B17}" srcOrd="0" destOrd="0" presId="urn:microsoft.com/office/officeart/2005/8/layout/hierarchy1"/>
    <dgm:cxn modelId="{ED9E37EC-6C50-4244-9654-BC36226C1DDD}" type="presOf" srcId="{AAE2186F-62AE-4C1E-A39F-5F9CBE4CD3F0}" destId="{0E1F1E8E-9FE4-4585-85D2-4AA1B06F8F72}" srcOrd="0" destOrd="0" presId="urn:microsoft.com/office/officeart/2005/8/layout/hierarchy1"/>
    <dgm:cxn modelId="{DF0447BC-C2C0-4020-B005-19047884DF11}" type="presOf" srcId="{96B832F2-5012-46AE-A59D-995979D4E2DD}" destId="{801FF965-FF3C-49D1-A150-816F900B6BDD}" srcOrd="0" destOrd="0" presId="urn:microsoft.com/office/officeart/2005/8/layout/hierarchy1"/>
    <dgm:cxn modelId="{0A72251C-6089-4C0B-802C-B0B8D65322D6}" type="presOf" srcId="{FD7D43E4-1593-4AAD-8A11-F2E8245EFBDD}" destId="{8CCEB29E-67EA-40AB-B002-C382658279BC}" srcOrd="0" destOrd="0" presId="urn:microsoft.com/office/officeart/2005/8/layout/hierarchy1"/>
    <dgm:cxn modelId="{74EFCC99-BD2F-4826-B8A1-7A7EEC3E294E}" srcId="{7A18FFC0-002C-4CAB-92F4-81C8FC7F3A19}" destId="{96B832F2-5012-46AE-A59D-995979D4E2DD}" srcOrd="0" destOrd="0" parTransId="{D9177CC4-4936-4FDC-8C81-719631683C12}" sibTransId="{0EDE0C2C-F57E-4180-81B4-8BF5FC351198}"/>
    <dgm:cxn modelId="{D4A7953D-9835-4471-B8BC-B7B94CD036D8}" type="presOf" srcId="{B5FFD8A6-6FBD-4E94-B7B9-DF5A6947A935}" destId="{B9E8D6F9-FAD9-494C-980D-DC3D458030F9}" srcOrd="0" destOrd="0" presId="urn:microsoft.com/office/officeart/2005/8/layout/hierarchy1"/>
    <dgm:cxn modelId="{55A33E63-BB15-4CFD-A87A-0D255F72800C}" type="presOf" srcId="{7A18FFC0-002C-4CAB-92F4-81C8FC7F3A19}" destId="{E8DFAF5B-BCC7-42FE-82C6-76927EB555CF}" srcOrd="0" destOrd="0" presId="urn:microsoft.com/office/officeart/2005/8/layout/hierarchy1"/>
    <dgm:cxn modelId="{D37DE434-C1F6-49D7-880C-461D83996228}" type="presOf" srcId="{D9177CC4-4936-4FDC-8C81-719631683C12}" destId="{4CCE0B88-5161-4256-B7C0-436AC473351E}" srcOrd="0" destOrd="0" presId="urn:microsoft.com/office/officeart/2005/8/layout/hierarchy1"/>
    <dgm:cxn modelId="{A7B64CA5-5E2C-4798-A162-20E2E9E8AEF9}" type="presOf" srcId="{4DC793B4-5B09-4456-97AC-D9FD62B2EDEF}" destId="{4BA93497-45C8-4E83-8467-E2AE63D1A731}" srcOrd="0" destOrd="0" presId="urn:microsoft.com/office/officeart/2005/8/layout/hierarchy1"/>
    <dgm:cxn modelId="{E8EDE8C7-607B-4A0F-A19C-01C29BF72D57}" srcId="{AA5E9CE2-7B4F-4134-B0A1-3316E30AA1F5}" destId="{7A18FFC0-002C-4CAB-92F4-81C8FC7F3A19}" srcOrd="2" destOrd="0" parTransId="{2D883B79-B955-4967-ABDF-48C36D8379C5}" sibTransId="{16AC0229-B85F-4D3E-A7B8-36F8114EDC7B}"/>
    <dgm:cxn modelId="{14430D44-F4C2-481E-8563-D3C02B8199EC}" srcId="{FD7D43E4-1593-4AAD-8A11-F2E8245EFBDD}" destId="{091D5A55-58C1-403E-BCC2-B1C9A513D98F}" srcOrd="0" destOrd="0" parTransId="{AAE2186F-62AE-4C1E-A39F-5F9CBE4CD3F0}" sibTransId="{B6E50217-55D8-4796-8A34-E8872537D243}"/>
    <dgm:cxn modelId="{ECEFF43B-DBDC-4F0B-9919-F92666A46273}" srcId="{AA5E9CE2-7B4F-4134-B0A1-3316E30AA1F5}" destId="{4DC793B4-5B09-4456-97AC-D9FD62B2EDEF}" srcOrd="1" destOrd="0" parTransId="{FABF0339-2558-4836-8BFA-26F03281E3A3}" sibTransId="{D87BBF2F-AB8B-4615-AF19-E0C1D9E62C89}"/>
    <dgm:cxn modelId="{2FE2AFB8-56DB-4666-952B-150BBD7E4341}" type="presOf" srcId="{76A8A298-7336-46A0-87F5-22593E4F071C}" destId="{A366AE82-50E6-45A1-BB72-2A33A33691AD}" srcOrd="0" destOrd="0" presId="urn:microsoft.com/office/officeart/2005/8/layout/hierarchy1"/>
    <dgm:cxn modelId="{23CC38DC-9661-4566-8B08-F8DA630DDAC7}" type="presOf" srcId="{FABF0339-2558-4836-8BFA-26F03281E3A3}" destId="{F8014556-86F9-4AF2-9B4C-C512B20EEC55}" srcOrd="0" destOrd="0" presId="urn:microsoft.com/office/officeart/2005/8/layout/hierarchy1"/>
    <dgm:cxn modelId="{EDE377E1-D589-44EF-A4E0-A03150714BFB}" type="presOf" srcId="{C420EECC-154E-4442-BC2C-6D3296AC24E9}" destId="{B1C74F94-C120-4611-BCC1-24F6C6DA63D5}" srcOrd="0" destOrd="0" presId="urn:microsoft.com/office/officeart/2005/8/layout/hierarchy1"/>
    <dgm:cxn modelId="{442905BA-14F2-4A36-BCF3-29B75058D25E}" srcId="{B5C83EFB-BAD4-4A65-9480-3538782140DA}" destId="{74F91400-0D9A-4E80-9DC4-8B1AB86B26F5}" srcOrd="0" destOrd="0" parTransId="{C420EECC-154E-4442-BC2C-6D3296AC24E9}" sibTransId="{4A629C31-0579-415D-A9A7-AD14166A0A2C}"/>
    <dgm:cxn modelId="{ECE78433-D121-41ED-8684-D0AF01160473}" type="presOf" srcId="{74F91400-0D9A-4E80-9DC4-8B1AB86B26F5}" destId="{F3F9C81A-2BD4-4A4D-BAC3-DD553C2BEF22}" srcOrd="0" destOrd="0" presId="urn:microsoft.com/office/officeart/2005/8/layout/hierarchy1"/>
    <dgm:cxn modelId="{229CB8B1-E508-45FB-9CA7-8AE78B5436F9}" type="presOf" srcId="{091D5A55-58C1-403E-BCC2-B1C9A513D98F}" destId="{593EDFD7-550A-49EE-AF8B-9AB5AB32B664}" srcOrd="0" destOrd="0" presId="urn:microsoft.com/office/officeart/2005/8/layout/hierarchy1"/>
    <dgm:cxn modelId="{CAB3E54F-1DD3-436E-A06F-74E6A382D653}" type="presOf" srcId="{B5C83EFB-BAD4-4A65-9480-3538782140DA}" destId="{62B23560-7A81-4FFB-9E78-54A1A8B583D3}" srcOrd="0" destOrd="0" presId="urn:microsoft.com/office/officeart/2005/8/layout/hierarchy1"/>
    <dgm:cxn modelId="{47EDA96E-2F6C-4B17-B84D-278376FB6059}" srcId="{76A8A298-7336-46A0-87F5-22593E4F071C}" destId="{AA5E9CE2-7B4F-4134-B0A1-3316E30AA1F5}" srcOrd="0" destOrd="0" parTransId="{167B9232-3737-4763-93E9-3456111B5B55}" sibTransId="{AA3E924F-5D4E-4FF8-8D5F-92406504A159}"/>
    <dgm:cxn modelId="{4B53F4BF-A293-483A-9ED5-B4DBA29FF168}" type="presOf" srcId="{9A3DC0B5-5E69-4E89-AB6C-8FFE95732FA3}" destId="{E05F29DB-FC4D-4983-96DF-F5C6FCF1F34B}" srcOrd="0" destOrd="0" presId="urn:microsoft.com/office/officeart/2005/8/layout/hierarchy1"/>
    <dgm:cxn modelId="{61C22AE8-CD72-45A0-84C0-C4E90D12E868}" type="presOf" srcId="{AA5E9CE2-7B4F-4134-B0A1-3316E30AA1F5}" destId="{5FF00F6A-BA85-497C-801F-CFC4B59E17CF}" srcOrd="0" destOrd="0" presId="urn:microsoft.com/office/officeart/2005/8/layout/hierarchy1"/>
    <dgm:cxn modelId="{71B2DE54-A916-4CE8-AF2D-F65C338A5BE0}" srcId="{4DC793B4-5B09-4456-97AC-D9FD62B2EDEF}" destId="{B5C83EFB-BAD4-4A65-9480-3538782140DA}" srcOrd="0" destOrd="0" parTransId="{B5FFD8A6-6FBD-4E94-B7B9-DF5A6947A935}" sibTransId="{39601AF3-59C7-456C-88EC-5ACD840FFAA4}"/>
    <dgm:cxn modelId="{CC0E26F6-10CC-4D24-99B5-2264388F4E17}" srcId="{AA5E9CE2-7B4F-4134-B0A1-3316E30AA1F5}" destId="{FD7D43E4-1593-4AAD-8A11-F2E8245EFBDD}" srcOrd="0" destOrd="0" parTransId="{9A3DC0B5-5E69-4E89-AB6C-8FFE95732FA3}" sibTransId="{53FC3845-4731-447F-B734-CB87752C1967}"/>
    <dgm:cxn modelId="{43832EDB-2573-4445-B8CB-CA9B82120272}" type="presParOf" srcId="{A366AE82-50E6-45A1-BB72-2A33A33691AD}" destId="{DA81B380-D186-4C98-A444-AF56C540C884}" srcOrd="0" destOrd="0" presId="urn:microsoft.com/office/officeart/2005/8/layout/hierarchy1"/>
    <dgm:cxn modelId="{961AC902-FDB1-4CE2-9BC6-C902615BBBA1}" type="presParOf" srcId="{DA81B380-D186-4C98-A444-AF56C540C884}" destId="{CD852569-1CAA-472F-9684-8C48A7C4B56F}" srcOrd="0" destOrd="0" presId="urn:microsoft.com/office/officeart/2005/8/layout/hierarchy1"/>
    <dgm:cxn modelId="{7046D02D-E75F-4FBB-8CF8-3CDF256C3477}" type="presParOf" srcId="{CD852569-1CAA-472F-9684-8C48A7C4B56F}" destId="{FC639BAB-4F3E-4416-B459-5716919259EB}" srcOrd="0" destOrd="0" presId="urn:microsoft.com/office/officeart/2005/8/layout/hierarchy1"/>
    <dgm:cxn modelId="{5BFBAB23-5410-423F-9B47-A62F08B79ED9}" type="presParOf" srcId="{CD852569-1CAA-472F-9684-8C48A7C4B56F}" destId="{5FF00F6A-BA85-497C-801F-CFC4B59E17CF}" srcOrd="1" destOrd="0" presId="urn:microsoft.com/office/officeart/2005/8/layout/hierarchy1"/>
    <dgm:cxn modelId="{0466386B-809D-4330-9518-B48B7E312306}" type="presParOf" srcId="{DA81B380-D186-4C98-A444-AF56C540C884}" destId="{6A8E0BBC-A57A-496B-A3B0-557943B4A15F}" srcOrd="1" destOrd="0" presId="urn:microsoft.com/office/officeart/2005/8/layout/hierarchy1"/>
    <dgm:cxn modelId="{30143DF7-B3F6-4CFD-A2A9-93C2A85BAFB2}" type="presParOf" srcId="{6A8E0BBC-A57A-496B-A3B0-557943B4A15F}" destId="{E05F29DB-FC4D-4983-96DF-F5C6FCF1F34B}" srcOrd="0" destOrd="0" presId="urn:microsoft.com/office/officeart/2005/8/layout/hierarchy1"/>
    <dgm:cxn modelId="{BAC8A0B6-1247-4B0C-AF9C-05906F7386BF}" type="presParOf" srcId="{6A8E0BBC-A57A-496B-A3B0-557943B4A15F}" destId="{292D53F0-570F-473A-94E3-AC56837F11D2}" srcOrd="1" destOrd="0" presId="urn:microsoft.com/office/officeart/2005/8/layout/hierarchy1"/>
    <dgm:cxn modelId="{DB0660CD-1A0B-41D4-8735-839BB339F9C0}" type="presParOf" srcId="{292D53F0-570F-473A-94E3-AC56837F11D2}" destId="{4BCF76B8-E2CE-4913-B420-EAC6CF5062C2}" srcOrd="0" destOrd="0" presId="urn:microsoft.com/office/officeart/2005/8/layout/hierarchy1"/>
    <dgm:cxn modelId="{A3079CB7-31F6-40B5-8004-30E71314E936}" type="presParOf" srcId="{4BCF76B8-E2CE-4913-B420-EAC6CF5062C2}" destId="{6148F10E-5B17-434D-B51F-8E8D8E85DB00}" srcOrd="0" destOrd="0" presId="urn:microsoft.com/office/officeart/2005/8/layout/hierarchy1"/>
    <dgm:cxn modelId="{591D3024-1ECB-4CE5-B48D-4480CF4712C7}" type="presParOf" srcId="{4BCF76B8-E2CE-4913-B420-EAC6CF5062C2}" destId="{8CCEB29E-67EA-40AB-B002-C382658279BC}" srcOrd="1" destOrd="0" presId="urn:microsoft.com/office/officeart/2005/8/layout/hierarchy1"/>
    <dgm:cxn modelId="{628E5F2E-5CA9-44EB-995B-437DA82F503E}" type="presParOf" srcId="{292D53F0-570F-473A-94E3-AC56837F11D2}" destId="{CA2824A7-5FF5-4E7F-ADEF-5C6D75BE6471}" srcOrd="1" destOrd="0" presId="urn:microsoft.com/office/officeart/2005/8/layout/hierarchy1"/>
    <dgm:cxn modelId="{10624DE6-2AA4-468C-B409-F3CEECFD3B47}" type="presParOf" srcId="{CA2824A7-5FF5-4E7F-ADEF-5C6D75BE6471}" destId="{0E1F1E8E-9FE4-4585-85D2-4AA1B06F8F72}" srcOrd="0" destOrd="0" presId="urn:microsoft.com/office/officeart/2005/8/layout/hierarchy1"/>
    <dgm:cxn modelId="{19E55AE3-B346-45F0-95EF-C94673BAC1D1}" type="presParOf" srcId="{CA2824A7-5FF5-4E7F-ADEF-5C6D75BE6471}" destId="{450B0883-2333-414D-8F7B-AF0208159FC3}" srcOrd="1" destOrd="0" presId="urn:microsoft.com/office/officeart/2005/8/layout/hierarchy1"/>
    <dgm:cxn modelId="{63E35812-A8EF-49FA-ACBE-B652E36E1155}" type="presParOf" srcId="{450B0883-2333-414D-8F7B-AF0208159FC3}" destId="{488FA40D-8B30-4E79-8429-B5B3BE63D9BB}" srcOrd="0" destOrd="0" presId="urn:microsoft.com/office/officeart/2005/8/layout/hierarchy1"/>
    <dgm:cxn modelId="{B985BDE8-F174-469B-B978-7F7E826D9522}" type="presParOf" srcId="{488FA40D-8B30-4E79-8429-B5B3BE63D9BB}" destId="{42FFD442-1905-47A4-A528-1AF1223ACF33}" srcOrd="0" destOrd="0" presId="urn:microsoft.com/office/officeart/2005/8/layout/hierarchy1"/>
    <dgm:cxn modelId="{0B8CFFB1-F7BE-4E55-B06B-6AC39A1EC462}" type="presParOf" srcId="{488FA40D-8B30-4E79-8429-B5B3BE63D9BB}" destId="{593EDFD7-550A-49EE-AF8B-9AB5AB32B664}" srcOrd="1" destOrd="0" presId="urn:microsoft.com/office/officeart/2005/8/layout/hierarchy1"/>
    <dgm:cxn modelId="{D9FFBE8A-6D76-42B7-901F-3C82C35AB525}" type="presParOf" srcId="{450B0883-2333-414D-8F7B-AF0208159FC3}" destId="{5BE7EC09-C47D-46F3-B230-B7F0BEBCCB9F}" srcOrd="1" destOrd="0" presId="urn:microsoft.com/office/officeart/2005/8/layout/hierarchy1"/>
    <dgm:cxn modelId="{368EFDE7-A235-4553-B73A-90A2101EC5EC}" type="presParOf" srcId="{6A8E0BBC-A57A-496B-A3B0-557943B4A15F}" destId="{F8014556-86F9-4AF2-9B4C-C512B20EEC55}" srcOrd="2" destOrd="0" presId="urn:microsoft.com/office/officeart/2005/8/layout/hierarchy1"/>
    <dgm:cxn modelId="{462BCC7C-D959-4F97-B64B-0F81522571BF}" type="presParOf" srcId="{6A8E0BBC-A57A-496B-A3B0-557943B4A15F}" destId="{9E164202-2C08-4A8E-9CBC-1F3C2A8C2524}" srcOrd="3" destOrd="0" presId="urn:microsoft.com/office/officeart/2005/8/layout/hierarchy1"/>
    <dgm:cxn modelId="{9EF2B6F5-781E-4FAE-8F95-56827DDCA655}" type="presParOf" srcId="{9E164202-2C08-4A8E-9CBC-1F3C2A8C2524}" destId="{76136C69-5062-46CD-BA6D-8B5A8062679E}" srcOrd="0" destOrd="0" presId="urn:microsoft.com/office/officeart/2005/8/layout/hierarchy1"/>
    <dgm:cxn modelId="{3E863E73-13F6-41B9-A4C6-6C3E65C49532}" type="presParOf" srcId="{76136C69-5062-46CD-BA6D-8B5A8062679E}" destId="{B3C88130-58D9-4A4E-AD2F-0748B378B989}" srcOrd="0" destOrd="0" presId="urn:microsoft.com/office/officeart/2005/8/layout/hierarchy1"/>
    <dgm:cxn modelId="{F8C52F2B-8BCC-4F9D-AA7A-E38C7851EEFF}" type="presParOf" srcId="{76136C69-5062-46CD-BA6D-8B5A8062679E}" destId="{4BA93497-45C8-4E83-8467-E2AE63D1A731}" srcOrd="1" destOrd="0" presId="urn:microsoft.com/office/officeart/2005/8/layout/hierarchy1"/>
    <dgm:cxn modelId="{2221487D-F0F7-46FF-93E4-4AA90044D6E5}" type="presParOf" srcId="{9E164202-2C08-4A8E-9CBC-1F3C2A8C2524}" destId="{18115DCE-F559-43CF-9ED7-7689B41FFFE9}" srcOrd="1" destOrd="0" presId="urn:microsoft.com/office/officeart/2005/8/layout/hierarchy1"/>
    <dgm:cxn modelId="{5EF0EDDB-D39D-4027-B0F5-6DF7C9103BAA}" type="presParOf" srcId="{18115DCE-F559-43CF-9ED7-7689B41FFFE9}" destId="{B9E8D6F9-FAD9-494C-980D-DC3D458030F9}" srcOrd="0" destOrd="0" presId="urn:microsoft.com/office/officeart/2005/8/layout/hierarchy1"/>
    <dgm:cxn modelId="{3D96BE01-D545-48CC-8A4F-9BC75A6B5479}" type="presParOf" srcId="{18115DCE-F559-43CF-9ED7-7689B41FFFE9}" destId="{DECF8739-8D8A-4BA9-B568-8B003466F058}" srcOrd="1" destOrd="0" presId="urn:microsoft.com/office/officeart/2005/8/layout/hierarchy1"/>
    <dgm:cxn modelId="{9078BE86-1478-4516-8A38-03B76BFE9AE7}" type="presParOf" srcId="{DECF8739-8D8A-4BA9-B568-8B003466F058}" destId="{915B77C9-E5CB-414E-A19D-6A212960B386}" srcOrd="0" destOrd="0" presId="urn:microsoft.com/office/officeart/2005/8/layout/hierarchy1"/>
    <dgm:cxn modelId="{41E544D6-D6E9-4F57-99F6-89E629AB927F}" type="presParOf" srcId="{915B77C9-E5CB-414E-A19D-6A212960B386}" destId="{316FAF9E-6655-4381-A917-531C36F8F81F}" srcOrd="0" destOrd="0" presId="urn:microsoft.com/office/officeart/2005/8/layout/hierarchy1"/>
    <dgm:cxn modelId="{A98F2658-8AFD-4B2E-8130-4F5DD118C8DE}" type="presParOf" srcId="{915B77C9-E5CB-414E-A19D-6A212960B386}" destId="{62B23560-7A81-4FFB-9E78-54A1A8B583D3}" srcOrd="1" destOrd="0" presId="urn:microsoft.com/office/officeart/2005/8/layout/hierarchy1"/>
    <dgm:cxn modelId="{F1426F39-4B2A-44D3-A835-1155096B958D}" type="presParOf" srcId="{DECF8739-8D8A-4BA9-B568-8B003466F058}" destId="{406AAF21-DA05-4706-928B-AA2A3217693D}" srcOrd="1" destOrd="0" presId="urn:microsoft.com/office/officeart/2005/8/layout/hierarchy1"/>
    <dgm:cxn modelId="{E7B7EC63-FE02-4936-BFD4-60BCCD1BAC81}" type="presParOf" srcId="{406AAF21-DA05-4706-928B-AA2A3217693D}" destId="{B1C74F94-C120-4611-BCC1-24F6C6DA63D5}" srcOrd="0" destOrd="0" presId="urn:microsoft.com/office/officeart/2005/8/layout/hierarchy1"/>
    <dgm:cxn modelId="{6700CBFF-58A5-4C14-9A0A-C96222E10AC3}" type="presParOf" srcId="{406AAF21-DA05-4706-928B-AA2A3217693D}" destId="{510A48A8-785E-49D2-B4AF-530281F9C1D6}" srcOrd="1" destOrd="0" presId="urn:microsoft.com/office/officeart/2005/8/layout/hierarchy1"/>
    <dgm:cxn modelId="{773265A9-98BC-44E3-8211-5A0DD447D8F1}" type="presParOf" srcId="{510A48A8-785E-49D2-B4AF-530281F9C1D6}" destId="{19458A43-E2F0-48C4-9E1A-3077E8953AE1}" srcOrd="0" destOrd="0" presId="urn:microsoft.com/office/officeart/2005/8/layout/hierarchy1"/>
    <dgm:cxn modelId="{724AA5F8-7EEA-418C-9BE9-830E49033D19}" type="presParOf" srcId="{19458A43-E2F0-48C4-9E1A-3077E8953AE1}" destId="{309C0B66-3B71-4DF6-8FC0-D06E114B1E79}" srcOrd="0" destOrd="0" presId="urn:microsoft.com/office/officeart/2005/8/layout/hierarchy1"/>
    <dgm:cxn modelId="{228BE6E3-33C5-4A0B-A149-5976AA06A70D}" type="presParOf" srcId="{19458A43-E2F0-48C4-9E1A-3077E8953AE1}" destId="{F3F9C81A-2BD4-4A4D-BAC3-DD553C2BEF22}" srcOrd="1" destOrd="0" presId="urn:microsoft.com/office/officeart/2005/8/layout/hierarchy1"/>
    <dgm:cxn modelId="{E449F0C1-5299-46EA-9138-6539C4005875}" type="presParOf" srcId="{510A48A8-785E-49D2-B4AF-530281F9C1D6}" destId="{0FA240FB-A5F1-4FA5-9B96-180A9D4C672D}" srcOrd="1" destOrd="0" presId="urn:microsoft.com/office/officeart/2005/8/layout/hierarchy1"/>
    <dgm:cxn modelId="{8BAF62A4-0592-4C37-ABB5-B7524D52397A}" type="presParOf" srcId="{6A8E0BBC-A57A-496B-A3B0-557943B4A15F}" destId="{61C818F6-7120-4071-89AC-A75262BB6B17}" srcOrd="4" destOrd="0" presId="urn:microsoft.com/office/officeart/2005/8/layout/hierarchy1"/>
    <dgm:cxn modelId="{47EB2042-CEE8-4D47-9132-D8F3EF5F4371}" type="presParOf" srcId="{6A8E0BBC-A57A-496B-A3B0-557943B4A15F}" destId="{A4649C77-150A-4F16-8F98-E51AE8ED54AC}" srcOrd="5" destOrd="0" presId="urn:microsoft.com/office/officeart/2005/8/layout/hierarchy1"/>
    <dgm:cxn modelId="{F9755599-34D5-48B1-87D7-C872912CAB94}" type="presParOf" srcId="{A4649C77-150A-4F16-8F98-E51AE8ED54AC}" destId="{B97899AD-9B75-4324-B3FE-8846193BC54D}" srcOrd="0" destOrd="0" presId="urn:microsoft.com/office/officeart/2005/8/layout/hierarchy1"/>
    <dgm:cxn modelId="{59604F65-3640-4514-9FF7-1476B935C8BF}" type="presParOf" srcId="{B97899AD-9B75-4324-B3FE-8846193BC54D}" destId="{28C5B845-2212-43F3-B6BD-BD1EC839EE8D}" srcOrd="0" destOrd="0" presId="urn:microsoft.com/office/officeart/2005/8/layout/hierarchy1"/>
    <dgm:cxn modelId="{64493481-1D6D-41A6-A623-7BCDDCF5255B}" type="presParOf" srcId="{B97899AD-9B75-4324-B3FE-8846193BC54D}" destId="{E8DFAF5B-BCC7-42FE-82C6-76927EB555CF}" srcOrd="1" destOrd="0" presId="urn:microsoft.com/office/officeart/2005/8/layout/hierarchy1"/>
    <dgm:cxn modelId="{393AA0B5-7144-441A-848D-B385ABC7827F}" type="presParOf" srcId="{A4649C77-150A-4F16-8F98-E51AE8ED54AC}" destId="{B441E619-BD10-440F-AB9E-B5443A6672DD}" srcOrd="1" destOrd="0" presId="urn:microsoft.com/office/officeart/2005/8/layout/hierarchy1"/>
    <dgm:cxn modelId="{A1CF1E53-E55A-490C-9B10-01236A9CFF23}" type="presParOf" srcId="{B441E619-BD10-440F-AB9E-B5443A6672DD}" destId="{4CCE0B88-5161-4256-B7C0-436AC473351E}" srcOrd="0" destOrd="0" presId="urn:microsoft.com/office/officeart/2005/8/layout/hierarchy1"/>
    <dgm:cxn modelId="{B27AEDAE-E30B-4DAE-9C50-58538F21D2B5}" type="presParOf" srcId="{B441E619-BD10-440F-AB9E-B5443A6672DD}" destId="{0CA611BB-479A-460D-989A-1D132E93E8F8}" srcOrd="1" destOrd="0" presId="urn:microsoft.com/office/officeart/2005/8/layout/hierarchy1"/>
    <dgm:cxn modelId="{54A3AB14-C1A3-46A5-9D1F-06D729F1F04F}" type="presParOf" srcId="{0CA611BB-479A-460D-989A-1D132E93E8F8}" destId="{402D6199-C693-4373-93B5-A3AAFA284DBA}" srcOrd="0" destOrd="0" presId="urn:microsoft.com/office/officeart/2005/8/layout/hierarchy1"/>
    <dgm:cxn modelId="{F85E8AA7-7141-4D07-9542-FB7765086C6E}" type="presParOf" srcId="{402D6199-C693-4373-93B5-A3AAFA284DBA}" destId="{4CEC1BB7-03E2-4041-9915-528C4B111050}" srcOrd="0" destOrd="0" presId="urn:microsoft.com/office/officeart/2005/8/layout/hierarchy1"/>
    <dgm:cxn modelId="{9996D3AA-E870-4672-9C5A-31CACC503664}" type="presParOf" srcId="{402D6199-C693-4373-93B5-A3AAFA284DBA}" destId="{801FF965-FF3C-49D1-A150-816F900B6BDD}" srcOrd="1" destOrd="0" presId="urn:microsoft.com/office/officeart/2005/8/layout/hierarchy1"/>
    <dgm:cxn modelId="{759A8557-4B90-400D-B003-9C616B172675}" type="presParOf" srcId="{0CA611BB-479A-460D-989A-1D132E93E8F8}" destId="{33C6C9C6-97B0-402B-AF19-DB094D684D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53D17-F8B1-467D-9284-CF8DA66B9FEB}">
      <dsp:nvSpPr>
        <dsp:cNvPr id="0" name=""/>
        <dsp:cNvSpPr/>
      </dsp:nvSpPr>
      <dsp:spPr>
        <a:xfrm>
          <a:off x="7359382" y="2738198"/>
          <a:ext cx="91440" cy="738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372"/>
              </a:lnTo>
              <a:lnTo>
                <a:pt x="53723" y="504372"/>
              </a:lnTo>
              <a:lnTo>
                <a:pt x="53723" y="73870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14556-86F9-4AF2-9B4C-C512B20EEC55}">
      <dsp:nvSpPr>
        <dsp:cNvPr id="0" name=""/>
        <dsp:cNvSpPr/>
      </dsp:nvSpPr>
      <dsp:spPr>
        <a:xfrm>
          <a:off x="4899513" y="1302446"/>
          <a:ext cx="2505588" cy="735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337"/>
              </a:lnTo>
              <a:lnTo>
                <a:pt x="2505588" y="501337"/>
              </a:lnTo>
              <a:lnTo>
                <a:pt x="2505588" y="73566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10E3B-A41A-47CE-ADCE-8CB7D98E5540}">
      <dsp:nvSpPr>
        <dsp:cNvPr id="0" name=""/>
        <dsp:cNvSpPr/>
      </dsp:nvSpPr>
      <dsp:spPr>
        <a:xfrm>
          <a:off x="2381682" y="2771094"/>
          <a:ext cx="91440" cy="7356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566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F29DB-FC4D-4983-96DF-F5C6FCF1F34B}">
      <dsp:nvSpPr>
        <dsp:cNvPr id="0" name=""/>
        <dsp:cNvSpPr/>
      </dsp:nvSpPr>
      <dsp:spPr>
        <a:xfrm>
          <a:off x="2427402" y="1302446"/>
          <a:ext cx="2472110" cy="735669"/>
        </a:xfrm>
        <a:custGeom>
          <a:avLst/>
          <a:gdLst/>
          <a:ahLst/>
          <a:cxnLst/>
          <a:rect l="0" t="0" r="0" b="0"/>
          <a:pathLst>
            <a:path>
              <a:moveTo>
                <a:pt x="2472110" y="0"/>
              </a:moveTo>
              <a:lnTo>
                <a:pt x="2472110" y="501337"/>
              </a:lnTo>
              <a:lnTo>
                <a:pt x="0" y="501337"/>
              </a:lnTo>
              <a:lnTo>
                <a:pt x="0" y="73566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39BAB-4F3E-4416-B459-5716919259EB}">
      <dsp:nvSpPr>
        <dsp:cNvPr id="0" name=""/>
        <dsp:cNvSpPr/>
      </dsp:nvSpPr>
      <dsp:spPr>
        <a:xfrm>
          <a:off x="2434013" y="564328"/>
          <a:ext cx="4930999" cy="738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00F6A-BA85-497C-801F-CFC4B59E17CF}">
      <dsp:nvSpPr>
        <dsp:cNvPr id="0" name=""/>
        <dsp:cNvSpPr/>
      </dsp:nvSpPr>
      <dsp:spPr>
        <a:xfrm>
          <a:off x="2715071" y="831333"/>
          <a:ext cx="4930999" cy="738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Receptores Colinérgicos </a:t>
          </a:r>
          <a:endParaRPr lang="pt-BR" sz="2300" kern="1200" dirty="0"/>
        </a:p>
      </dsp:txBody>
      <dsp:txXfrm>
        <a:off x="2736690" y="852952"/>
        <a:ext cx="4887761" cy="694880"/>
      </dsp:txXfrm>
    </dsp:sp>
    <dsp:sp modelId="{6148F10E-5B17-434D-B51F-8E8D8E85DB00}">
      <dsp:nvSpPr>
        <dsp:cNvPr id="0" name=""/>
        <dsp:cNvSpPr/>
      </dsp:nvSpPr>
      <dsp:spPr>
        <a:xfrm>
          <a:off x="1190276" y="2038115"/>
          <a:ext cx="2474251" cy="73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EB29E-67EA-40AB-B002-C382658279BC}">
      <dsp:nvSpPr>
        <dsp:cNvPr id="0" name=""/>
        <dsp:cNvSpPr/>
      </dsp:nvSpPr>
      <dsp:spPr>
        <a:xfrm>
          <a:off x="1471334" y="2305120"/>
          <a:ext cx="2474251" cy="73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Muscarínicos</a:t>
          </a:r>
          <a:endParaRPr lang="pt-BR" sz="2300" kern="1200" dirty="0"/>
        </a:p>
      </dsp:txBody>
      <dsp:txXfrm>
        <a:off x="1492802" y="2326588"/>
        <a:ext cx="2431315" cy="690042"/>
      </dsp:txXfrm>
    </dsp:sp>
    <dsp:sp modelId="{C01DBC6E-EBB2-47A5-B05D-F0341BFE11BC}">
      <dsp:nvSpPr>
        <dsp:cNvPr id="0" name=""/>
        <dsp:cNvSpPr/>
      </dsp:nvSpPr>
      <dsp:spPr>
        <a:xfrm>
          <a:off x="8003" y="3506763"/>
          <a:ext cx="4838798" cy="1080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71FBF-6B4A-4554-ABCD-0D7EDF07EE4B}">
      <dsp:nvSpPr>
        <dsp:cNvPr id="0" name=""/>
        <dsp:cNvSpPr/>
      </dsp:nvSpPr>
      <dsp:spPr>
        <a:xfrm>
          <a:off x="289061" y="3773768"/>
          <a:ext cx="4838798" cy="1080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Acoplados a proteína G com 7 domínios transmembrana</a:t>
          </a:r>
          <a:endParaRPr lang="pt-BR" sz="2300" kern="1200" dirty="0"/>
        </a:p>
      </dsp:txBody>
      <dsp:txXfrm>
        <a:off x="320710" y="3805417"/>
        <a:ext cx="4775500" cy="1017272"/>
      </dsp:txXfrm>
    </dsp:sp>
    <dsp:sp modelId="{B3C88130-58D9-4A4E-AD2F-0748B378B989}">
      <dsp:nvSpPr>
        <dsp:cNvPr id="0" name=""/>
        <dsp:cNvSpPr/>
      </dsp:nvSpPr>
      <dsp:spPr>
        <a:xfrm>
          <a:off x="6201454" y="2038115"/>
          <a:ext cx="2407295" cy="700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93497-45C8-4E83-8467-E2AE63D1A731}">
      <dsp:nvSpPr>
        <dsp:cNvPr id="0" name=""/>
        <dsp:cNvSpPr/>
      </dsp:nvSpPr>
      <dsp:spPr>
        <a:xfrm>
          <a:off x="6482512" y="2305120"/>
          <a:ext cx="2407295" cy="700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Nicotínicos</a:t>
          </a:r>
          <a:endParaRPr lang="pt-BR" sz="2300" kern="1200" dirty="0"/>
        </a:p>
      </dsp:txBody>
      <dsp:txXfrm>
        <a:off x="6503017" y="2325625"/>
        <a:ext cx="2366285" cy="659072"/>
      </dsp:txXfrm>
    </dsp:sp>
    <dsp:sp modelId="{C10F977E-F137-4FC6-BCF2-DFCCB1E3F8F8}">
      <dsp:nvSpPr>
        <dsp:cNvPr id="0" name=""/>
        <dsp:cNvSpPr/>
      </dsp:nvSpPr>
      <dsp:spPr>
        <a:xfrm>
          <a:off x="5416921" y="3476903"/>
          <a:ext cx="3992369" cy="1033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9D93B-0B5C-439D-B054-BA7D97085BA2}">
      <dsp:nvSpPr>
        <dsp:cNvPr id="0" name=""/>
        <dsp:cNvSpPr/>
      </dsp:nvSpPr>
      <dsp:spPr>
        <a:xfrm>
          <a:off x="5697979" y="3743908"/>
          <a:ext cx="3992369" cy="1033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Canais iônicos regulados por ligantes</a:t>
          </a:r>
          <a:endParaRPr lang="pt-BR" sz="2300" kern="1200" dirty="0"/>
        </a:p>
      </dsp:txBody>
      <dsp:txXfrm>
        <a:off x="5728236" y="3774165"/>
        <a:ext cx="3931855" cy="972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71105-A4E7-4957-9D41-EC4CA50D0ABF}">
      <dsp:nvSpPr>
        <dsp:cNvPr id="0" name=""/>
        <dsp:cNvSpPr/>
      </dsp:nvSpPr>
      <dsp:spPr>
        <a:xfrm>
          <a:off x="10172499" y="3993265"/>
          <a:ext cx="91440" cy="700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08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BC395-DAC4-45B4-8B10-3F31293671E4}">
      <dsp:nvSpPr>
        <dsp:cNvPr id="0" name=""/>
        <dsp:cNvSpPr/>
      </dsp:nvSpPr>
      <dsp:spPr>
        <a:xfrm>
          <a:off x="10172499" y="2803488"/>
          <a:ext cx="91440" cy="4741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1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1AE32-8DAD-467B-990D-320EDAE02B79}">
      <dsp:nvSpPr>
        <dsp:cNvPr id="0" name=""/>
        <dsp:cNvSpPr/>
      </dsp:nvSpPr>
      <dsp:spPr>
        <a:xfrm>
          <a:off x="10172499" y="1618504"/>
          <a:ext cx="91440" cy="4741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1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56D7B-1709-4C86-B095-67839C4AE563}">
      <dsp:nvSpPr>
        <dsp:cNvPr id="0" name=""/>
        <dsp:cNvSpPr/>
      </dsp:nvSpPr>
      <dsp:spPr>
        <a:xfrm>
          <a:off x="5886417" y="471822"/>
          <a:ext cx="4331802" cy="435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14"/>
              </a:lnTo>
              <a:lnTo>
                <a:pt x="4331802" y="284814"/>
              </a:lnTo>
              <a:lnTo>
                <a:pt x="4331802" y="4358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B472B-4A2F-4F41-AFEC-69B5EF65540C}">
      <dsp:nvSpPr>
        <dsp:cNvPr id="0" name=""/>
        <dsp:cNvSpPr/>
      </dsp:nvSpPr>
      <dsp:spPr>
        <a:xfrm>
          <a:off x="8047081" y="4019342"/>
          <a:ext cx="91440" cy="741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149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D44F-E826-4BFA-AFE5-00648F078778}">
      <dsp:nvSpPr>
        <dsp:cNvPr id="0" name=""/>
        <dsp:cNvSpPr/>
      </dsp:nvSpPr>
      <dsp:spPr>
        <a:xfrm>
          <a:off x="8047081" y="2803488"/>
          <a:ext cx="91440" cy="50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22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E0B88-5161-4256-B7C0-436AC473351E}">
      <dsp:nvSpPr>
        <dsp:cNvPr id="0" name=""/>
        <dsp:cNvSpPr/>
      </dsp:nvSpPr>
      <dsp:spPr>
        <a:xfrm>
          <a:off x="8047081" y="1618504"/>
          <a:ext cx="91440" cy="4741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1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818F6-7120-4071-89AC-A75262BB6B17}">
      <dsp:nvSpPr>
        <dsp:cNvPr id="0" name=""/>
        <dsp:cNvSpPr/>
      </dsp:nvSpPr>
      <dsp:spPr>
        <a:xfrm>
          <a:off x="5886417" y="471822"/>
          <a:ext cx="2206383" cy="435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14"/>
              </a:lnTo>
              <a:lnTo>
                <a:pt x="2206383" y="284814"/>
              </a:lnTo>
              <a:lnTo>
                <a:pt x="2206383" y="4358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1F5E2-E7FD-44B7-A297-E4629C6F6DA6}">
      <dsp:nvSpPr>
        <dsp:cNvPr id="0" name=""/>
        <dsp:cNvSpPr/>
      </dsp:nvSpPr>
      <dsp:spPr>
        <a:xfrm>
          <a:off x="6225656" y="1618504"/>
          <a:ext cx="91440" cy="4741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1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6253F-E8C1-4542-AC89-A067D38FF57F}">
      <dsp:nvSpPr>
        <dsp:cNvPr id="0" name=""/>
        <dsp:cNvSpPr/>
      </dsp:nvSpPr>
      <dsp:spPr>
        <a:xfrm>
          <a:off x="5886417" y="471822"/>
          <a:ext cx="384958" cy="435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14"/>
              </a:lnTo>
              <a:lnTo>
                <a:pt x="384958" y="284814"/>
              </a:lnTo>
              <a:lnTo>
                <a:pt x="384958" y="4358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CD150-32D8-496D-90BB-43F3F010D44A}">
      <dsp:nvSpPr>
        <dsp:cNvPr id="0" name=""/>
        <dsp:cNvSpPr/>
      </dsp:nvSpPr>
      <dsp:spPr>
        <a:xfrm>
          <a:off x="4118219" y="3970230"/>
          <a:ext cx="91440" cy="5761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617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088E1-8ED7-4C84-A26F-535F8EAF8E09}">
      <dsp:nvSpPr>
        <dsp:cNvPr id="0" name=""/>
        <dsp:cNvSpPr/>
      </dsp:nvSpPr>
      <dsp:spPr>
        <a:xfrm>
          <a:off x="4118219" y="2803488"/>
          <a:ext cx="91440" cy="506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90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8D6F9-FAD9-494C-980D-DC3D458030F9}">
      <dsp:nvSpPr>
        <dsp:cNvPr id="0" name=""/>
        <dsp:cNvSpPr/>
      </dsp:nvSpPr>
      <dsp:spPr>
        <a:xfrm>
          <a:off x="4118219" y="1618504"/>
          <a:ext cx="91440" cy="4741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1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14556-86F9-4AF2-9B4C-C512B20EEC55}">
      <dsp:nvSpPr>
        <dsp:cNvPr id="0" name=""/>
        <dsp:cNvSpPr/>
      </dsp:nvSpPr>
      <dsp:spPr>
        <a:xfrm>
          <a:off x="4163939" y="471822"/>
          <a:ext cx="1722477" cy="435844"/>
        </a:xfrm>
        <a:custGeom>
          <a:avLst/>
          <a:gdLst/>
          <a:ahLst/>
          <a:cxnLst/>
          <a:rect l="0" t="0" r="0" b="0"/>
          <a:pathLst>
            <a:path>
              <a:moveTo>
                <a:pt x="1722477" y="0"/>
              </a:moveTo>
              <a:lnTo>
                <a:pt x="1722477" y="284814"/>
              </a:lnTo>
              <a:lnTo>
                <a:pt x="0" y="284814"/>
              </a:lnTo>
              <a:lnTo>
                <a:pt x="0" y="4358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FD121-6ED8-48C2-AC26-6EEE6789127E}">
      <dsp:nvSpPr>
        <dsp:cNvPr id="0" name=""/>
        <dsp:cNvSpPr/>
      </dsp:nvSpPr>
      <dsp:spPr>
        <a:xfrm>
          <a:off x="1508895" y="3993265"/>
          <a:ext cx="91440" cy="4843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292"/>
              </a:lnTo>
              <a:lnTo>
                <a:pt x="45964" y="333292"/>
              </a:lnTo>
              <a:lnTo>
                <a:pt x="45964" y="4843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C131D-13E0-4A40-9623-6D8018D651C4}">
      <dsp:nvSpPr>
        <dsp:cNvPr id="0" name=""/>
        <dsp:cNvSpPr/>
      </dsp:nvSpPr>
      <dsp:spPr>
        <a:xfrm>
          <a:off x="1508895" y="2803488"/>
          <a:ext cx="91440" cy="4741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1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F1E8E-9FE4-4585-85D2-4AA1B06F8F72}">
      <dsp:nvSpPr>
        <dsp:cNvPr id="0" name=""/>
        <dsp:cNvSpPr/>
      </dsp:nvSpPr>
      <dsp:spPr>
        <a:xfrm>
          <a:off x="1508895" y="1618504"/>
          <a:ext cx="91440" cy="4741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1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F29DB-FC4D-4983-96DF-F5C6FCF1F34B}">
      <dsp:nvSpPr>
        <dsp:cNvPr id="0" name=""/>
        <dsp:cNvSpPr/>
      </dsp:nvSpPr>
      <dsp:spPr>
        <a:xfrm>
          <a:off x="1554615" y="471822"/>
          <a:ext cx="4331802" cy="435844"/>
        </a:xfrm>
        <a:custGeom>
          <a:avLst/>
          <a:gdLst/>
          <a:ahLst/>
          <a:cxnLst/>
          <a:rect l="0" t="0" r="0" b="0"/>
          <a:pathLst>
            <a:path>
              <a:moveTo>
                <a:pt x="4331802" y="0"/>
              </a:moveTo>
              <a:lnTo>
                <a:pt x="4331802" y="284814"/>
              </a:lnTo>
              <a:lnTo>
                <a:pt x="0" y="284814"/>
              </a:lnTo>
              <a:lnTo>
                <a:pt x="0" y="4358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39BAB-4F3E-4416-B459-5716919259EB}">
      <dsp:nvSpPr>
        <dsp:cNvPr id="0" name=""/>
        <dsp:cNvSpPr/>
      </dsp:nvSpPr>
      <dsp:spPr>
        <a:xfrm>
          <a:off x="3247718" y="-172087"/>
          <a:ext cx="5277398" cy="6439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00F6A-BA85-497C-801F-CFC4B59E17CF}">
      <dsp:nvSpPr>
        <dsp:cNvPr id="0" name=""/>
        <dsp:cNvSpPr/>
      </dsp:nvSpPr>
      <dsp:spPr>
        <a:xfrm>
          <a:off x="3428863" y="0"/>
          <a:ext cx="5277398" cy="643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Receptores Muscarínicos</a:t>
          </a:r>
          <a:endParaRPr lang="pt-BR" sz="2000" kern="1200" dirty="0"/>
        </a:p>
      </dsp:txBody>
      <dsp:txXfrm>
        <a:off x="3447722" y="18859"/>
        <a:ext cx="5239680" cy="606191"/>
      </dsp:txXfrm>
    </dsp:sp>
    <dsp:sp modelId="{6148F10E-5B17-434D-B51F-8E8D8E85DB00}">
      <dsp:nvSpPr>
        <dsp:cNvPr id="0" name=""/>
        <dsp:cNvSpPr/>
      </dsp:nvSpPr>
      <dsp:spPr>
        <a:xfrm>
          <a:off x="956335" y="907666"/>
          <a:ext cx="1196559" cy="71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EB29E-67EA-40AB-B002-C382658279BC}">
      <dsp:nvSpPr>
        <dsp:cNvPr id="0" name=""/>
        <dsp:cNvSpPr/>
      </dsp:nvSpPr>
      <dsp:spPr>
        <a:xfrm>
          <a:off x="1137480" y="1079753"/>
          <a:ext cx="1196559" cy="710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M1</a:t>
          </a:r>
          <a:endParaRPr lang="pt-BR" sz="2000" kern="1200" dirty="0"/>
        </a:p>
      </dsp:txBody>
      <dsp:txXfrm>
        <a:off x="1158300" y="1100573"/>
        <a:ext cx="1154919" cy="669197"/>
      </dsp:txXfrm>
    </dsp:sp>
    <dsp:sp modelId="{42FFD442-1905-47A4-A528-1AF1223ACF33}">
      <dsp:nvSpPr>
        <dsp:cNvPr id="0" name=""/>
        <dsp:cNvSpPr/>
      </dsp:nvSpPr>
      <dsp:spPr>
        <a:xfrm>
          <a:off x="956335" y="2092650"/>
          <a:ext cx="1196559" cy="71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EDFD7-550A-49EE-AF8B-9AB5AB32B664}">
      <dsp:nvSpPr>
        <dsp:cNvPr id="0" name=""/>
        <dsp:cNvSpPr/>
      </dsp:nvSpPr>
      <dsp:spPr>
        <a:xfrm>
          <a:off x="1137480" y="2264737"/>
          <a:ext cx="1196559" cy="710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SNC</a:t>
          </a:r>
          <a:endParaRPr lang="pt-BR" sz="2000" kern="1200" dirty="0"/>
        </a:p>
      </dsp:txBody>
      <dsp:txXfrm>
        <a:off x="1158300" y="2285557"/>
        <a:ext cx="1154919" cy="669197"/>
      </dsp:txXfrm>
    </dsp:sp>
    <dsp:sp modelId="{745D3083-107C-441B-AC7D-CE24369FC8D7}">
      <dsp:nvSpPr>
        <dsp:cNvPr id="0" name=""/>
        <dsp:cNvSpPr/>
      </dsp:nvSpPr>
      <dsp:spPr>
        <a:xfrm>
          <a:off x="739464" y="3277633"/>
          <a:ext cx="1630300" cy="715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079FD-4893-48C4-A6BB-7402597041C9}">
      <dsp:nvSpPr>
        <dsp:cNvPr id="0" name=""/>
        <dsp:cNvSpPr/>
      </dsp:nvSpPr>
      <dsp:spPr>
        <a:xfrm>
          <a:off x="920609" y="3449721"/>
          <a:ext cx="1630300" cy="715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Excitatório</a:t>
          </a:r>
          <a:endParaRPr lang="pt-BR" sz="2000" kern="1200" dirty="0"/>
        </a:p>
      </dsp:txBody>
      <dsp:txXfrm>
        <a:off x="941569" y="3470681"/>
        <a:ext cx="1588380" cy="673711"/>
      </dsp:txXfrm>
    </dsp:sp>
    <dsp:sp modelId="{E13DBDA8-BC42-420B-B77B-046D0AB2A121}">
      <dsp:nvSpPr>
        <dsp:cNvPr id="0" name=""/>
        <dsp:cNvSpPr/>
      </dsp:nvSpPr>
      <dsp:spPr>
        <a:xfrm>
          <a:off x="300750" y="4477587"/>
          <a:ext cx="2508217" cy="1428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5F28B-7B77-4329-9B89-B3FB2B30B044}">
      <dsp:nvSpPr>
        <dsp:cNvPr id="0" name=""/>
        <dsp:cNvSpPr/>
      </dsp:nvSpPr>
      <dsp:spPr>
        <a:xfrm>
          <a:off x="481895" y="4649674"/>
          <a:ext cx="2508217" cy="1428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Função Cognitiva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Convulsão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Dopamina</a:t>
          </a:r>
          <a:endParaRPr lang="pt-BR" sz="2000" kern="1200" dirty="0"/>
        </a:p>
      </dsp:txBody>
      <dsp:txXfrm>
        <a:off x="523722" y="4691501"/>
        <a:ext cx="2424563" cy="1344429"/>
      </dsp:txXfrm>
    </dsp:sp>
    <dsp:sp modelId="{B3C88130-58D9-4A4E-AD2F-0748B378B989}">
      <dsp:nvSpPr>
        <dsp:cNvPr id="0" name=""/>
        <dsp:cNvSpPr/>
      </dsp:nvSpPr>
      <dsp:spPr>
        <a:xfrm>
          <a:off x="3565660" y="907666"/>
          <a:ext cx="1196559" cy="71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93497-45C8-4E83-8467-E2AE63D1A731}">
      <dsp:nvSpPr>
        <dsp:cNvPr id="0" name=""/>
        <dsp:cNvSpPr/>
      </dsp:nvSpPr>
      <dsp:spPr>
        <a:xfrm>
          <a:off x="3746804" y="1079753"/>
          <a:ext cx="1196559" cy="710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M2</a:t>
          </a:r>
          <a:endParaRPr lang="pt-BR" sz="2000" kern="1200" dirty="0"/>
        </a:p>
      </dsp:txBody>
      <dsp:txXfrm>
        <a:off x="3767624" y="1100573"/>
        <a:ext cx="1154919" cy="669197"/>
      </dsp:txXfrm>
    </dsp:sp>
    <dsp:sp modelId="{316FAF9E-6655-4381-A917-531C36F8F81F}">
      <dsp:nvSpPr>
        <dsp:cNvPr id="0" name=""/>
        <dsp:cNvSpPr/>
      </dsp:nvSpPr>
      <dsp:spPr>
        <a:xfrm>
          <a:off x="3431853" y="2092650"/>
          <a:ext cx="1464173" cy="71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23560-7A81-4FFB-9E78-54A1A8B583D3}">
      <dsp:nvSpPr>
        <dsp:cNvPr id="0" name=""/>
        <dsp:cNvSpPr/>
      </dsp:nvSpPr>
      <dsp:spPr>
        <a:xfrm>
          <a:off x="3612997" y="2264737"/>
          <a:ext cx="1464173" cy="710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Coração e SNC</a:t>
          </a:r>
          <a:endParaRPr lang="pt-BR" sz="2000" kern="1200" dirty="0"/>
        </a:p>
      </dsp:txBody>
      <dsp:txXfrm>
        <a:off x="3633817" y="2285557"/>
        <a:ext cx="1422533" cy="669197"/>
      </dsp:txXfrm>
    </dsp:sp>
    <dsp:sp modelId="{3ED0D4E9-302B-42E9-8C27-C8172313FE82}">
      <dsp:nvSpPr>
        <dsp:cNvPr id="0" name=""/>
        <dsp:cNvSpPr/>
      </dsp:nvSpPr>
      <dsp:spPr>
        <a:xfrm>
          <a:off x="3348789" y="3310388"/>
          <a:ext cx="1630300" cy="659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4F40A-32C8-44A6-836C-C458B0C89511}">
      <dsp:nvSpPr>
        <dsp:cNvPr id="0" name=""/>
        <dsp:cNvSpPr/>
      </dsp:nvSpPr>
      <dsp:spPr>
        <a:xfrm>
          <a:off x="3529934" y="3482476"/>
          <a:ext cx="1630300" cy="659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Inibitório</a:t>
          </a:r>
          <a:endParaRPr lang="pt-BR" sz="2000" kern="1200" dirty="0"/>
        </a:p>
      </dsp:txBody>
      <dsp:txXfrm>
        <a:off x="3549260" y="3501802"/>
        <a:ext cx="1591648" cy="621189"/>
      </dsp:txXfrm>
    </dsp:sp>
    <dsp:sp modelId="{C7E28934-A74B-4C41-A4FB-656F66D90F21}">
      <dsp:nvSpPr>
        <dsp:cNvPr id="0" name=""/>
        <dsp:cNvSpPr/>
      </dsp:nvSpPr>
      <dsp:spPr>
        <a:xfrm>
          <a:off x="3171013" y="4546410"/>
          <a:ext cx="1985853" cy="1323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F6F60-B83E-41E4-9B5C-8964329755B3}">
      <dsp:nvSpPr>
        <dsp:cNvPr id="0" name=""/>
        <dsp:cNvSpPr/>
      </dsp:nvSpPr>
      <dsp:spPr>
        <a:xfrm>
          <a:off x="3352157" y="4718497"/>
          <a:ext cx="1985853" cy="1323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Tremores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Hipotermia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Analgesia</a:t>
          </a:r>
          <a:endParaRPr lang="pt-BR" sz="2000" kern="1200" dirty="0"/>
        </a:p>
      </dsp:txBody>
      <dsp:txXfrm>
        <a:off x="3390914" y="4757254"/>
        <a:ext cx="1908339" cy="1245731"/>
      </dsp:txXfrm>
    </dsp:sp>
    <dsp:sp modelId="{78C27C04-762F-4CFA-A4FF-8CF45E2EDED7}">
      <dsp:nvSpPr>
        <dsp:cNvPr id="0" name=""/>
        <dsp:cNvSpPr/>
      </dsp:nvSpPr>
      <dsp:spPr>
        <a:xfrm>
          <a:off x="5673096" y="907666"/>
          <a:ext cx="1196559" cy="71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09F23-8C2F-4B02-BAB2-BCF3B2410717}">
      <dsp:nvSpPr>
        <dsp:cNvPr id="0" name=""/>
        <dsp:cNvSpPr/>
      </dsp:nvSpPr>
      <dsp:spPr>
        <a:xfrm>
          <a:off x="5854241" y="1079753"/>
          <a:ext cx="1196559" cy="710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M3</a:t>
          </a:r>
          <a:endParaRPr lang="pt-BR" sz="2000" kern="1200" dirty="0"/>
        </a:p>
      </dsp:txBody>
      <dsp:txXfrm>
        <a:off x="5875061" y="1100573"/>
        <a:ext cx="1154919" cy="669197"/>
      </dsp:txXfrm>
    </dsp:sp>
    <dsp:sp modelId="{5ED56942-0B3D-4154-A8E2-6097F8322764}">
      <dsp:nvSpPr>
        <dsp:cNvPr id="0" name=""/>
        <dsp:cNvSpPr/>
      </dsp:nvSpPr>
      <dsp:spPr>
        <a:xfrm>
          <a:off x="5334418" y="2092650"/>
          <a:ext cx="1873916" cy="71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DEEDF-9F76-41C5-B305-F1A651ECC700}">
      <dsp:nvSpPr>
        <dsp:cNvPr id="0" name=""/>
        <dsp:cNvSpPr/>
      </dsp:nvSpPr>
      <dsp:spPr>
        <a:xfrm>
          <a:off x="5515562" y="2264737"/>
          <a:ext cx="1873916" cy="710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Músculo liso</a:t>
          </a:r>
          <a:endParaRPr lang="pt-BR" sz="2000" kern="1200" dirty="0"/>
        </a:p>
      </dsp:txBody>
      <dsp:txXfrm>
        <a:off x="5536382" y="2285557"/>
        <a:ext cx="1832276" cy="669197"/>
      </dsp:txXfrm>
    </dsp:sp>
    <dsp:sp modelId="{28C5B845-2212-43F3-B6BD-BD1EC839EE8D}">
      <dsp:nvSpPr>
        <dsp:cNvPr id="0" name=""/>
        <dsp:cNvSpPr/>
      </dsp:nvSpPr>
      <dsp:spPr>
        <a:xfrm>
          <a:off x="7494521" y="907666"/>
          <a:ext cx="1196559" cy="71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FAF5B-BCC7-42FE-82C6-76927EB555CF}">
      <dsp:nvSpPr>
        <dsp:cNvPr id="0" name=""/>
        <dsp:cNvSpPr/>
      </dsp:nvSpPr>
      <dsp:spPr>
        <a:xfrm>
          <a:off x="7675666" y="1079753"/>
          <a:ext cx="1196559" cy="710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M4</a:t>
          </a:r>
          <a:endParaRPr lang="pt-BR" sz="2000" kern="1200" dirty="0"/>
        </a:p>
      </dsp:txBody>
      <dsp:txXfrm>
        <a:off x="7696486" y="1100573"/>
        <a:ext cx="1154919" cy="669197"/>
      </dsp:txXfrm>
    </dsp:sp>
    <dsp:sp modelId="{4CEC1BB7-03E2-4041-9915-528C4B111050}">
      <dsp:nvSpPr>
        <dsp:cNvPr id="0" name=""/>
        <dsp:cNvSpPr/>
      </dsp:nvSpPr>
      <dsp:spPr>
        <a:xfrm>
          <a:off x="7494521" y="2092650"/>
          <a:ext cx="1196559" cy="71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FF965-FF3C-49D1-A150-816F900B6BDD}">
      <dsp:nvSpPr>
        <dsp:cNvPr id="0" name=""/>
        <dsp:cNvSpPr/>
      </dsp:nvSpPr>
      <dsp:spPr>
        <a:xfrm>
          <a:off x="7675666" y="2264737"/>
          <a:ext cx="1196559" cy="710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SNC</a:t>
          </a:r>
          <a:endParaRPr lang="pt-BR" sz="2000" kern="1200" dirty="0"/>
        </a:p>
      </dsp:txBody>
      <dsp:txXfrm>
        <a:off x="7696486" y="2285557"/>
        <a:ext cx="1154919" cy="669197"/>
      </dsp:txXfrm>
    </dsp:sp>
    <dsp:sp modelId="{D94C611C-06D9-43F3-B828-CEEC7BA2B319}">
      <dsp:nvSpPr>
        <dsp:cNvPr id="0" name=""/>
        <dsp:cNvSpPr/>
      </dsp:nvSpPr>
      <dsp:spPr>
        <a:xfrm>
          <a:off x="7277650" y="3303711"/>
          <a:ext cx="1630300" cy="715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98C57-3384-437B-8ED2-F5673003DD10}">
      <dsp:nvSpPr>
        <dsp:cNvPr id="0" name=""/>
        <dsp:cNvSpPr/>
      </dsp:nvSpPr>
      <dsp:spPr>
        <a:xfrm>
          <a:off x="7458795" y="3475798"/>
          <a:ext cx="1630300" cy="715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Inibitório</a:t>
          </a:r>
          <a:endParaRPr lang="pt-BR" sz="2000" kern="1200" dirty="0"/>
        </a:p>
      </dsp:txBody>
      <dsp:txXfrm>
        <a:off x="7479755" y="3496758"/>
        <a:ext cx="1588380" cy="673711"/>
      </dsp:txXfrm>
    </dsp:sp>
    <dsp:sp modelId="{CF202729-F1E5-4A88-94E6-4E05F7F8FDE3}">
      <dsp:nvSpPr>
        <dsp:cNvPr id="0" name=""/>
        <dsp:cNvSpPr/>
      </dsp:nvSpPr>
      <dsp:spPr>
        <a:xfrm>
          <a:off x="7277650" y="4760839"/>
          <a:ext cx="1630300" cy="1198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B9AFD-2550-4EBA-A639-BAD6A520D950}">
      <dsp:nvSpPr>
        <dsp:cNvPr id="0" name=""/>
        <dsp:cNvSpPr/>
      </dsp:nvSpPr>
      <dsp:spPr>
        <a:xfrm>
          <a:off x="7458795" y="4932926"/>
          <a:ext cx="1630300" cy="1198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Analgesia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Catalepsia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Dopamina</a:t>
          </a:r>
        </a:p>
      </dsp:txBody>
      <dsp:txXfrm>
        <a:off x="7493884" y="4968015"/>
        <a:ext cx="1560122" cy="1127854"/>
      </dsp:txXfrm>
    </dsp:sp>
    <dsp:sp modelId="{FA9E72F9-E4D1-49B3-A4BE-E0DBBF334CF2}">
      <dsp:nvSpPr>
        <dsp:cNvPr id="0" name=""/>
        <dsp:cNvSpPr/>
      </dsp:nvSpPr>
      <dsp:spPr>
        <a:xfrm>
          <a:off x="9619940" y="907666"/>
          <a:ext cx="1196559" cy="71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10E07-6705-4DFC-B04C-BD7E8082505D}">
      <dsp:nvSpPr>
        <dsp:cNvPr id="0" name=""/>
        <dsp:cNvSpPr/>
      </dsp:nvSpPr>
      <dsp:spPr>
        <a:xfrm>
          <a:off x="9801084" y="1079753"/>
          <a:ext cx="1196559" cy="710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M5</a:t>
          </a:r>
          <a:endParaRPr lang="pt-BR" sz="2000" kern="1200" dirty="0"/>
        </a:p>
      </dsp:txBody>
      <dsp:txXfrm>
        <a:off x="9821904" y="1100573"/>
        <a:ext cx="1154919" cy="669197"/>
      </dsp:txXfrm>
    </dsp:sp>
    <dsp:sp modelId="{43DAEF38-8EEE-4EBB-9194-259EDD0A1704}">
      <dsp:nvSpPr>
        <dsp:cNvPr id="0" name=""/>
        <dsp:cNvSpPr/>
      </dsp:nvSpPr>
      <dsp:spPr>
        <a:xfrm>
          <a:off x="9619940" y="2092650"/>
          <a:ext cx="1196559" cy="71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B8902-E2F0-41BD-A396-1E67DF56C475}">
      <dsp:nvSpPr>
        <dsp:cNvPr id="0" name=""/>
        <dsp:cNvSpPr/>
      </dsp:nvSpPr>
      <dsp:spPr>
        <a:xfrm>
          <a:off x="9801084" y="2264737"/>
          <a:ext cx="1196559" cy="710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SNC</a:t>
          </a:r>
          <a:endParaRPr lang="pt-BR" sz="2000" kern="1200" dirty="0"/>
        </a:p>
      </dsp:txBody>
      <dsp:txXfrm>
        <a:off x="9821904" y="2285557"/>
        <a:ext cx="1154919" cy="669197"/>
      </dsp:txXfrm>
    </dsp:sp>
    <dsp:sp modelId="{C34444DA-3EB7-4F02-A026-68EB8AFFB5DC}">
      <dsp:nvSpPr>
        <dsp:cNvPr id="0" name=""/>
        <dsp:cNvSpPr/>
      </dsp:nvSpPr>
      <dsp:spPr>
        <a:xfrm>
          <a:off x="9403069" y="3277633"/>
          <a:ext cx="1630300" cy="715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F2770-B40D-4FBF-8346-C4BC120B4D3D}">
      <dsp:nvSpPr>
        <dsp:cNvPr id="0" name=""/>
        <dsp:cNvSpPr/>
      </dsp:nvSpPr>
      <dsp:spPr>
        <a:xfrm>
          <a:off x="9584213" y="3449721"/>
          <a:ext cx="1630300" cy="715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Excitatório</a:t>
          </a:r>
          <a:endParaRPr lang="pt-BR" sz="2000" kern="1200" dirty="0"/>
        </a:p>
      </dsp:txBody>
      <dsp:txXfrm>
        <a:off x="9605173" y="3470681"/>
        <a:ext cx="1588380" cy="673711"/>
      </dsp:txXfrm>
    </dsp:sp>
    <dsp:sp modelId="{E7142BA6-4B68-446E-A8E6-23C4145AFD53}">
      <dsp:nvSpPr>
        <dsp:cNvPr id="0" name=""/>
        <dsp:cNvSpPr/>
      </dsp:nvSpPr>
      <dsp:spPr>
        <a:xfrm>
          <a:off x="9270240" y="4694118"/>
          <a:ext cx="1895958" cy="1335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E548D-BCE2-4F6C-BE33-1CBA86562419}">
      <dsp:nvSpPr>
        <dsp:cNvPr id="0" name=""/>
        <dsp:cNvSpPr/>
      </dsp:nvSpPr>
      <dsp:spPr>
        <a:xfrm>
          <a:off x="9451385" y="4866205"/>
          <a:ext cx="1895958" cy="1335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Dopamina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Dependência de drogas</a:t>
          </a:r>
          <a:endParaRPr lang="pt-BR" sz="2000" kern="1200" dirty="0"/>
        </a:p>
      </dsp:txBody>
      <dsp:txXfrm>
        <a:off x="9490498" y="4905318"/>
        <a:ext cx="1817732" cy="1257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E0B88-5161-4256-B7C0-436AC473351E}">
      <dsp:nvSpPr>
        <dsp:cNvPr id="0" name=""/>
        <dsp:cNvSpPr/>
      </dsp:nvSpPr>
      <dsp:spPr>
        <a:xfrm>
          <a:off x="8115291" y="2249552"/>
          <a:ext cx="91440" cy="692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223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818F6-7120-4071-89AC-A75262BB6B17}">
      <dsp:nvSpPr>
        <dsp:cNvPr id="0" name=""/>
        <dsp:cNvSpPr/>
      </dsp:nvSpPr>
      <dsp:spPr>
        <a:xfrm>
          <a:off x="5691692" y="576018"/>
          <a:ext cx="2469319" cy="635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34"/>
              </a:lnTo>
              <a:lnTo>
                <a:pt x="2469319" y="415234"/>
              </a:lnTo>
              <a:lnTo>
                <a:pt x="2469319" y="6357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74F94-C120-4611-BCC1-24F6C6DA63D5}">
      <dsp:nvSpPr>
        <dsp:cNvPr id="0" name=""/>
        <dsp:cNvSpPr/>
      </dsp:nvSpPr>
      <dsp:spPr>
        <a:xfrm>
          <a:off x="5333191" y="3979591"/>
          <a:ext cx="91440" cy="943012"/>
        </a:xfrm>
        <a:custGeom>
          <a:avLst/>
          <a:gdLst/>
          <a:ahLst/>
          <a:cxnLst/>
          <a:rect l="0" t="0" r="0" b="0"/>
          <a:pathLst>
            <a:path>
              <a:moveTo>
                <a:pt x="49028" y="0"/>
              </a:moveTo>
              <a:lnTo>
                <a:pt x="49028" y="722514"/>
              </a:lnTo>
              <a:lnTo>
                <a:pt x="45720" y="722514"/>
              </a:lnTo>
              <a:lnTo>
                <a:pt x="45720" y="94301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8D6F9-FAD9-494C-980D-DC3D458030F9}">
      <dsp:nvSpPr>
        <dsp:cNvPr id="0" name=""/>
        <dsp:cNvSpPr/>
      </dsp:nvSpPr>
      <dsp:spPr>
        <a:xfrm>
          <a:off x="5336500" y="2249552"/>
          <a:ext cx="91440" cy="692238"/>
        </a:xfrm>
        <a:custGeom>
          <a:avLst/>
          <a:gdLst/>
          <a:ahLst/>
          <a:cxnLst/>
          <a:rect l="0" t="0" r="0" b="0"/>
          <a:pathLst>
            <a:path>
              <a:moveTo>
                <a:pt x="47267" y="0"/>
              </a:moveTo>
              <a:lnTo>
                <a:pt x="47267" y="471740"/>
              </a:lnTo>
              <a:lnTo>
                <a:pt x="45720" y="471740"/>
              </a:lnTo>
              <a:lnTo>
                <a:pt x="45720" y="69223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14556-86F9-4AF2-9B4C-C512B20EEC55}">
      <dsp:nvSpPr>
        <dsp:cNvPr id="0" name=""/>
        <dsp:cNvSpPr/>
      </dsp:nvSpPr>
      <dsp:spPr>
        <a:xfrm>
          <a:off x="5383767" y="576018"/>
          <a:ext cx="307924" cy="635732"/>
        </a:xfrm>
        <a:custGeom>
          <a:avLst/>
          <a:gdLst/>
          <a:ahLst/>
          <a:cxnLst/>
          <a:rect l="0" t="0" r="0" b="0"/>
          <a:pathLst>
            <a:path>
              <a:moveTo>
                <a:pt x="307924" y="0"/>
              </a:moveTo>
              <a:lnTo>
                <a:pt x="307924" y="415234"/>
              </a:lnTo>
              <a:lnTo>
                <a:pt x="0" y="415234"/>
              </a:lnTo>
              <a:lnTo>
                <a:pt x="0" y="6357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F1E8E-9FE4-4585-85D2-4AA1B06F8F72}">
      <dsp:nvSpPr>
        <dsp:cNvPr id="0" name=""/>
        <dsp:cNvSpPr/>
      </dsp:nvSpPr>
      <dsp:spPr>
        <a:xfrm>
          <a:off x="2728463" y="2249552"/>
          <a:ext cx="91440" cy="692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223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F29DB-FC4D-4983-96DF-F5C6FCF1F34B}">
      <dsp:nvSpPr>
        <dsp:cNvPr id="0" name=""/>
        <dsp:cNvSpPr/>
      </dsp:nvSpPr>
      <dsp:spPr>
        <a:xfrm>
          <a:off x="2774183" y="576018"/>
          <a:ext cx="2917508" cy="635732"/>
        </a:xfrm>
        <a:custGeom>
          <a:avLst/>
          <a:gdLst/>
          <a:ahLst/>
          <a:cxnLst/>
          <a:rect l="0" t="0" r="0" b="0"/>
          <a:pathLst>
            <a:path>
              <a:moveTo>
                <a:pt x="2917508" y="0"/>
              </a:moveTo>
              <a:lnTo>
                <a:pt x="2917508" y="415234"/>
              </a:lnTo>
              <a:lnTo>
                <a:pt x="0" y="415234"/>
              </a:lnTo>
              <a:lnTo>
                <a:pt x="0" y="6357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39BAB-4F3E-4416-B459-5716919259EB}">
      <dsp:nvSpPr>
        <dsp:cNvPr id="0" name=""/>
        <dsp:cNvSpPr/>
      </dsp:nvSpPr>
      <dsp:spPr>
        <a:xfrm>
          <a:off x="2889354" y="-251242"/>
          <a:ext cx="5604676" cy="8272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00F6A-BA85-497C-801F-CFC4B59E17CF}">
      <dsp:nvSpPr>
        <dsp:cNvPr id="0" name=""/>
        <dsp:cNvSpPr/>
      </dsp:nvSpPr>
      <dsp:spPr>
        <a:xfrm>
          <a:off x="3153819" y="0"/>
          <a:ext cx="5604676" cy="827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Receptores Nicotínicos</a:t>
          </a:r>
          <a:endParaRPr lang="pt-BR" sz="2000" kern="1200" dirty="0"/>
        </a:p>
      </dsp:txBody>
      <dsp:txXfrm>
        <a:off x="3178049" y="24230"/>
        <a:ext cx="5556216" cy="778800"/>
      </dsp:txXfrm>
    </dsp:sp>
    <dsp:sp modelId="{6148F10E-5B17-434D-B51F-8E8D8E85DB00}">
      <dsp:nvSpPr>
        <dsp:cNvPr id="0" name=""/>
        <dsp:cNvSpPr/>
      </dsp:nvSpPr>
      <dsp:spPr>
        <a:xfrm>
          <a:off x="1900713" y="1211751"/>
          <a:ext cx="1746939" cy="1037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EB29E-67EA-40AB-B002-C382658279BC}">
      <dsp:nvSpPr>
        <dsp:cNvPr id="0" name=""/>
        <dsp:cNvSpPr/>
      </dsp:nvSpPr>
      <dsp:spPr>
        <a:xfrm>
          <a:off x="2165179" y="1462993"/>
          <a:ext cx="1746939" cy="103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Nm</a:t>
          </a:r>
          <a:endParaRPr lang="pt-BR" sz="2000" kern="1200" dirty="0"/>
        </a:p>
      </dsp:txBody>
      <dsp:txXfrm>
        <a:off x="2195575" y="1493389"/>
        <a:ext cx="1686147" cy="977009"/>
      </dsp:txXfrm>
    </dsp:sp>
    <dsp:sp modelId="{42FFD442-1905-47A4-A528-1AF1223ACF33}">
      <dsp:nvSpPr>
        <dsp:cNvPr id="0" name=""/>
        <dsp:cNvSpPr/>
      </dsp:nvSpPr>
      <dsp:spPr>
        <a:xfrm>
          <a:off x="1900713" y="2941790"/>
          <a:ext cx="1746939" cy="1037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EDFD7-550A-49EE-AF8B-9AB5AB32B664}">
      <dsp:nvSpPr>
        <dsp:cNvPr id="0" name=""/>
        <dsp:cNvSpPr/>
      </dsp:nvSpPr>
      <dsp:spPr>
        <a:xfrm>
          <a:off x="2165179" y="3193032"/>
          <a:ext cx="1746939" cy="103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Músculo esquelético</a:t>
          </a:r>
          <a:endParaRPr lang="pt-BR" sz="2000" kern="1200" dirty="0"/>
        </a:p>
      </dsp:txBody>
      <dsp:txXfrm>
        <a:off x="2195575" y="3223428"/>
        <a:ext cx="1686147" cy="977009"/>
      </dsp:txXfrm>
    </dsp:sp>
    <dsp:sp modelId="{B3C88130-58D9-4A4E-AD2F-0748B378B989}">
      <dsp:nvSpPr>
        <dsp:cNvPr id="0" name=""/>
        <dsp:cNvSpPr/>
      </dsp:nvSpPr>
      <dsp:spPr>
        <a:xfrm>
          <a:off x="4510297" y="1211751"/>
          <a:ext cx="1746939" cy="1037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93497-45C8-4E83-8467-E2AE63D1A731}">
      <dsp:nvSpPr>
        <dsp:cNvPr id="0" name=""/>
        <dsp:cNvSpPr/>
      </dsp:nvSpPr>
      <dsp:spPr>
        <a:xfrm>
          <a:off x="4774763" y="1462993"/>
          <a:ext cx="1746939" cy="103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Neurônios centrais</a:t>
          </a:r>
          <a:endParaRPr lang="pt-BR" sz="2000" kern="1200" dirty="0"/>
        </a:p>
      </dsp:txBody>
      <dsp:txXfrm>
        <a:off x="4805159" y="1493389"/>
        <a:ext cx="1686147" cy="977009"/>
      </dsp:txXfrm>
    </dsp:sp>
    <dsp:sp modelId="{316FAF9E-6655-4381-A917-531C36F8F81F}">
      <dsp:nvSpPr>
        <dsp:cNvPr id="0" name=""/>
        <dsp:cNvSpPr/>
      </dsp:nvSpPr>
      <dsp:spPr>
        <a:xfrm>
          <a:off x="4313396" y="2941790"/>
          <a:ext cx="2137646" cy="1037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23560-7A81-4FFB-9E78-54A1A8B583D3}">
      <dsp:nvSpPr>
        <dsp:cNvPr id="0" name=""/>
        <dsp:cNvSpPr/>
      </dsp:nvSpPr>
      <dsp:spPr>
        <a:xfrm>
          <a:off x="4577862" y="3193032"/>
          <a:ext cx="2137646" cy="103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SNC</a:t>
          </a:r>
          <a:endParaRPr lang="pt-BR" sz="2000" kern="1200" dirty="0"/>
        </a:p>
      </dsp:txBody>
      <dsp:txXfrm>
        <a:off x="4608258" y="3223428"/>
        <a:ext cx="2076854" cy="977009"/>
      </dsp:txXfrm>
    </dsp:sp>
    <dsp:sp modelId="{309C0B66-3B71-4DF6-8FC0-D06E114B1E79}">
      <dsp:nvSpPr>
        <dsp:cNvPr id="0" name=""/>
        <dsp:cNvSpPr/>
      </dsp:nvSpPr>
      <dsp:spPr>
        <a:xfrm>
          <a:off x="2736200" y="4922603"/>
          <a:ext cx="5285421" cy="1047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9C81A-2BD4-4A4D-BAC3-DD553C2BEF22}">
      <dsp:nvSpPr>
        <dsp:cNvPr id="0" name=""/>
        <dsp:cNvSpPr/>
      </dsp:nvSpPr>
      <dsp:spPr>
        <a:xfrm>
          <a:off x="3000666" y="5173846"/>
          <a:ext cx="5285421" cy="1047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Permeabilidade a cátions (K</a:t>
          </a:r>
          <a:r>
            <a:rPr lang="pt-BR" sz="2000" kern="1200" baseline="30000" dirty="0" smtClean="0"/>
            <a:t>+</a:t>
          </a:r>
          <a:r>
            <a:rPr lang="pt-BR" sz="2000" kern="1200" dirty="0" smtClean="0"/>
            <a:t>, Na</a:t>
          </a:r>
          <a:r>
            <a:rPr lang="pt-BR" sz="2000" kern="1200" baseline="30000" dirty="0" smtClean="0"/>
            <a:t>+ </a:t>
          </a:r>
          <a:r>
            <a:rPr lang="pt-BR" sz="2000" kern="1200" dirty="0" smtClean="0"/>
            <a:t>e Ca</a:t>
          </a:r>
          <a:r>
            <a:rPr lang="pt-BR" sz="2000" kern="1200" baseline="30000" dirty="0" smtClean="0"/>
            <a:t>2+</a:t>
          </a:r>
          <a:r>
            <a:rPr lang="pt-BR" sz="2000" kern="1200" dirty="0" smtClean="0"/>
            <a:t>)</a:t>
          </a:r>
          <a:endParaRPr lang="pt-BR" sz="2000" kern="1200" baseline="30000" dirty="0"/>
        </a:p>
      </dsp:txBody>
      <dsp:txXfrm>
        <a:off x="3031345" y="5204525"/>
        <a:ext cx="5224063" cy="986116"/>
      </dsp:txXfrm>
    </dsp:sp>
    <dsp:sp modelId="{28C5B845-2212-43F3-B6BD-BD1EC839EE8D}">
      <dsp:nvSpPr>
        <dsp:cNvPr id="0" name=""/>
        <dsp:cNvSpPr/>
      </dsp:nvSpPr>
      <dsp:spPr>
        <a:xfrm>
          <a:off x="6839352" y="1211751"/>
          <a:ext cx="2643317" cy="1037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FAF5B-BCC7-42FE-82C6-76927EB555CF}">
      <dsp:nvSpPr>
        <dsp:cNvPr id="0" name=""/>
        <dsp:cNvSpPr/>
      </dsp:nvSpPr>
      <dsp:spPr>
        <a:xfrm>
          <a:off x="7103818" y="1462993"/>
          <a:ext cx="2643317" cy="103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Nn</a:t>
          </a:r>
          <a:endParaRPr lang="pt-BR" sz="2000" kern="1200" dirty="0"/>
        </a:p>
      </dsp:txBody>
      <dsp:txXfrm>
        <a:off x="7134214" y="1493389"/>
        <a:ext cx="2582525" cy="977009"/>
      </dsp:txXfrm>
    </dsp:sp>
    <dsp:sp modelId="{4CEC1BB7-03E2-4041-9915-528C4B111050}">
      <dsp:nvSpPr>
        <dsp:cNvPr id="0" name=""/>
        <dsp:cNvSpPr/>
      </dsp:nvSpPr>
      <dsp:spPr>
        <a:xfrm>
          <a:off x="6843161" y="2941790"/>
          <a:ext cx="2635701" cy="1037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FF965-FF3C-49D1-A150-816F900B6BDD}">
      <dsp:nvSpPr>
        <dsp:cNvPr id="0" name=""/>
        <dsp:cNvSpPr/>
      </dsp:nvSpPr>
      <dsp:spPr>
        <a:xfrm>
          <a:off x="7107626" y="3193032"/>
          <a:ext cx="2635701" cy="103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Neurônios periféricos</a:t>
          </a:r>
          <a:endParaRPr lang="pt-BR" sz="2000" kern="1200" dirty="0"/>
        </a:p>
      </dsp:txBody>
      <dsp:txXfrm>
        <a:off x="7138022" y="3223428"/>
        <a:ext cx="2574909" cy="977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DCCE-A29B-4DA8-9B3A-134DCF860546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B5CF-6970-4D96-BA40-59CB36D8E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62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DCCE-A29B-4DA8-9B3A-134DCF860546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B5CF-6970-4D96-BA40-59CB36D8E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78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DCCE-A29B-4DA8-9B3A-134DCF860546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B5CF-6970-4D96-BA40-59CB36D8EADB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372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DCCE-A29B-4DA8-9B3A-134DCF860546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B5CF-6970-4D96-BA40-59CB36D8E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605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DCCE-A29B-4DA8-9B3A-134DCF860546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B5CF-6970-4D96-BA40-59CB36D8EADB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0061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DCCE-A29B-4DA8-9B3A-134DCF860546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B5CF-6970-4D96-BA40-59CB36D8E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6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DCCE-A29B-4DA8-9B3A-134DCF860546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B5CF-6970-4D96-BA40-59CB36D8E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867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DCCE-A29B-4DA8-9B3A-134DCF860546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B5CF-6970-4D96-BA40-59CB36D8E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78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DCCE-A29B-4DA8-9B3A-134DCF860546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B5CF-6970-4D96-BA40-59CB36D8E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36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DCCE-A29B-4DA8-9B3A-134DCF860546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B5CF-6970-4D96-BA40-59CB36D8E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57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DCCE-A29B-4DA8-9B3A-134DCF860546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B5CF-6970-4D96-BA40-59CB36D8E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7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DCCE-A29B-4DA8-9B3A-134DCF860546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B5CF-6970-4D96-BA40-59CB36D8E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96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DCCE-A29B-4DA8-9B3A-134DCF860546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B5CF-6970-4D96-BA40-59CB36D8E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56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DCCE-A29B-4DA8-9B3A-134DCF860546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B5CF-6970-4D96-BA40-59CB36D8E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57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DCCE-A29B-4DA8-9B3A-134DCF860546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B5CF-6970-4D96-BA40-59CB36D8E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04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DCCE-A29B-4DA8-9B3A-134DCF860546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B5CF-6970-4D96-BA40-59CB36D8E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0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EDCCE-A29B-4DA8-9B3A-134DCF860546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15B5CF-6970-4D96-BA40-59CB36D8E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154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2255" y="481604"/>
            <a:ext cx="7766936" cy="1646302"/>
          </a:xfrm>
        </p:spPr>
        <p:txBody>
          <a:bodyPr/>
          <a:lstStyle/>
          <a:p>
            <a:r>
              <a:rPr lang="pt-BR" dirty="0" smtClean="0"/>
              <a:t>ACETILCOLINA NO SNC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2255" y="2127906"/>
            <a:ext cx="7766936" cy="3869482"/>
          </a:xfrm>
        </p:spPr>
        <p:txBody>
          <a:bodyPr>
            <a:normAutofit/>
          </a:bodyPr>
          <a:lstStyle/>
          <a:p>
            <a:r>
              <a:rPr lang="pt-BR" sz="2600" dirty="0" smtClean="0"/>
              <a:t>LAFAMED</a:t>
            </a:r>
          </a:p>
          <a:p>
            <a:pPr algn="l"/>
            <a:r>
              <a:rPr lang="pt-BR" sz="2000" dirty="0"/>
              <a:t>Acadêmicos:</a:t>
            </a:r>
          </a:p>
          <a:p>
            <a:pPr lvl="1" algn="l"/>
            <a:r>
              <a:rPr lang="pt-BR" sz="2000" dirty="0"/>
              <a:t>Estevam Borges Lopes</a:t>
            </a:r>
          </a:p>
          <a:p>
            <a:pPr lvl="1" algn="l"/>
            <a:r>
              <a:rPr lang="pt-BR" sz="2000" dirty="0"/>
              <a:t>Matheus Gabriel Matos</a:t>
            </a:r>
          </a:p>
          <a:p>
            <a:pPr lvl="1" algn="l"/>
            <a:endParaRPr lang="pt-BR" sz="2000" dirty="0"/>
          </a:p>
          <a:p>
            <a:pPr algn="l"/>
            <a:r>
              <a:rPr lang="pt-BR" sz="2000" dirty="0"/>
              <a:t>Orientadora:</a:t>
            </a:r>
          </a:p>
          <a:p>
            <a:pPr lvl="1" algn="l"/>
            <a:r>
              <a:rPr lang="pt-BR" sz="2000" dirty="0"/>
              <a:t>Carmen Dallazen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95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49285" y="257579"/>
            <a:ext cx="5576551" cy="6390838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2400" dirty="0"/>
              <a:t>Vias de síntese, armazenamento, liberação e degradação da </a:t>
            </a:r>
            <a:r>
              <a:rPr lang="pt-BR" sz="2400" dirty="0" err="1"/>
              <a:t>ACh</a:t>
            </a:r>
            <a:endParaRPr lang="pt-BR" sz="2400" dirty="0"/>
          </a:p>
          <a:p>
            <a:pPr marL="914400" lvl="2" indent="0">
              <a:buNone/>
            </a:pPr>
            <a:endParaRPr lang="pt-BR" dirty="0" smtClean="0"/>
          </a:p>
          <a:p>
            <a:pPr marL="914400" lvl="2" indent="0">
              <a:buNone/>
            </a:pPr>
            <a:endParaRPr lang="pt-BR" dirty="0"/>
          </a:p>
          <a:p>
            <a:pPr marL="914400" lvl="2" indent="0">
              <a:buNone/>
            </a:pPr>
            <a:r>
              <a:rPr lang="pt-BR" sz="1800" dirty="0" smtClean="0"/>
              <a:t>A </a:t>
            </a:r>
            <a:r>
              <a:rPr lang="pt-BR" sz="1800" dirty="0"/>
              <a:t>colina e a molécula </a:t>
            </a:r>
            <a:r>
              <a:rPr lang="pt-BR" sz="1800" dirty="0" smtClean="0"/>
              <a:t>acetila da </a:t>
            </a:r>
            <a:r>
              <a:rPr lang="pt-BR" sz="1800" dirty="0" err="1" smtClean="0"/>
              <a:t>acetilcoenzima</a:t>
            </a:r>
            <a:r>
              <a:rPr lang="pt-BR" sz="1800" dirty="0" smtClean="0"/>
              <a:t> </a:t>
            </a:r>
            <a:r>
              <a:rPr lang="pt-BR" sz="1800" dirty="0"/>
              <a:t>A </a:t>
            </a:r>
            <a:r>
              <a:rPr lang="pt-BR" sz="1800" dirty="0" smtClean="0"/>
              <a:t>(</a:t>
            </a:r>
            <a:r>
              <a:rPr lang="pt-BR" sz="1800" dirty="0" err="1" smtClean="0"/>
              <a:t>AcCoA</a:t>
            </a:r>
            <a:r>
              <a:rPr lang="pt-BR" sz="1800" dirty="0" smtClean="0"/>
              <a:t>) oriunda </a:t>
            </a:r>
            <a:r>
              <a:rPr lang="pt-BR" sz="1800" dirty="0"/>
              <a:t>da </a:t>
            </a:r>
            <a:r>
              <a:rPr lang="pt-BR" sz="1800" dirty="0" smtClean="0"/>
              <a:t>mitocôndria formam </a:t>
            </a:r>
            <a:r>
              <a:rPr lang="pt-BR" sz="1800" dirty="0" err="1"/>
              <a:t>ACh</a:t>
            </a:r>
            <a:r>
              <a:rPr lang="pt-BR" sz="1800" dirty="0"/>
              <a:t>, em um processo catalisado pela enzima colina </a:t>
            </a:r>
            <a:r>
              <a:rPr lang="pt-BR" sz="1800" dirty="0" err="1"/>
              <a:t>acetiltransferase</a:t>
            </a:r>
            <a:r>
              <a:rPr lang="pt-BR" sz="1800" dirty="0"/>
              <a:t> (</a:t>
            </a:r>
            <a:r>
              <a:rPr lang="pt-BR" sz="1800" dirty="0" err="1"/>
              <a:t>ChAT</a:t>
            </a:r>
            <a:r>
              <a:rPr lang="pt-BR" sz="1800" dirty="0"/>
              <a:t>)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  <p:sp>
        <p:nvSpPr>
          <p:cNvPr id="10" name="Elipse 9"/>
          <p:cNvSpPr/>
          <p:nvPr/>
        </p:nvSpPr>
        <p:spPr>
          <a:xfrm>
            <a:off x="2328930" y="1455313"/>
            <a:ext cx="1547610" cy="1146219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270124" y="1777285"/>
            <a:ext cx="4475408" cy="1635616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/>
          <a:srcRect l="9087" t="17209" r="50726" b="5501"/>
          <a:stretch/>
        </p:blipFill>
        <p:spPr>
          <a:xfrm>
            <a:off x="334852" y="270454"/>
            <a:ext cx="5898525" cy="6377961"/>
          </a:xfrm>
          <a:prstGeom prst="rect">
            <a:avLst/>
          </a:prstGeom>
        </p:spPr>
      </p:pic>
      <p:cxnSp>
        <p:nvCxnSpPr>
          <p:cNvPr id="7" name="Conector de seta reta 6"/>
          <p:cNvCxnSpPr>
            <a:stCxn id="14" idx="6"/>
          </p:cNvCxnSpPr>
          <p:nvPr/>
        </p:nvCxnSpPr>
        <p:spPr>
          <a:xfrm>
            <a:off x="3876540" y="1976907"/>
            <a:ext cx="3393584" cy="296214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2215166" y="1455313"/>
            <a:ext cx="1661374" cy="1043188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49286" y="270455"/>
            <a:ext cx="5602308" cy="6377962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2400" dirty="0"/>
              <a:t>Vias de síntese, armazenamento, liberação e degradação da </a:t>
            </a:r>
            <a:r>
              <a:rPr lang="pt-BR" sz="2400" dirty="0" err="1"/>
              <a:t>ACh</a:t>
            </a:r>
            <a:endParaRPr lang="pt-BR" sz="2400" dirty="0"/>
          </a:p>
          <a:p>
            <a:pPr marL="914400" lvl="2" indent="0">
              <a:buNone/>
            </a:pPr>
            <a:endParaRPr lang="pt-BR" dirty="0" smtClean="0"/>
          </a:p>
          <a:p>
            <a:pPr marL="914400" lvl="2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dirty="0" smtClean="0"/>
          </a:p>
          <a:p>
            <a:pPr marL="914400" lvl="2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sz="1800" dirty="0" smtClean="0"/>
          </a:p>
          <a:p>
            <a:pPr marL="914400" lvl="2" indent="0">
              <a:buNone/>
            </a:pPr>
            <a:endParaRPr lang="pt-BR" sz="1800" dirty="0"/>
          </a:p>
          <a:p>
            <a:pPr marL="914400" lvl="2" indent="0">
              <a:buNone/>
            </a:pPr>
            <a:r>
              <a:rPr lang="pt-BR" sz="1800" dirty="0" smtClean="0"/>
              <a:t>O transporte de </a:t>
            </a:r>
            <a:r>
              <a:rPr lang="pt-BR" sz="1800" dirty="0" err="1" smtClean="0"/>
              <a:t>ACh</a:t>
            </a:r>
            <a:r>
              <a:rPr lang="pt-BR" sz="1800" dirty="0" smtClean="0"/>
              <a:t> na vesícula é mediado por um </a:t>
            </a:r>
            <a:r>
              <a:rPr lang="pt-BR" sz="1800" dirty="0" err="1" smtClean="0"/>
              <a:t>contratransportador</a:t>
            </a:r>
            <a:r>
              <a:rPr lang="pt-BR" sz="1800" dirty="0" smtClean="0"/>
              <a:t> de H</a:t>
            </a:r>
            <a:r>
              <a:rPr lang="pt-BR" sz="1800" baseline="30000" dirty="0" smtClean="0"/>
              <a:t>+</a:t>
            </a:r>
            <a:r>
              <a:rPr lang="pt-BR" sz="1800" dirty="0" smtClean="0"/>
              <a:t>-</a:t>
            </a:r>
            <a:r>
              <a:rPr lang="pt-BR" sz="1800" dirty="0" err="1" smtClean="0"/>
              <a:t>ACh</a:t>
            </a:r>
            <a:r>
              <a:rPr lang="pt-BR" sz="1800" dirty="0" smtClean="0"/>
              <a:t>  </a:t>
            </a:r>
            <a:endParaRPr lang="pt-BR" sz="1800" dirty="0"/>
          </a:p>
          <a:p>
            <a:pPr marL="914400" lvl="2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7225047" y="3320991"/>
            <a:ext cx="4623515" cy="632823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9087" t="17209" r="50726" b="5501"/>
          <a:stretch/>
        </p:blipFill>
        <p:spPr>
          <a:xfrm>
            <a:off x="334852" y="270454"/>
            <a:ext cx="5898525" cy="6377961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2238778" y="2512839"/>
            <a:ext cx="1547610" cy="1146219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>
            <a:stCxn id="10" idx="6"/>
          </p:cNvCxnSpPr>
          <p:nvPr/>
        </p:nvCxnSpPr>
        <p:spPr>
          <a:xfrm>
            <a:off x="3786388" y="3085949"/>
            <a:ext cx="3438659" cy="573109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9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/>
          <a:srcRect l="9087" t="17209" r="50726" b="5501"/>
          <a:stretch/>
        </p:blipFill>
        <p:spPr>
          <a:xfrm>
            <a:off x="334852" y="270454"/>
            <a:ext cx="5898525" cy="6377961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49286" y="270455"/>
            <a:ext cx="5602308" cy="6377962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2400" dirty="0"/>
              <a:t>Vias de síntese, armazenamento, liberação e degradação da </a:t>
            </a:r>
            <a:r>
              <a:rPr lang="pt-BR" sz="2400" dirty="0" err="1"/>
              <a:t>ACh</a:t>
            </a:r>
            <a:endParaRPr lang="pt-BR" sz="2400" dirty="0"/>
          </a:p>
          <a:p>
            <a:pPr marL="914400" lvl="2" indent="0">
              <a:buNone/>
            </a:pPr>
            <a:endParaRPr lang="pt-BR" dirty="0" smtClean="0"/>
          </a:p>
          <a:p>
            <a:pPr marL="914400" lvl="2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dirty="0" smtClean="0"/>
          </a:p>
          <a:p>
            <a:pPr marL="914400" lvl="2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sz="1800" dirty="0" smtClean="0"/>
          </a:p>
          <a:p>
            <a:pPr marL="914400" lvl="2" indent="0">
              <a:buNone/>
            </a:pPr>
            <a:endParaRPr lang="pt-BR" sz="1800" dirty="0"/>
          </a:p>
          <a:p>
            <a:pPr marL="914400" lvl="2" indent="0">
              <a:buNone/>
            </a:pPr>
            <a:endParaRPr lang="pt-BR" sz="1800" dirty="0" smtClean="0"/>
          </a:p>
          <a:p>
            <a:pPr marL="914400" lvl="2" indent="0">
              <a:buNone/>
            </a:pPr>
            <a:endParaRPr lang="pt-BR" sz="1800" dirty="0"/>
          </a:p>
          <a:p>
            <a:pPr marL="914400" lvl="2" indent="0">
              <a:buNone/>
            </a:pPr>
            <a:r>
              <a:rPr lang="pt-BR" sz="1800" dirty="0" smtClean="0"/>
              <a:t>A </a:t>
            </a:r>
            <a:r>
              <a:rPr lang="pt-BR" sz="1800" dirty="0" err="1" smtClean="0"/>
              <a:t>ACh</a:t>
            </a:r>
            <a:r>
              <a:rPr lang="pt-BR" sz="1800" dirty="0" smtClean="0"/>
              <a:t> difunde-se na fenda sináptica e liga-se a receptores pré-sinápticos e pós-sinápticos.</a:t>
            </a:r>
            <a:endParaRPr lang="pt-BR" sz="1800" dirty="0"/>
          </a:p>
          <a:p>
            <a:pPr marL="914400" lvl="2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  <p:sp>
        <p:nvSpPr>
          <p:cNvPr id="10" name="Elipse 9"/>
          <p:cNvSpPr/>
          <p:nvPr/>
        </p:nvSpPr>
        <p:spPr>
          <a:xfrm>
            <a:off x="1690357" y="4264366"/>
            <a:ext cx="1058212" cy="883961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178902" y="4077623"/>
            <a:ext cx="4623515" cy="970896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8" name="Elipse 7"/>
          <p:cNvSpPr/>
          <p:nvPr/>
        </p:nvSpPr>
        <p:spPr>
          <a:xfrm>
            <a:off x="1690357" y="5582384"/>
            <a:ext cx="846781" cy="812827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764672" y="5582384"/>
            <a:ext cx="637495" cy="655365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3578185" y="4352299"/>
            <a:ext cx="831758" cy="796028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2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/>
          <a:srcRect l="9087" t="17209" r="50726" b="5501"/>
          <a:stretch/>
        </p:blipFill>
        <p:spPr>
          <a:xfrm>
            <a:off x="334852" y="270454"/>
            <a:ext cx="5898525" cy="6377961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49286" y="270455"/>
            <a:ext cx="5602308" cy="6377962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2400" dirty="0"/>
              <a:t>Vias de síntese, armazenamento, liberação e degradação da </a:t>
            </a:r>
            <a:r>
              <a:rPr lang="pt-BR" sz="2400" dirty="0" err="1"/>
              <a:t>ACh</a:t>
            </a:r>
            <a:endParaRPr lang="pt-BR" sz="2400" dirty="0"/>
          </a:p>
          <a:p>
            <a:pPr marL="914400" lvl="2" indent="0">
              <a:buNone/>
            </a:pPr>
            <a:endParaRPr lang="pt-BR" dirty="0" smtClean="0"/>
          </a:p>
          <a:p>
            <a:pPr marL="914400" lvl="2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dirty="0" smtClean="0"/>
          </a:p>
          <a:p>
            <a:pPr marL="914400" lvl="2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sz="1800" dirty="0" smtClean="0"/>
          </a:p>
          <a:p>
            <a:pPr marL="914400" lvl="2" indent="0">
              <a:buNone/>
            </a:pPr>
            <a:endParaRPr lang="pt-BR" sz="1800" dirty="0"/>
          </a:p>
          <a:p>
            <a:pPr marL="914400" lvl="2" indent="0">
              <a:buNone/>
            </a:pPr>
            <a:endParaRPr lang="pt-BR" sz="1800" dirty="0" smtClean="0"/>
          </a:p>
          <a:p>
            <a:pPr marL="914400" lvl="2" indent="0">
              <a:buNone/>
            </a:pPr>
            <a:endParaRPr lang="pt-BR" sz="1800" dirty="0"/>
          </a:p>
          <a:p>
            <a:pPr marL="914400" lvl="2" indent="0">
              <a:buNone/>
            </a:pPr>
            <a:r>
              <a:rPr lang="pt-BR" sz="1800" dirty="0" smtClean="0"/>
              <a:t>Os receptores nicotínicos pré-sinápticos aumentam a entrada de Ca</a:t>
            </a:r>
            <a:r>
              <a:rPr lang="pt-BR" sz="1800" baseline="30000" dirty="0" smtClean="0"/>
              <a:t>2+</a:t>
            </a:r>
            <a:r>
              <a:rPr lang="pt-BR" sz="1800" dirty="0" smtClean="0"/>
              <a:t> no neurônio pré-sináptico, aumentando assim, a fusão de vesículas e a liberação de </a:t>
            </a:r>
            <a:r>
              <a:rPr lang="pt-BR" sz="1800" dirty="0" err="1" smtClean="0"/>
              <a:t>ACh</a:t>
            </a:r>
            <a:r>
              <a:rPr lang="pt-BR" sz="1800" dirty="0" smtClean="0"/>
              <a:t> </a:t>
            </a:r>
            <a:endParaRPr lang="pt-BR" sz="1800" dirty="0"/>
          </a:p>
          <a:p>
            <a:pPr marL="914400" lvl="2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7178902" y="4077622"/>
            <a:ext cx="4623515" cy="1318625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2" name="Elipse 11"/>
          <p:cNvSpPr/>
          <p:nvPr/>
        </p:nvSpPr>
        <p:spPr>
          <a:xfrm>
            <a:off x="3425780" y="2859110"/>
            <a:ext cx="1918951" cy="2289217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5344731" y="4172755"/>
            <a:ext cx="1834171" cy="390316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6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/>
          <a:srcRect l="9087" t="17209" r="50726" b="5501"/>
          <a:stretch/>
        </p:blipFill>
        <p:spPr>
          <a:xfrm>
            <a:off x="334852" y="270454"/>
            <a:ext cx="5898525" cy="6377961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49286" y="270455"/>
            <a:ext cx="5602308" cy="6377962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2400" dirty="0"/>
              <a:t>Vias de síntese, armazenamento, liberação e degradação da </a:t>
            </a:r>
            <a:r>
              <a:rPr lang="pt-BR" sz="2400" dirty="0" err="1"/>
              <a:t>ACh</a:t>
            </a:r>
            <a:endParaRPr lang="pt-BR" sz="2400" dirty="0"/>
          </a:p>
          <a:p>
            <a:pPr marL="914400" lvl="2" indent="0">
              <a:buNone/>
            </a:pPr>
            <a:endParaRPr lang="pt-BR" dirty="0" smtClean="0"/>
          </a:p>
          <a:p>
            <a:pPr marL="914400" lvl="2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dirty="0" smtClean="0"/>
          </a:p>
          <a:p>
            <a:pPr marL="914400" lvl="2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sz="1800" dirty="0" smtClean="0"/>
          </a:p>
          <a:p>
            <a:pPr marL="914400" lvl="2" indent="0">
              <a:buNone/>
            </a:pPr>
            <a:endParaRPr lang="pt-BR" sz="1800" dirty="0"/>
          </a:p>
          <a:p>
            <a:pPr marL="914400" lvl="2" indent="0">
              <a:buNone/>
            </a:pPr>
            <a:endParaRPr lang="pt-BR" sz="1800" dirty="0" smtClean="0"/>
          </a:p>
          <a:p>
            <a:pPr marL="914400" lvl="2" indent="0">
              <a:buNone/>
            </a:pPr>
            <a:endParaRPr lang="pt-BR" sz="1800" dirty="0"/>
          </a:p>
          <a:p>
            <a:pPr marL="914400" lvl="2" indent="0">
              <a:buNone/>
            </a:pPr>
            <a:r>
              <a:rPr lang="pt-BR" sz="1800" dirty="0" smtClean="0"/>
              <a:t>Os receptores muscarínicos M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 e M</a:t>
            </a:r>
            <a:r>
              <a:rPr lang="pt-BR" sz="1800" baseline="-25000" dirty="0" smtClean="0"/>
              <a:t>4</a:t>
            </a:r>
            <a:r>
              <a:rPr lang="pt-BR" sz="1800" dirty="0" smtClean="0"/>
              <a:t> pré-sinápticos inibem a entrada de Ca</a:t>
            </a:r>
            <a:r>
              <a:rPr lang="pt-BR" sz="1800" baseline="30000" dirty="0" smtClean="0"/>
              <a:t>2+</a:t>
            </a:r>
            <a:r>
              <a:rPr lang="pt-BR" sz="1800" dirty="0" smtClean="0"/>
              <a:t> no neurônio pré-sináptico, diminuindo assim, a fusão de vesículas e a liberação de </a:t>
            </a:r>
            <a:r>
              <a:rPr lang="pt-BR" sz="1800" dirty="0" err="1" smtClean="0"/>
              <a:t>ACh</a:t>
            </a:r>
            <a:r>
              <a:rPr lang="pt-BR" sz="1800" dirty="0" smtClean="0"/>
              <a:t> </a:t>
            </a:r>
            <a:endParaRPr lang="pt-BR" sz="1800" dirty="0"/>
          </a:p>
          <a:p>
            <a:pPr marL="914400" lvl="2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7178902" y="4077622"/>
            <a:ext cx="4623515" cy="1318625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2" name="Elipse 11"/>
          <p:cNvSpPr/>
          <p:nvPr/>
        </p:nvSpPr>
        <p:spPr>
          <a:xfrm>
            <a:off x="1004552" y="2833352"/>
            <a:ext cx="1841679" cy="2417128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2846231" y="4185634"/>
            <a:ext cx="4332671" cy="377437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6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9087" t="17209" r="50726" b="5501"/>
          <a:stretch/>
        </p:blipFill>
        <p:spPr>
          <a:xfrm>
            <a:off x="334852" y="270454"/>
            <a:ext cx="5898525" cy="6377961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49286" y="270455"/>
            <a:ext cx="5602308" cy="6377962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2400" dirty="0"/>
              <a:t>Vias de síntese, armazenamento, liberação e degradação da </a:t>
            </a:r>
            <a:r>
              <a:rPr lang="pt-BR" sz="2400" dirty="0" err="1"/>
              <a:t>ACh</a:t>
            </a:r>
            <a:endParaRPr lang="pt-BR" sz="2400" dirty="0"/>
          </a:p>
          <a:p>
            <a:pPr marL="914400" lvl="2" indent="0">
              <a:buNone/>
            </a:pPr>
            <a:endParaRPr lang="pt-BR" dirty="0" smtClean="0"/>
          </a:p>
          <a:p>
            <a:pPr marL="914400" lvl="2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dirty="0" smtClean="0"/>
          </a:p>
          <a:p>
            <a:pPr marL="914400" lvl="2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sz="1800" dirty="0" smtClean="0"/>
          </a:p>
          <a:p>
            <a:pPr marL="914400" lvl="2" indent="0">
              <a:buNone/>
            </a:pPr>
            <a:endParaRPr lang="pt-BR" sz="1800" dirty="0"/>
          </a:p>
          <a:p>
            <a:pPr marL="914400" lvl="2" indent="0">
              <a:buNone/>
            </a:pPr>
            <a:endParaRPr lang="pt-BR" sz="1800" dirty="0" smtClean="0"/>
          </a:p>
          <a:p>
            <a:pPr marL="914400" lvl="2" indent="0">
              <a:buNone/>
            </a:pPr>
            <a:endParaRPr lang="pt-BR" sz="1800" dirty="0"/>
          </a:p>
          <a:p>
            <a:pPr marL="914400" lvl="2" indent="0">
              <a:buNone/>
            </a:pPr>
            <a:endParaRPr lang="pt-BR" sz="1800" dirty="0" smtClean="0"/>
          </a:p>
          <a:p>
            <a:pPr marL="914400" lvl="2" indent="0">
              <a:buNone/>
            </a:pPr>
            <a:endParaRPr lang="pt-BR" sz="1800" dirty="0"/>
          </a:p>
          <a:p>
            <a:pPr marL="914400" lvl="2" indent="0">
              <a:buNone/>
            </a:pPr>
            <a:endParaRPr lang="pt-BR" sz="1800" dirty="0"/>
          </a:p>
          <a:p>
            <a:pPr marL="538163" lvl="2" indent="0" defTabSz="538163">
              <a:buNone/>
            </a:pPr>
            <a:r>
              <a:rPr lang="pt-BR" sz="1800" smtClean="0"/>
              <a:t>A </a:t>
            </a:r>
            <a:r>
              <a:rPr lang="pt-BR" sz="1800" dirty="0" err="1" smtClean="0"/>
              <a:t>ACh</a:t>
            </a:r>
            <a:r>
              <a:rPr lang="pt-BR" sz="1800" dirty="0" smtClean="0"/>
              <a:t> na fenda sináptica é degradada pela acetilcolinesterase (</a:t>
            </a:r>
            <a:r>
              <a:rPr lang="pt-BR" sz="1800" dirty="0" err="1" smtClean="0"/>
              <a:t>AChE</a:t>
            </a:r>
            <a:r>
              <a:rPr lang="pt-BR" sz="1800" dirty="0" smtClean="0"/>
              <a:t>) ligada à membrana em colina e acetato</a:t>
            </a:r>
            <a:endParaRPr lang="pt-BR" sz="1800" dirty="0"/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6838682" y="5187695"/>
            <a:ext cx="4967836" cy="1318625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2" name="Elipse 11"/>
          <p:cNvSpPr/>
          <p:nvPr/>
        </p:nvSpPr>
        <p:spPr>
          <a:xfrm>
            <a:off x="3624333" y="5396247"/>
            <a:ext cx="1012061" cy="901522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4636394" y="5782615"/>
            <a:ext cx="2215167" cy="38636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9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7034" y="2206581"/>
            <a:ext cx="8634091" cy="17601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400" dirty="0" smtClean="0"/>
              <a:t>FARMACOLOGIA DAS DOENÇAS NEURODEGENERATIVAS 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3948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031" y="515155"/>
            <a:ext cx="11256136" cy="5821250"/>
          </a:xfrm>
        </p:spPr>
        <p:txBody>
          <a:bodyPr>
            <a:normAutofit/>
          </a:bodyPr>
          <a:lstStyle/>
          <a:p>
            <a:r>
              <a:rPr lang="pt-BR" sz="2400" dirty="0"/>
              <a:t>Os distúrbios </a:t>
            </a:r>
            <a:r>
              <a:rPr lang="pt-BR" sz="2400" dirty="0" smtClean="0"/>
              <a:t>neurodegenerativos </a:t>
            </a:r>
            <a:r>
              <a:rPr lang="pt-BR" sz="2400" dirty="0"/>
              <a:t>caracterizam-se pela perda progressiva e irreversível dos </a:t>
            </a:r>
            <a:r>
              <a:rPr lang="pt-BR" sz="2400" dirty="0" smtClean="0"/>
              <a:t>neurônios;</a:t>
            </a:r>
          </a:p>
          <a:p>
            <a:endParaRPr lang="pt-BR" sz="2400" dirty="0" smtClean="0"/>
          </a:p>
          <a:p>
            <a:r>
              <a:rPr lang="pt-BR" sz="2400" dirty="0" smtClean="0"/>
              <a:t>Doença de Parkinson (DP): </a:t>
            </a:r>
            <a:r>
              <a:rPr lang="pt-BR" sz="2400" dirty="0"/>
              <a:t>perda dos neurônios das estruturas dos gânglios basais </a:t>
            </a:r>
            <a:r>
              <a:rPr lang="pt-BR" sz="2400" dirty="0" smtClean="0">
                <a:sym typeface="Wingdings" panose="05000000000000000000" pitchFamily="2" charset="2"/>
              </a:rPr>
              <a:t> </a:t>
            </a:r>
            <a:r>
              <a:rPr lang="pt-BR" sz="2400" dirty="0" smtClean="0"/>
              <a:t> </a:t>
            </a:r>
            <a:r>
              <a:rPr lang="pt-BR" sz="2400" dirty="0"/>
              <a:t>anormalidades no controle dos </a:t>
            </a:r>
            <a:r>
              <a:rPr lang="pt-BR" sz="2400" dirty="0" smtClean="0"/>
              <a:t>movimentos;</a:t>
            </a:r>
          </a:p>
          <a:p>
            <a:endParaRPr lang="pt-BR" sz="2400" dirty="0" smtClean="0"/>
          </a:p>
          <a:p>
            <a:r>
              <a:rPr lang="pt-BR" sz="2400" dirty="0" smtClean="0"/>
              <a:t>Doença de Alzheimer (DA): </a:t>
            </a:r>
            <a:r>
              <a:rPr lang="pt-BR" sz="2400" dirty="0"/>
              <a:t>perda dos neurônios </a:t>
            </a:r>
            <a:r>
              <a:rPr lang="pt-BR" sz="2400" dirty="0" smtClean="0"/>
              <a:t>do </a:t>
            </a:r>
            <a:r>
              <a:rPr lang="pt-BR" sz="2400" dirty="0"/>
              <a:t>lobo temporal medial, inclusive o córtex </a:t>
            </a:r>
            <a:r>
              <a:rPr lang="pt-BR" sz="2400" dirty="0" err="1"/>
              <a:t>entorrinal</a:t>
            </a:r>
            <a:r>
              <a:rPr lang="pt-BR" sz="2400" dirty="0"/>
              <a:t> </a:t>
            </a:r>
            <a:r>
              <a:rPr lang="pt-BR" sz="2400" dirty="0" smtClean="0"/>
              <a:t>e o hipocampo;</a:t>
            </a:r>
          </a:p>
          <a:p>
            <a:endParaRPr lang="pt-BR" sz="2400" dirty="0"/>
          </a:p>
          <a:p>
            <a:pPr algn="just"/>
            <a:r>
              <a:rPr lang="pt-BR" sz="2400" dirty="0" smtClean="0"/>
              <a:t>Esclerose Lateral Amiotrófica (ELA): </a:t>
            </a:r>
            <a:r>
              <a:rPr lang="pt-BR" sz="2400" dirty="0"/>
              <a:t>perda de neurônios do sistema </a:t>
            </a:r>
            <a:r>
              <a:rPr lang="pt-BR" sz="2400" dirty="0" smtClean="0"/>
              <a:t>motor do </a:t>
            </a:r>
            <a:r>
              <a:rPr lang="pt-BR" sz="2400" dirty="0"/>
              <a:t>córtex ao corno anterior da </a:t>
            </a:r>
            <a:r>
              <a:rPr lang="pt-BR" sz="2400" dirty="0" smtClean="0"/>
              <a:t>medula que </a:t>
            </a:r>
            <a:r>
              <a:rPr lang="pt-BR" sz="2400" dirty="0"/>
              <a:t>acarreta paralisia </a:t>
            </a:r>
            <a:r>
              <a:rPr lang="pt-BR" sz="2400" u="sng" dirty="0"/>
              <a:t>motora </a:t>
            </a:r>
            <a:r>
              <a:rPr lang="pt-BR" sz="2400" dirty="0"/>
              <a:t>progressiva, irreversível, de maneira </a:t>
            </a:r>
            <a:r>
              <a:rPr lang="pt-BR" sz="2400" dirty="0" smtClean="0"/>
              <a:t>limitante.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987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4765" y="2580068"/>
            <a:ext cx="8596668" cy="13208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Doença de Parkinson (DP)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2870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Fisiopatologia </a:t>
            </a:r>
            <a:r>
              <a:rPr lang="pt-BR" dirty="0"/>
              <a:t>-</a:t>
            </a:r>
            <a:r>
              <a:rPr lang="pt-BR" dirty="0" smtClean="0"/>
              <a:t> DP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244" y="1426493"/>
            <a:ext cx="10728101" cy="5553856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Destruição </a:t>
            </a:r>
            <a:r>
              <a:rPr lang="pt-BR" sz="2400" dirty="0"/>
              <a:t>extensiva dos neurônios dopaminérgicos da substância </a:t>
            </a:r>
            <a:r>
              <a:rPr lang="pt-BR" sz="2400" dirty="0" smtClean="0"/>
              <a:t>negra (70–80%), incluindo </a:t>
            </a:r>
            <a:r>
              <a:rPr lang="pt-BR" sz="2400" dirty="0"/>
              <a:t>tronco cerebral</a:t>
            </a:r>
            <a:r>
              <a:rPr lang="pt-BR" sz="2400" dirty="0" smtClean="0"/>
              <a:t>, </a:t>
            </a:r>
            <a:r>
              <a:rPr lang="pt-BR" sz="2400" dirty="0"/>
              <a:t>hipocampo </a:t>
            </a:r>
            <a:r>
              <a:rPr lang="pt-BR" sz="2400" dirty="0" smtClean="0"/>
              <a:t>e </a:t>
            </a:r>
            <a:r>
              <a:rPr lang="pt-BR" sz="2400" dirty="0"/>
              <a:t>córtex cerebral</a:t>
            </a:r>
            <a:r>
              <a:rPr lang="pt-BR" sz="2400" dirty="0" smtClean="0"/>
              <a:t>;</a:t>
            </a:r>
          </a:p>
          <a:p>
            <a:endParaRPr lang="pt-BR" sz="2400" dirty="0"/>
          </a:p>
          <a:p>
            <a:r>
              <a:rPr lang="pt-BR" sz="2400" dirty="0"/>
              <a:t>Proteína mal formada e agregada encontrada: </a:t>
            </a:r>
            <a:r>
              <a:rPr lang="el-GR" sz="2400" dirty="0" smtClean="0"/>
              <a:t>α</a:t>
            </a:r>
            <a:r>
              <a:rPr lang="pt-BR" sz="2400" dirty="0" smtClean="0"/>
              <a:t>-</a:t>
            </a:r>
            <a:r>
              <a:rPr lang="pt-BR" sz="2400" dirty="0" err="1" smtClean="0"/>
              <a:t>sinucleína</a:t>
            </a:r>
            <a:r>
              <a:rPr lang="pt-BR" sz="2400" dirty="0" smtClean="0"/>
              <a:t>;</a:t>
            </a:r>
          </a:p>
          <a:p>
            <a:endParaRPr lang="pt-BR" sz="2400" dirty="0" smtClean="0"/>
          </a:p>
          <a:p>
            <a:r>
              <a:rPr lang="pt-BR" sz="2400" dirty="0"/>
              <a:t>Aparecimento de inclusões intracelulares conhecidas como </a:t>
            </a:r>
            <a:r>
              <a:rPr lang="pt-BR" sz="2400" i="1" dirty="0"/>
              <a:t>corpúsculos de Lewis;</a:t>
            </a:r>
          </a:p>
          <a:p>
            <a:endParaRPr lang="pt-BR" sz="2400" dirty="0" smtClean="0"/>
          </a:p>
          <a:p>
            <a:r>
              <a:rPr lang="pt-BR" sz="2400" dirty="0" smtClean="0"/>
              <a:t>Sem tratamento: </a:t>
            </a:r>
            <a:r>
              <a:rPr lang="pt-BR" sz="2400" dirty="0"/>
              <a:t>DP progride ao longo de 5-10 </a:t>
            </a:r>
            <a:r>
              <a:rPr lang="pt-BR" sz="2400" dirty="0" smtClean="0"/>
              <a:t>anos (</a:t>
            </a:r>
            <a:r>
              <a:rPr lang="pt-BR" sz="2400" dirty="0" err="1" smtClean="0"/>
              <a:t>acinesia</a:t>
            </a:r>
            <a:r>
              <a:rPr lang="pt-BR" sz="2400" dirty="0" smtClean="0"/>
              <a:t>);</a:t>
            </a:r>
          </a:p>
          <a:p>
            <a:endParaRPr lang="pt-BR" sz="2400" dirty="0" smtClean="0"/>
          </a:p>
          <a:p>
            <a:endParaRPr lang="pt-BR" sz="2000" i="1" dirty="0"/>
          </a:p>
          <a:p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493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663" y="326265"/>
            <a:ext cx="8596668" cy="1320800"/>
          </a:xfrm>
        </p:spPr>
        <p:txBody>
          <a:bodyPr/>
          <a:lstStyle/>
          <a:p>
            <a:r>
              <a:rPr lang="pt-BR" dirty="0" smtClean="0"/>
              <a:t>TÓPICOS A SEREM ABORDADOS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760" y="1133341"/>
            <a:ext cx="10998557" cy="5724659"/>
          </a:xfrm>
        </p:spPr>
        <p:txBody>
          <a:bodyPr/>
          <a:lstStyle/>
          <a:p>
            <a:r>
              <a:rPr lang="pt-BR" sz="2400" dirty="0" smtClean="0"/>
              <a:t>ACETILCOLINA</a:t>
            </a:r>
          </a:p>
          <a:p>
            <a:pPr lvl="1"/>
            <a:r>
              <a:rPr lang="pt-BR" sz="2000" dirty="0" smtClean="0"/>
              <a:t>Introdução</a:t>
            </a:r>
          </a:p>
          <a:p>
            <a:pPr lvl="1"/>
            <a:r>
              <a:rPr lang="pt-BR" sz="2000" dirty="0" smtClean="0"/>
              <a:t>Receptores colinérgicos</a:t>
            </a:r>
          </a:p>
          <a:p>
            <a:pPr lvl="2"/>
            <a:r>
              <a:rPr lang="pt-BR" sz="1800" dirty="0" smtClean="0"/>
              <a:t>Receptores muscarínicos</a:t>
            </a:r>
          </a:p>
          <a:p>
            <a:pPr lvl="2"/>
            <a:r>
              <a:rPr lang="pt-BR" sz="1800" dirty="0" smtClean="0"/>
              <a:t>Receptores nicotínicos</a:t>
            </a:r>
          </a:p>
          <a:p>
            <a:pPr lvl="1"/>
            <a:r>
              <a:rPr lang="pt-BR" sz="2000" dirty="0" smtClean="0"/>
              <a:t>Vias colinérgicas</a:t>
            </a:r>
          </a:p>
          <a:p>
            <a:pPr lvl="1"/>
            <a:r>
              <a:rPr lang="pt-BR" sz="2000" dirty="0" smtClean="0"/>
              <a:t>Vias de síntese, armazenamento e degradação</a:t>
            </a:r>
          </a:p>
          <a:p>
            <a:pPr lvl="1"/>
            <a:endParaRPr lang="pt-BR" sz="2000" dirty="0"/>
          </a:p>
          <a:p>
            <a:r>
              <a:rPr lang="pt-BR" sz="2400" dirty="0" smtClean="0"/>
              <a:t>Farmacologia das doenças neurodegenerativas</a:t>
            </a:r>
          </a:p>
          <a:p>
            <a:pPr lvl="1"/>
            <a:r>
              <a:rPr lang="pt-BR" sz="2000" dirty="0" smtClean="0"/>
              <a:t>Parkinson</a:t>
            </a:r>
          </a:p>
          <a:p>
            <a:pPr lvl="1"/>
            <a:r>
              <a:rPr lang="pt-BR" sz="2000" dirty="0" smtClean="0"/>
              <a:t>Alzheimer</a:t>
            </a:r>
          </a:p>
          <a:p>
            <a:pPr lvl="1"/>
            <a:r>
              <a:rPr lang="pt-BR" sz="2000" dirty="0" smtClean="0"/>
              <a:t>Esclerose Lateral Amiotrófica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549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Manifestações Clínicas </a:t>
            </a:r>
            <a:r>
              <a:rPr lang="pt-BR" dirty="0"/>
              <a:t>-</a:t>
            </a:r>
            <a:r>
              <a:rPr lang="pt-BR" dirty="0" smtClean="0"/>
              <a:t> DP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166" y="1465130"/>
            <a:ext cx="9638643" cy="3880773"/>
          </a:xfrm>
        </p:spPr>
        <p:txBody>
          <a:bodyPr/>
          <a:lstStyle/>
          <a:p>
            <a:r>
              <a:rPr lang="pt-BR" dirty="0" smtClean="0"/>
              <a:t>Bradicinesia </a:t>
            </a:r>
          </a:p>
          <a:p>
            <a:r>
              <a:rPr lang="pt-BR" dirty="0" smtClean="0"/>
              <a:t>Rigidez muscular</a:t>
            </a:r>
          </a:p>
          <a:p>
            <a:r>
              <a:rPr lang="pt-BR" dirty="0" smtClean="0"/>
              <a:t>Tremor </a:t>
            </a:r>
            <a:r>
              <a:rPr lang="pt-BR" dirty="0"/>
              <a:t>em repouso </a:t>
            </a:r>
          </a:p>
          <a:p>
            <a:r>
              <a:rPr lang="pt-BR" dirty="0" smtClean="0"/>
              <a:t>Desequilíbrio </a:t>
            </a:r>
            <a:r>
              <a:rPr lang="pt-BR" dirty="0"/>
              <a:t>postural resultando em distúrbios da marcha e quedas</a:t>
            </a:r>
          </a:p>
          <a:p>
            <a:endParaRPr lang="pt-BR" dirty="0"/>
          </a:p>
        </p:txBody>
      </p:sp>
      <p:pic>
        <p:nvPicPr>
          <p:cNvPr id="1026" name="Picture 2" descr="Resultado de imagem para parki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39" y="3070666"/>
            <a:ext cx="6953563" cy="356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fisiopatologia parki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57" y="-23254"/>
            <a:ext cx="9175004" cy="68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57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1026333"/>
            <a:ext cx="11127346" cy="5553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dirty="0" smtClean="0"/>
          </a:p>
          <a:p>
            <a:pPr marL="0" indent="0">
              <a:buFont typeface="Wingdings 3" charset="2"/>
              <a:buNone/>
            </a:pPr>
            <a:endParaRPr lang="pt-BR" sz="200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0" y="1026333"/>
            <a:ext cx="11590986" cy="5553856"/>
          </a:xfrm>
        </p:spPr>
        <p:txBody>
          <a:bodyPr>
            <a:normAutofit fontScale="77500" lnSpcReduction="20000"/>
          </a:bodyPr>
          <a:lstStyle/>
          <a:p>
            <a:r>
              <a:rPr lang="pt-BR" sz="2600" b="1" u="sng" dirty="0" smtClean="0"/>
              <a:t>Levodopa (L-DOPA)</a:t>
            </a:r>
            <a:r>
              <a:rPr lang="pt-BR" sz="2600" dirty="0" smtClean="0"/>
              <a:t>:</a:t>
            </a:r>
          </a:p>
          <a:p>
            <a:pPr marL="457200" lvl="1" indent="0">
              <a:buNone/>
            </a:pPr>
            <a:r>
              <a:rPr lang="pt-BR" sz="2300" dirty="0" smtClean="0"/>
              <a:t>Precursor metabólico </a:t>
            </a:r>
            <a:r>
              <a:rPr lang="pt-BR" sz="2300" dirty="0"/>
              <a:t>da </a:t>
            </a:r>
            <a:r>
              <a:rPr lang="pt-BR" sz="2300" dirty="0" err="1"/>
              <a:t>DA</a:t>
            </a:r>
            <a:r>
              <a:rPr lang="pt-BR" sz="2300" dirty="0"/>
              <a:t> </a:t>
            </a:r>
            <a:r>
              <a:rPr lang="pt-BR" sz="2300" dirty="0" smtClean="0"/>
              <a:t>e mais </a:t>
            </a:r>
            <a:r>
              <a:rPr lang="pt-BR" sz="2300" dirty="0"/>
              <a:t>eficaz para o tratamento da </a:t>
            </a:r>
            <a:r>
              <a:rPr lang="pt-BR" sz="2300" dirty="0" smtClean="0"/>
              <a:t>DP;</a:t>
            </a:r>
          </a:p>
          <a:p>
            <a:pPr marL="457200" lvl="1" indent="0">
              <a:buNone/>
            </a:pPr>
            <a:endParaRPr lang="pt-BR" sz="2300" dirty="0" smtClean="0"/>
          </a:p>
          <a:p>
            <a:pPr marL="457200" lvl="1" indent="0">
              <a:buNone/>
            </a:pPr>
            <a:r>
              <a:rPr lang="pt-BR" sz="2300" dirty="0" smtClean="0"/>
              <a:t>VO: rapidamente absorvida no intestino delgado;</a:t>
            </a:r>
          </a:p>
          <a:p>
            <a:pPr marL="457200" lvl="1" indent="0">
              <a:buNone/>
            </a:pPr>
            <a:endParaRPr lang="pt-BR" sz="2300" dirty="0" smtClean="0"/>
          </a:p>
          <a:p>
            <a:pPr marL="457200" lvl="1" indent="0">
              <a:buNone/>
            </a:pPr>
            <a:r>
              <a:rPr lang="pt-BR" sz="2300" dirty="0" smtClean="0"/>
              <a:t>Entrada no SNC através da BHE mediada por transportador de membrana para aminoácidos aromáticos;</a:t>
            </a:r>
          </a:p>
          <a:p>
            <a:pPr marL="457200" lvl="1" indent="0">
              <a:buNone/>
            </a:pPr>
            <a:endParaRPr lang="pt-BR" sz="2300" dirty="0" smtClean="0"/>
          </a:p>
          <a:p>
            <a:pPr marL="457200" lvl="1" indent="0">
              <a:buNone/>
            </a:pPr>
            <a:r>
              <a:rPr lang="pt-BR" sz="2300" dirty="0" smtClean="0"/>
              <a:t>No cérebro: convertida em DA por descarboxilação;</a:t>
            </a:r>
          </a:p>
          <a:p>
            <a:pPr marL="457200" lvl="1" indent="0">
              <a:buNone/>
            </a:pPr>
            <a:endParaRPr lang="pt-BR" sz="2300" dirty="0" smtClean="0"/>
          </a:p>
          <a:p>
            <a:pPr marL="0" indent="0">
              <a:buNone/>
            </a:pPr>
            <a:r>
              <a:rPr lang="pt-BR" sz="2300" dirty="0" smtClean="0"/>
              <a:t>	Quase sempre administrada em conjunto com </a:t>
            </a:r>
            <a:r>
              <a:rPr lang="pt-BR" sz="2300" b="1" u="sng" dirty="0" smtClean="0"/>
              <a:t>carbidopa</a:t>
            </a:r>
            <a:r>
              <a:rPr lang="pt-BR" sz="2300" dirty="0" smtClean="0"/>
              <a:t> </a:t>
            </a:r>
          </a:p>
          <a:p>
            <a:pPr marL="0" indent="0">
              <a:buNone/>
            </a:pPr>
            <a:r>
              <a:rPr lang="pt-BR" sz="2300" dirty="0"/>
              <a:t>	</a:t>
            </a:r>
            <a:r>
              <a:rPr lang="pt-BR" sz="2300" dirty="0" smtClean="0"/>
              <a:t>ou </a:t>
            </a:r>
            <a:r>
              <a:rPr lang="pt-BR" sz="2300" b="1" u="sng" dirty="0" smtClean="0"/>
              <a:t>benserazida</a:t>
            </a:r>
            <a:r>
              <a:rPr lang="pt-BR" sz="2300" dirty="0" smtClean="0"/>
              <a:t> </a:t>
            </a:r>
            <a:r>
              <a:rPr lang="pt-BR" sz="2300" dirty="0" smtClean="0">
                <a:sym typeface="Wingdings" panose="05000000000000000000" pitchFamily="2" charset="2"/>
              </a:rPr>
              <a:t> inibidores da </a:t>
            </a:r>
            <a:r>
              <a:rPr lang="pt-BR" sz="2300" dirty="0" smtClean="0"/>
              <a:t>aminoácido L-aromáticos </a:t>
            </a:r>
          </a:p>
          <a:p>
            <a:pPr marL="0" indent="0">
              <a:buNone/>
            </a:pPr>
            <a:r>
              <a:rPr lang="pt-BR" sz="2300" dirty="0"/>
              <a:t>	</a:t>
            </a:r>
            <a:r>
              <a:rPr lang="pt-BR" sz="2300" dirty="0" smtClean="0"/>
              <a:t>descarboxilase (DCAA</a:t>
            </a:r>
            <a:r>
              <a:rPr lang="pt-BR" sz="2300" dirty="0"/>
              <a:t>) </a:t>
            </a:r>
            <a:r>
              <a:rPr lang="pt-BR" sz="2300" dirty="0" smtClean="0"/>
              <a:t>(se administrada sozinha &lt;1% chega </a:t>
            </a:r>
          </a:p>
          <a:p>
            <a:pPr marL="0" indent="0">
              <a:buNone/>
            </a:pPr>
            <a:r>
              <a:rPr lang="pt-BR" sz="2300" dirty="0"/>
              <a:t>	</a:t>
            </a:r>
            <a:r>
              <a:rPr lang="pt-BR" sz="2300" dirty="0" smtClean="0"/>
              <a:t>ao SNC e causa efeitos colaterais </a:t>
            </a:r>
            <a:r>
              <a:rPr lang="pt-BR" sz="2300" dirty="0" err="1" smtClean="0"/>
              <a:t>GIs</a:t>
            </a:r>
            <a:r>
              <a:rPr lang="pt-BR" sz="2300" dirty="0" smtClean="0"/>
              <a:t>);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r>
              <a:rPr lang="pt-BR" dirty="0"/>
              <a:t>	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/>
              <a:t>	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7182" y="289775"/>
            <a:ext cx="8596668" cy="816893"/>
          </a:xfrm>
        </p:spPr>
        <p:txBody>
          <a:bodyPr/>
          <a:lstStyle/>
          <a:p>
            <a:r>
              <a:rPr lang="pt-BR" dirty="0" smtClean="0"/>
              <a:t>Tratamento </a:t>
            </a:r>
            <a:r>
              <a:rPr lang="pt-BR" dirty="0"/>
              <a:t>-</a:t>
            </a:r>
            <a:r>
              <a:rPr lang="pt-BR" dirty="0" smtClean="0"/>
              <a:t> DP</a:t>
            </a:r>
            <a:endParaRPr lang="pt-BR" dirty="0"/>
          </a:p>
        </p:txBody>
      </p:sp>
      <p:pic>
        <p:nvPicPr>
          <p:cNvPr id="2050" name="Picture 2" descr="Resultado de imagem para levodopa li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7751" r="17335" b="10887"/>
          <a:stretch/>
        </p:blipFill>
        <p:spPr bwMode="auto">
          <a:xfrm>
            <a:off x="6748530" y="3121106"/>
            <a:ext cx="4842456" cy="360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14369"/>
            <a:ext cx="11384924" cy="5843631"/>
          </a:xfrm>
        </p:spPr>
        <p:txBody>
          <a:bodyPr>
            <a:normAutofit lnSpcReduction="10000"/>
          </a:bodyPr>
          <a:lstStyle/>
          <a:p>
            <a:r>
              <a:rPr lang="pt-BR" sz="2400" b="1" u="sng" dirty="0" smtClean="0"/>
              <a:t>Levodopa (L-DOPA)</a:t>
            </a:r>
            <a:r>
              <a:rPr lang="pt-BR" sz="2400" dirty="0" smtClean="0"/>
              <a:t>:</a:t>
            </a:r>
            <a:endParaRPr lang="pt-BR" sz="2400" dirty="0"/>
          </a:p>
          <a:p>
            <a:pPr marL="457200" lvl="1" indent="0">
              <a:buNone/>
            </a:pPr>
            <a:r>
              <a:rPr lang="pt-BR" sz="1900" dirty="0" smtClean="0"/>
              <a:t>Efeitos</a:t>
            </a:r>
            <a:r>
              <a:rPr lang="pt-BR" sz="1900" dirty="0"/>
              <a:t>: nos estágios iniciais melhora quase que completamente a intensidade do tremor, da bradicinesia e da rigidez;</a:t>
            </a:r>
          </a:p>
          <a:p>
            <a:pPr marL="457200" lvl="1" indent="0">
              <a:buNone/>
            </a:pPr>
            <a:endParaRPr lang="pt-BR" sz="1900" dirty="0" smtClean="0"/>
          </a:p>
          <a:p>
            <a:pPr marL="457200" lvl="1" indent="0">
              <a:buNone/>
            </a:pPr>
            <a:r>
              <a:rPr lang="pt-BR" sz="1900" dirty="0" smtClean="0"/>
              <a:t>Tolerância</a:t>
            </a:r>
            <a:r>
              <a:rPr lang="pt-BR" sz="1900" dirty="0"/>
              <a:t>;</a:t>
            </a:r>
          </a:p>
          <a:p>
            <a:pPr marL="457200" lvl="1" indent="0">
              <a:buNone/>
            </a:pPr>
            <a:endParaRPr lang="pt-BR" sz="1900" dirty="0" smtClean="0"/>
          </a:p>
          <a:p>
            <a:pPr marL="457200" lvl="1" indent="0">
              <a:buNone/>
            </a:pPr>
            <a:r>
              <a:rPr lang="pt-BR" sz="1900" dirty="0"/>
              <a:t>Fenômeno liga/desliga;</a:t>
            </a:r>
          </a:p>
          <a:p>
            <a:pPr marL="457200" lvl="1" indent="0">
              <a:buNone/>
            </a:pPr>
            <a:endParaRPr lang="pt-BR" sz="1900" dirty="0" smtClean="0"/>
          </a:p>
          <a:p>
            <a:pPr marL="457200" lvl="1" indent="0">
              <a:buNone/>
            </a:pPr>
            <a:r>
              <a:rPr lang="pt-BR" sz="1900" dirty="0" smtClean="0"/>
              <a:t>EA</a:t>
            </a:r>
            <a:r>
              <a:rPr lang="pt-BR" sz="1900" dirty="0"/>
              <a:t>: náuseas, discinesias, alucinações, confusão, hipotensão ortostática (descarboxilação periférica), fadiga e sono;</a:t>
            </a:r>
          </a:p>
          <a:p>
            <a:pPr marL="457200" lvl="1" indent="0">
              <a:buNone/>
            </a:pPr>
            <a:endParaRPr lang="pt-BR" sz="1900" dirty="0" smtClean="0"/>
          </a:p>
          <a:p>
            <a:pPr marL="457200" lvl="1" indent="0">
              <a:buNone/>
            </a:pPr>
            <a:r>
              <a:rPr lang="pt-BR" sz="1900" dirty="0" smtClean="0"/>
              <a:t>Interações </a:t>
            </a:r>
            <a:r>
              <a:rPr lang="pt-BR" sz="1900" dirty="0"/>
              <a:t>medicamentosas: IMAO </a:t>
            </a:r>
            <a:r>
              <a:rPr lang="pt-BR" sz="1900" b="1" dirty="0"/>
              <a:t>inespecíficos</a:t>
            </a:r>
            <a:r>
              <a:rPr lang="pt-BR" sz="1900" dirty="0"/>
              <a:t> (</a:t>
            </a:r>
            <a:r>
              <a:rPr lang="pt-BR" sz="1900" dirty="0" smtClean="0"/>
              <a:t>fenelzina, </a:t>
            </a:r>
            <a:r>
              <a:rPr lang="pt-BR" sz="1900" dirty="0"/>
              <a:t>tranilcipromina) – crises hipertensivas fatais e </a:t>
            </a:r>
            <a:r>
              <a:rPr lang="pt-BR" sz="1900" dirty="0" err="1"/>
              <a:t>hiperreflexia</a:t>
            </a:r>
            <a:r>
              <a:rPr lang="pt-BR" sz="1900" dirty="0"/>
              <a:t>;</a:t>
            </a:r>
          </a:p>
          <a:p>
            <a:pPr marL="457200" lvl="1" indent="0">
              <a:buNone/>
            </a:pPr>
            <a:endParaRPr lang="pt-BR" sz="1900" dirty="0" smtClean="0"/>
          </a:p>
          <a:p>
            <a:pPr marL="457200" lvl="1" indent="0">
              <a:buNone/>
            </a:pPr>
            <a:r>
              <a:rPr lang="pt-BR" sz="1900" dirty="0" smtClean="0"/>
              <a:t>Interrupção </a:t>
            </a:r>
            <a:r>
              <a:rPr lang="pt-BR" sz="1900" dirty="0"/>
              <a:t>súbita do tratamento: síndrome neuroléptica maligna.</a:t>
            </a:r>
          </a:p>
          <a:p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87182" y="289775"/>
            <a:ext cx="8596668" cy="816893"/>
          </a:xfrm>
        </p:spPr>
        <p:txBody>
          <a:bodyPr/>
          <a:lstStyle/>
          <a:p>
            <a:r>
              <a:rPr lang="pt-BR" dirty="0" smtClean="0"/>
              <a:t>Tratamento </a:t>
            </a:r>
            <a:r>
              <a:rPr lang="pt-BR" dirty="0"/>
              <a:t>-</a:t>
            </a:r>
            <a:r>
              <a:rPr lang="pt-BR" dirty="0" smtClean="0"/>
              <a:t> DP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97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0" y="1106668"/>
            <a:ext cx="11745532" cy="575133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Inibidores da </a:t>
            </a:r>
            <a:r>
              <a:rPr lang="pt-BR" sz="2400" dirty="0" err="1" smtClean="0"/>
              <a:t>catecol</a:t>
            </a:r>
            <a:r>
              <a:rPr lang="pt-BR" sz="2400" dirty="0" smtClean="0"/>
              <a:t>-O-</a:t>
            </a:r>
            <a:r>
              <a:rPr lang="pt-BR" sz="2400" dirty="0" err="1" smtClean="0"/>
              <a:t>metiltransferase</a:t>
            </a:r>
            <a:r>
              <a:rPr lang="pt-BR" sz="2400" dirty="0" smtClean="0"/>
              <a:t> </a:t>
            </a:r>
            <a:r>
              <a:rPr lang="pt-BR" sz="2400" dirty="0"/>
              <a:t>(</a:t>
            </a:r>
            <a:r>
              <a:rPr lang="pt-BR" sz="2400" dirty="0" smtClean="0"/>
              <a:t>COMT):</a:t>
            </a:r>
            <a:endParaRPr lang="pt-BR" sz="2400" dirty="0"/>
          </a:p>
          <a:p>
            <a:pPr marL="457200" lvl="1" indent="0">
              <a:buNone/>
            </a:pPr>
            <a:r>
              <a:rPr lang="pt-BR" sz="2000" dirty="0" smtClean="0"/>
              <a:t>As enzimas COMT e MAO metabolizam </a:t>
            </a:r>
            <a:r>
              <a:rPr lang="pt-BR" sz="2000" dirty="0"/>
              <a:t>a </a:t>
            </a:r>
            <a:r>
              <a:rPr lang="pt-BR" sz="2000" dirty="0" smtClean="0"/>
              <a:t>L-dopa </a:t>
            </a:r>
            <a:r>
              <a:rPr lang="pt-BR" sz="2000" dirty="0"/>
              <a:t>e a </a:t>
            </a:r>
            <a:r>
              <a:rPr lang="pt-BR" sz="2000" dirty="0" smtClean="0"/>
              <a:t>DA:</a:t>
            </a:r>
          </a:p>
          <a:p>
            <a:pPr marL="457200" lvl="1" indent="0">
              <a:buNone/>
            </a:pPr>
            <a:endParaRPr lang="pt-BR" sz="19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dirty="0" smtClean="0"/>
              <a:t>Ação terapêutica: bloqueio da conversão </a:t>
            </a:r>
            <a:r>
              <a:rPr lang="pt-BR" sz="2000" dirty="0"/>
              <a:t>periférica da levodopa em </a:t>
            </a:r>
            <a:r>
              <a:rPr lang="pt-BR" sz="2000" dirty="0" smtClean="0"/>
              <a:t>3-O-metil-DOPA, 	ampliando </a:t>
            </a:r>
            <a:r>
              <a:rPr lang="pt-BR" sz="2000" dirty="0"/>
              <a:t>a meia-vida plasmática do </a:t>
            </a:r>
            <a:r>
              <a:rPr lang="pt-BR" sz="2000" dirty="0" smtClean="0"/>
              <a:t>fármaco </a:t>
            </a:r>
            <a:r>
              <a:rPr lang="pt-BR" sz="2000" dirty="0"/>
              <a:t>e </a:t>
            </a:r>
            <a:r>
              <a:rPr lang="pt-BR" sz="2000" dirty="0" smtClean="0"/>
              <a:t>também a </a:t>
            </a:r>
            <a:r>
              <a:rPr lang="pt-BR" sz="2000" dirty="0"/>
              <a:t>fração da dose que chega ao </a:t>
            </a:r>
            <a:r>
              <a:rPr lang="pt-BR" sz="2000" dirty="0" smtClean="0"/>
              <a:t>SNC;</a:t>
            </a:r>
            <a:endParaRPr lang="pt-BR" sz="2000" dirty="0"/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b="1" u="sng" dirty="0" smtClean="0"/>
              <a:t>Tolcapona:</a:t>
            </a:r>
            <a:r>
              <a:rPr lang="pt-BR" sz="2000" dirty="0" smtClean="0"/>
              <a:t> tem </a:t>
            </a:r>
            <a:r>
              <a:rPr lang="pt-BR" sz="2000" dirty="0"/>
              <a:t>ação relativamente </a:t>
            </a:r>
            <a:r>
              <a:rPr lang="pt-BR" sz="2000" dirty="0" smtClean="0"/>
              <a:t>longa e atua </a:t>
            </a:r>
            <a:r>
              <a:rPr lang="pt-BR" sz="2000" dirty="0"/>
              <a:t>por inibição </a:t>
            </a:r>
            <a:r>
              <a:rPr lang="pt-BR" sz="2000" dirty="0" smtClean="0"/>
              <a:t>central (3-metoxitiramina) e 	periférica </a:t>
            </a:r>
            <a:r>
              <a:rPr lang="pt-BR" sz="2000" dirty="0"/>
              <a:t>da </a:t>
            </a:r>
            <a:r>
              <a:rPr lang="pt-BR" sz="2000" dirty="0" smtClean="0"/>
              <a:t>COMT 	(</a:t>
            </a:r>
            <a:r>
              <a:rPr lang="pt-BR" sz="2000" dirty="0" err="1"/>
              <a:t>hepatotóxica</a:t>
            </a:r>
            <a:r>
              <a:rPr lang="pt-BR" sz="2000" dirty="0"/>
              <a:t>)</a:t>
            </a:r>
            <a:r>
              <a:rPr lang="pt-BR" sz="2000" dirty="0" smtClean="0"/>
              <a:t>;</a:t>
            </a:r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b="1" u="sng" dirty="0" smtClean="0"/>
              <a:t>Entacapona:</a:t>
            </a:r>
            <a:r>
              <a:rPr lang="pt-BR" sz="2000" dirty="0" smtClean="0"/>
              <a:t> </a:t>
            </a:r>
            <a:r>
              <a:rPr lang="pt-BR" sz="2000" dirty="0"/>
              <a:t>tem ação curta (cerca de 2 h</a:t>
            </a:r>
            <a:r>
              <a:rPr lang="pt-BR" sz="2000" dirty="0" smtClean="0"/>
              <a:t>) e atua por inibição periférica da COMT;</a:t>
            </a:r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dirty="0" smtClean="0"/>
              <a:t>EA: </a:t>
            </a:r>
            <a:r>
              <a:rPr lang="pt-BR" sz="2000" dirty="0"/>
              <a:t>náuseas, hipotensão ortostática, </a:t>
            </a:r>
            <a:r>
              <a:rPr lang="pt-BR" sz="2000" dirty="0" smtClean="0"/>
              <a:t>sonhos vívidos</a:t>
            </a:r>
            <a:r>
              <a:rPr lang="pt-BR" sz="2000" dirty="0"/>
              <a:t>, confusão e </a:t>
            </a:r>
            <a:r>
              <a:rPr lang="pt-BR" sz="2000" dirty="0" smtClean="0"/>
              <a:t>alucinações;</a:t>
            </a:r>
          </a:p>
          <a:p>
            <a:endParaRPr lang="pt-BR" sz="200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87182" y="289775"/>
            <a:ext cx="8596668" cy="816893"/>
          </a:xfrm>
        </p:spPr>
        <p:txBody>
          <a:bodyPr/>
          <a:lstStyle/>
          <a:p>
            <a:r>
              <a:rPr lang="pt-BR" dirty="0" smtClean="0"/>
              <a:t>Tratamento </a:t>
            </a:r>
            <a:r>
              <a:rPr lang="pt-BR" dirty="0"/>
              <a:t>-</a:t>
            </a:r>
            <a:r>
              <a:rPr lang="pt-BR" dirty="0" smtClean="0"/>
              <a:t> DP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l="42741" t="26013" r="30137" b="49692"/>
          <a:stretch/>
        </p:blipFill>
        <p:spPr>
          <a:xfrm>
            <a:off x="3693613" y="1923561"/>
            <a:ext cx="4358305" cy="21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1426493"/>
            <a:ext cx="11127346" cy="5553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dirty="0" smtClean="0"/>
          </a:p>
          <a:p>
            <a:pPr marL="0" indent="0">
              <a:buFont typeface="Wingdings 3" charset="2"/>
              <a:buNone/>
            </a:pPr>
            <a:endParaRPr lang="pt-BR" sz="20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91036" y="1106668"/>
            <a:ext cx="11127346" cy="575133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Inibidores seletivos da MAO-B:</a:t>
            </a:r>
          </a:p>
          <a:p>
            <a:pPr marL="457200" lvl="1" indent="0">
              <a:buNone/>
            </a:pPr>
            <a:r>
              <a:rPr lang="pt-BR" sz="2000" dirty="0" smtClean="0"/>
              <a:t>A isoenzima </a:t>
            </a:r>
            <a:r>
              <a:rPr lang="pt-BR" sz="2000" dirty="0"/>
              <a:t>MAO-B é a forma predominante no </a:t>
            </a:r>
            <a:r>
              <a:rPr lang="pt-BR" sz="2000" dirty="0" smtClean="0"/>
              <a:t>estriado e </a:t>
            </a:r>
            <a:r>
              <a:rPr lang="pt-BR" sz="2000" dirty="0"/>
              <a:t>é a responsável pela maior parte do </a:t>
            </a:r>
            <a:r>
              <a:rPr lang="pt-BR" sz="2000" dirty="0" smtClean="0"/>
              <a:t>metabolismo oxidativo </a:t>
            </a:r>
            <a:r>
              <a:rPr lang="pt-BR" sz="2000" dirty="0"/>
              <a:t>da </a:t>
            </a:r>
            <a:r>
              <a:rPr lang="pt-BR" sz="2000" dirty="0" err="1"/>
              <a:t>DA</a:t>
            </a:r>
            <a:r>
              <a:rPr lang="pt-BR" sz="2000" dirty="0"/>
              <a:t> no </a:t>
            </a:r>
            <a:r>
              <a:rPr lang="pt-BR" sz="2000" dirty="0" smtClean="0"/>
              <a:t>cérebro;</a:t>
            </a:r>
          </a:p>
          <a:p>
            <a:pPr marL="457200" lvl="1" indent="0">
              <a:buNone/>
            </a:pPr>
            <a:r>
              <a:rPr lang="pt-BR" sz="2000" b="1" u="sng" dirty="0" smtClean="0"/>
              <a:t>Selegilina:</a:t>
            </a:r>
            <a:r>
              <a:rPr lang="pt-BR" sz="2000" dirty="0"/>
              <a:t> </a:t>
            </a:r>
            <a:endParaRPr lang="pt-BR" sz="2000" dirty="0" smtClean="0"/>
          </a:p>
          <a:p>
            <a:pPr marL="457200" lvl="1" indent="0">
              <a:buNone/>
            </a:pPr>
            <a:r>
              <a:rPr lang="pt-BR" sz="2000" dirty="0" smtClean="0"/>
              <a:t>	Metabólitos: anfetamina e metanfetamina (EA: ansiedade, insônia);</a:t>
            </a:r>
          </a:p>
          <a:p>
            <a:pPr marL="457200" lvl="1" indent="0">
              <a:buNone/>
            </a:pPr>
            <a:r>
              <a:rPr lang="pt-BR" sz="2000" dirty="0" smtClean="0"/>
              <a:t>	VO e adesivos </a:t>
            </a:r>
            <a:r>
              <a:rPr lang="pt-BR" sz="2000" dirty="0" err="1" smtClean="0"/>
              <a:t>intradérmicos</a:t>
            </a:r>
            <a:r>
              <a:rPr lang="pt-BR" sz="2000" dirty="0" smtClean="0"/>
              <a:t>;</a:t>
            </a:r>
          </a:p>
          <a:p>
            <a:pPr marL="457200" lvl="1" indent="0">
              <a:buNone/>
            </a:pPr>
            <a:r>
              <a:rPr lang="pt-BR" sz="2000" dirty="0"/>
              <a:t>	</a:t>
            </a:r>
            <a:endParaRPr lang="pt-BR" sz="2000" dirty="0" smtClean="0"/>
          </a:p>
          <a:p>
            <a:pPr marL="457200" lvl="1" indent="0">
              <a:buNone/>
            </a:pPr>
            <a:r>
              <a:rPr lang="pt-BR" sz="2000" b="1" u="sng" dirty="0" smtClean="0"/>
              <a:t>Rasagilina:</a:t>
            </a:r>
          </a:p>
          <a:p>
            <a:pPr marL="457200" lvl="1" indent="0">
              <a:buNone/>
            </a:pPr>
            <a:r>
              <a:rPr lang="pt-BR" sz="2000" dirty="0" smtClean="0"/>
              <a:t>	Não gera metabólitos indesejáveis da anfetamina;</a:t>
            </a:r>
          </a:p>
          <a:p>
            <a:pPr marL="457200" lvl="1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	Interações medicamentosas: </a:t>
            </a:r>
            <a:r>
              <a:rPr lang="pt-BR" sz="2000" dirty="0"/>
              <a:t>meperidina (analgésico): estupor, rigidez, agitação </a:t>
            </a:r>
            <a:r>
              <a:rPr lang="pt-BR" sz="2000" dirty="0" smtClean="0"/>
              <a:t>e 	hipertermia; antidepressivos tricíclicos, </a:t>
            </a:r>
            <a:r>
              <a:rPr lang="pt-BR" sz="2000" dirty="0"/>
              <a:t>inibidores da recaptação da </a:t>
            </a:r>
            <a:r>
              <a:rPr lang="pt-BR" sz="2000" dirty="0" smtClean="0"/>
              <a:t>serotonina e </a:t>
            </a:r>
            <a:r>
              <a:rPr lang="pt-BR" sz="2000" dirty="0"/>
              <a:t>agentes </a:t>
            </a:r>
            <a:r>
              <a:rPr lang="pt-BR" sz="2000" dirty="0" smtClean="0"/>
              <a:t>	serotoninérgicos</a:t>
            </a:r>
            <a:endParaRPr lang="pt-BR" sz="2000" dirty="0"/>
          </a:p>
          <a:p>
            <a:pPr marL="457200" lvl="1" indent="0">
              <a:buNone/>
            </a:pPr>
            <a:r>
              <a:rPr lang="pt-BR" sz="2000" dirty="0" smtClean="0"/>
              <a:t>Eficazes na DP </a:t>
            </a:r>
            <a:r>
              <a:rPr lang="pt-BR" sz="2000" dirty="0"/>
              <a:t>em estágio inicial ou em sua forma branda;</a:t>
            </a:r>
          </a:p>
          <a:p>
            <a:pPr marL="457200" lvl="1" indent="0">
              <a:buNone/>
            </a:pPr>
            <a:endParaRPr lang="pt-BR" sz="20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87182" y="289775"/>
            <a:ext cx="8596668" cy="816893"/>
          </a:xfrm>
        </p:spPr>
        <p:txBody>
          <a:bodyPr/>
          <a:lstStyle/>
          <a:p>
            <a:r>
              <a:rPr lang="pt-BR" dirty="0" smtClean="0"/>
              <a:t>Tratamento </a:t>
            </a:r>
            <a:r>
              <a:rPr lang="pt-BR" dirty="0"/>
              <a:t>-</a:t>
            </a:r>
            <a:r>
              <a:rPr lang="pt-BR" dirty="0" smtClean="0"/>
              <a:t> DP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22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1304144"/>
            <a:ext cx="11127346" cy="5553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dirty="0" smtClean="0"/>
          </a:p>
          <a:p>
            <a:pPr marL="0" indent="0">
              <a:buFont typeface="Wingdings 3" charset="2"/>
              <a:buNone/>
            </a:pPr>
            <a:endParaRPr lang="pt-BR" sz="20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06668"/>
            <a:ext cx="11279746" cy="575133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Agonistas dos receptores de dopamina:</a:t>
            </a:r>
          </a:p>
          <a:p>
            <a:pPr marL="457200" lvl="1" indent="0">
              <a:buNone/>
            </a:pPr>
            <a:r>
              <a:rPr lang="pt-BR" sz="1900" dirty="0"/>
              <a:t>Ú</a:t>
            </a:r>
            <a:r>
              <a:rPr lang="pt-BR" sz="1900" dirty="0" smtClean="0"/>
              <a:t>teis </a:t>
            </a:r>
            <a:r>
              <a:rPr lang="pt-BR" sz="1900" dirty="0"/>
              <a:t>ao tratamento das oscilações dependentes da dose da função </a:t>
            </a:r>
            <a:r>
              <a:rPr lang="pt-BR" sz="1900" dirty="0" smtClean="0"/>
              <a:t>motora;</a:t>
            </a:r>
          </a:p>
          <a:p>
            <a:pPr marL="457200" lvl="1" indent="0">
              <a:buNone/>
            </a:pPr>
            <a:r>
              <a:rPr lang="pt-BR" sz="1900" dirty="0" smtClean="0"/>
              <a:t>Podem </a:t>
            </a:r>
            <a:r>
              <a:rPr lang="pt-BR" sz="1900" dirty="0"/>
              <a:t>ser úteis à profilaxia das complicações </a:t>
            </a:r>
            <a:r>
              <a:rPr lang="pt-BR" sz="1900" dirty="0" smtClean="0"/>
              <a:t>motora;</a:t>
            </a:r>
          </a:p>
          <a:p>
            <a:pPr marL="457200" lvl="1" indent="0">
              <a:buNone/>
            </a:pPr>
            <a:r>
              <a:rPr lang="pt-BR" sz="1900" dirty="0" smtClean="0"/>
              <a:t>Podem </a:t>
            </a:r>
            <a:r>
              <a:rPr lang="pt-BR" sz="1900" dirty="0"/>
              <a:t>modificar a evolução da DP porque reduzem a liberação endógena </a:t>
            </a:r>
            <a:r>
              <a:rPr lang="pt-BR" sz="1900" dirty="0" smtClean="0"/>
              <a:t>de DA;</a:t>
            </a:r>
          </a:p>
          <a:p>
            <a:pPr marL="457200" lvl="1" indent="0">
              <a:buNone/>
            </a:pPr>
            <a:endParaRPr lang="pt-BR" sz="1900" b="1" u="sng" dirty="0" smtClean="0"/>
          </a:p>
          <a:p>
            <a:pPr marL="457200" lvl="1" indent="0">
              <a:buNone/>
            </a:pPr>
            <a:r>
              <a:rPr lang="pt-BR" sz="1900" dirty="0" smtClean="0"/>
              <a:t>Principais fármaco: </a:t>
            </a:r>
            <a:r>
              <a:rPr lang="pt-BR" sz="1900" b="1" u="sng" dirty="0"/>
              <a:t>r</a:t>
            </a:r>
            <a:r>
              <a:rPr lang="pt-BR" sz="1900" b="1" u="sng" dirty="0" smtClean="0"/>
              <a:t>opinirol</a:t>
            </a:r>
            <a:r>
              <a:rPr lang="pt-BR" sz="1900" dirty="0" smtClean="0"/>
              <a:t> </a:t>
            </a:r>
            <a:r>
              <a:rPr lang="pt-BR" sz="1900" dirty="0"/>
              <a:t>e </a:t>
            </a:r>
            <a:r>
              <a:rPr lang="pt-BR" sz="1900" b="1" u="sng" dirty="0" smtClean="0"/>
              <a:t>pramipexol</a:t>
            </a:r>
            <a:r>
              <a:rPr lang="pt-BR" sz="1900" dirty="0"/>
              <a:t> </a:t>
            </a:r>
            <a:r>
              <a:rPr lang="pt-BR" sz="1900" dirty="0" smtClean="0"/>
              <a:t>(atividades </a:t>
            </a:r>
            <a:r>
              <a:rPr lang="pt-BR" sz="1900" dirty="0"/>
              <a:t>seletivas nos receptores da classe </a:t>
            </a:r>
            <a:r>
              <a:rPr lang="pt-BR" sz="1900" dirty="0" smtClean="0"/>
              <a:t>D2);</a:t>
            </a:r>
            <a:endParaRPr lang="pt-BR" sz="1900" dirty="0"/>
          </a:p>
          <a:p>
            <a:pPr marL="457200" lvl="1" indent="0">
              <a:buNone/>
            </a:pPr>
            <a:r>
              <a:rPr lang="pt-BR" sz="1900" dirty="0"/>
              <a:t>Bem absorvidos por VO;</a:t>
            </a:r>
          </a:p>
          <a:p>
            <a:pPr marL="457200" lvl="1" indent="0">
              <a:buNone/>
            </a:pPr>
            <a:r>
              <a:rPr lang="pt-BR" sz="1900" dirty="0"/>
              <a:t>Eficazes no tratamento dos pacientes que desenvolveram fenômenos de liga/desliga;</a:t>
            </a:r>
          </a:p>
          <a:p>
            <a:pPr marL="457200" lvl="1" indent="0">
              <a:buNone/>
            </a:pPr>
            <a:endParaRPr lang="pt-BR" sz="1900" b="1" u="sng" dirty="0"/>
          </a:p>
          <a:p>
            <a:pPr marL="457200" lvl="1" indent="0">
              <a:buNone/>
            </a:pPr>
            <a:r>
              <a:rPr lang="pt-BR" sz="1900" b="1" u="sng" dirty="0"/>
              <a:t>Apomorfina:</a:t>
            </a:r>
            <a:r>
              <a:rPr lang="pt-BR" sz="1900" b="1" dirty="0"/>
              <a:t> </a:t>
            </a:r>
            <a:r>
              <a:rPr lang="pt-BR" sz="1900" dirty="0"/>
              <a:t>administrado por via SC, geralmente usada para o tratamento agudo dos episódios de desligamento</a:t>
            </a:r>
            <a:r>
              <a:rPr lang="pt-BR" sz="1900" dirty="0" smtClean="0"/>
              <a:t>; afinidade pelos receptores D4; emetogênico.</a:t>
            </a:r>
            <a:endParaRPr lang="pt-BR" sz="1900" dirty="0"/>
          </a:p>
          <a:p>
            <a:pPr marL="457200" lvl="1" indent="0">
              <a:buNone/>
            </a:pPr>
            <a:endParaRPr lang="pt-BR" sz="1900" dirty="0"/>
          </a:p>
          <a:p>
            <a:pPr marL="457200" lvl="1" indent="0">
              <a:buNone/>
            </a:pPr>
            <a:r>
              <a:rPr lang="pt-BR" sz="1900" dirty="0"/>
              <a:t>EA: alucinações, confusão, náuseas, hipotensão ortostática, fadiga e sonolência;</a:t>
            </a:r>
          </a:p>
          <a:p>
            <a:pPr marL="457200" lvl="1" indent="0">
              <a:buNone/>
            </a:pPr>
            <a:endParaRPr lang="pt-BR" sz="2100" dirty="0" smtClean="0"/>
          </a:p>
          <a:p>
            <a:pPr marL="457200" lvl="1" indent="0">
              <a:buNone/>
            </a:pPr>
            <a:endParaRPr lang="pt-BR" dirty="0"/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87182" y="289775"/>
            <a:ext cx="8596668" cy="816893"/>
          </a:xfrm>
        </p:spPr>
        <p:txBody>
          <a:bodyPr/>
          <a:lstStyle/>
          <a:p>
            <a:r>
              <a:rPr lang="pt-BR" dirty="0" smtClean="0"/>
              <a:t>Tratamento </a:t>
            </a:r>
            <a:r>
              <a:rPr lang="pt-BR" dirty="0"/>
              <a:t>-</a:t>
            </a:r>
            <a:r>
              <a:rPr lang="pt-BR" dirty="0" smtClean="0"/>
              <a:t> DP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96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030" y="1106668"/>
            <a:ext cx="11642501" cy="575133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Antagonistas dos receptores muscarínicos:</a:t>
            </a:r>
          </a:p>
          <a:p>
            <a:pPr marL="457200" lvl="1" indent="0">
              <a:buNone/>
            </a:pPr>
            <a:r>
              <a:rPr lang="pt-BR" sz="2000" dirty="0" smtClean="0"/>
              <a:t>Eram amplamente utilizados antes da descoberta da Levodopa;</a:t>
            </a:r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r>
              <a:rPr lang="pt-BR" sz="2000" dirty="0" smtClean="0"/>
              <a:t>Hoje são </a:t>
            </a:r>
            <a:r>
              <a:rPr lang="pt-BR" sz="2000" dirty="0"/>
              <a:t>utilizados apenas no tratamento da DP </a:t>
            </a:r>
            <a:r>
              <a:rPr lang="pt-BR" sz="2000" dirty="0" smtClean="0"/>
              <a:t>em estágio </a:t>
            </a:r>
            <a:r>
              <a:rPr lang="pt-BR" sz="2000" dirty="0"/>
              <a:t>inicial ou como coadjuvantes ao tratamento </a:t>
            </a:r>
            <a:r>
              <a:rPr lang="pt-BR" sz="2000" dirty="0" smtClean="0"/>
              <a:t>dopamimético;</a:t>
            </a:r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r>
              <a:rPr lang="pt-BR" sz="2000" dirty="0" smtClean="0"/>
              <a:t>Principais fármacos: </a:t>
            </a:r>
            <a:r>
              <a:rPr lang="pt-BR" sz="2000" b="1" u="sng" dirty="0" smtClean="0"/>
              <a:t>triexifenidil</a:t>
            </a:r>
            <a:r>
              <a:rPr lang="pt-BR" sz="2000" dirty="0" smtClean="0"/>
              <a:t>, </a:t>
            </a:r>
            <a:r>
              <a:rPr lang="pt-BR" sz="2000" b="1" u="sng" dirty="0" smtClean="0"/>
              <a:t>mesilato </a:t>
            </a:r>
            <a:r>
              <a:rPr lang="pt-BR" sz="2000" b="1" u="sng" dirty="0"/>
              <a:t>de </a:t>
            </a:r>
            <a:r>
              <a:rPr lang="pt-BR" sz="2000" b="1" u="sng" dirty="0" smtClean="0"/>
              <a:t>benzitropina</a:t>
            </a:r>
            <a:r>
              <a:rPr lang="pt-BR" sz="2000" dirty="0" smtClean="0"/>
              <a:t> e </a:t>
            </a:r>
            <a:r>
              <a:rPr lang="pt-BR" sz="2000" b="1" u="sng" dirty="0" smtClean="0"/>
              <a:t>cloridrato </a:t>
            </a:r>
            <a:r>
              <a:rPr lang="pt-BR" sz="2000" b="1" u="sng" dirty="0"/>
              <a:t>de </a:t>
            </a:r>
            <a:r>
              <a:rPr lang="pt-BR" sz="2000" b="1" u="sng" dirty="0" smtClean="0"/>
              <a:t>difenidramina</a:t>
            </a:r>
            <a:r>
              <a:rPr lang="pt-BR" sz="2000" dirty="0" smtClean="0"/>
              <a:t>;</a:t>
            </a:r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r>
              <a:rPr lang="pt-BR" sz="2000" dirty="0" smtClean="0"/>
              <a:t>EA </a:t>
            </a:r>
            <a:r>
              <a:rPr lang="pt-BR" sz="2000" dirty="0"/>
              <a:t>anticolinérgicos, </a:t>
            </a:r>
            <a:r>
              <a:rPr lang="pt-BR" sz="2000" dirty="0" smtClean="0"/>
              <a:t>sedação, </a:t>
            </a:r>
            <a:r>
              <a:rPr lang="pt-BR" sz="2000" dirty="0"/>
              <a:t>confusão mental, constipação, retenção urinária </a:t>
            </a:r>
            <a:r>
              <a:rPr lang="pt-BR" sz="2000" dirty="0" smtClean="0"/>
              <a:t>e </a:t>
            </a:r>
            <a:r>
              <a:rPr lang="pt-BR" sz="2000" dirty="0" err="1" smtClean="0"/>
              <a:t>borramento</a:t>
            </a:r>
            <a:r>
              <a:rPr lang="pt-BR" sz="2000" dirty="0" smtClean="0"/>
              <a:t> visual;</a:t>
            </a:r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r>
              <a:rPr lang="pt-BR" sz="2000" dirty="0" smtClean="0"/>
              <a:t>Devem </a:t>
            </a:r>
            <a:r>
              <a:rPr lang="pt-BR" sz="2000" dirty="0"/>
              <a:t>ser usados com cautela nos </a:t>
            </a:r>
            <a:r>
              <a:rPr lang="pt-BR" sz="2000" dirty="0" smtClean="0"/>
              <a:t>pacientes com </a:t>
            </a:r>
            <a:r>
              <a:rPr lang="pt-BR" sz="2000" dirty="0"/>
              <a:t>glaucoma de ângulo </a:t>
            </a:r>
            <a:r>
              <a:rPr lang="pt-BR" sz="2000" dirty="0" smtClean="0"/>
              <a:t>fechado.</a:t>
            </a:r>
            <a:endParaRPr lang="pt-BR" sz="2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87182" y="289775"/>
            <a:ext cx="8596668" cy="816893"/>
          </a:xfrm>
        </p:spPr>
        <p:txBody>
          <a:bodyPr/>
          <a:lstStyle/>
          <a:p>
            <a:r>
              <a:rPr lang="pt-BR" dirty="0" smtClean="0"/>
              <a:t>Tratamento </a:t>
            </a:r>
            <a:r>
              <a:rPr lang="pt-BR" dirty="0"/>
              <a:t>-</a:t>
            </a:r>
            <a:r>
              <a:rPr lang="pt-BR" dirty="0" smtClean="0"/>
              <a:t> DP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14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06668"/>
            <a:ext cx="11706896" cy="575133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Amantadina:</a:t>
            </a:r>
          </a:p>
          <a:p>
            <a:pPr marL="457200" lvl="1" indent="0">
              <a:buNone/>
            </a:pPr>
            <a:r>
              <a:rPr lang="pt-BR" sz="2000" dirty="0" smtClean="0"/>
              <a:t>Antiviral </a:t>
            </a:r>
            <a:r>
              <a:rPr lang="pt-BR" sz="2000" dirty="0"/>
              <a:t>usado para </a:t>
            </a:r>
            <a:r>
              <a:rPr lang="pt-BR" sz="2000" dirty="0" smtClean="0"/>
              <a:t>a profilaxia </a:t>
            </a:r>
            <a:r>
              <a:rPr lang="pt-BR" sz="2000" dirty="0"/>
              <a:t>e o tratamento da influenza </a:t>
            </a:r>
            <a:r>
              <a:rPr lang="pt-BR" sz="2000" dirty="0" smtClean="0"/>
              <a:t>A </a:t>
            </a:r>
            <a:r>
              <a:rPr lang="pt-BR" sz="2000" dirty="0"/>
              <a:t>que também possui atividade antiparkinsoniana</a:t>
            </a:r>
            <a:r>
              <a:rPr lang="pt-BR" sz="2000" dirty="0" smtClean="0"/>
              <a:t>;</a:t>
            </a:r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r>
              <a:rPr lang="pt-BR" sz="2000" dirty="0" smtClean="0"/>
              <a:t>Altera </a:t>
            </a:r>
            <a:r>
              <a:rPr lang="pt-BR" sz="2000" dirty="0"/>
              <a:t>a liberação de DA no estriado, </a:t>
            </a:r>
            <a:r>
              <a:rPr lang="pt-BR" sz="2000" dirty="0" smtClean="0"/>
              <a:t>tem propriedades </a:t>
            </a:r>
            <a:r>
              <a:rPr lang="pt-BR" sz="2000" dirty="0"/>
              <a:t>anticolinérgicas e bloqueia os receptores </a:t>
            </a:r>
            <a:r>
              <a:rPr lang="pt-BR" sz="2000" dirty="0" smtClean="0"/>
              <a:t>de glutamato </a:t>
            </a:r>
            <a:r>
              <a:rPr lang="pt-BR" sz="2000" dirty="0"/>
              <a:t>do tipo </a:t>
            </a:r>
            <a:r>
              <a:rPr lang="pt-BR" sz="2000" dirty="0" smtClean="0"/>
              <a:t>NMDA;</a:t>
            </a:r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r>
              <a:rPr lang="pt-BR" sz="2000" dirty="0" smtClean="0"/>
              <a:t>Usada </a:t>
            </a:r>
            <a:r>
              <a:rPr lang="pt-BR" sz="2000" dirty="0"/>
              <a:t>como tratamento inicial para pacientes </a:t>
            </a:r>
            <a:r>
              <a:rPr lang="pt-BR" sz="2000" dirty="0" smtClean="0"/>
              <a:t>com doença branda;</a:t>
            </a:r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r>
              <a:rPr lang="pt-BR" sz="2000" dirty="0" smtClean="0"/>
              <a:t>Também utilizada como coadjuvante </a:t>
            </a:r>
            <a:r>
              <a:rPr lang="pt-BR" sz="2000" dirty="0"/>
              <a:t>para pacientes tratados com levodopa e </a:t>
            </a:r>
            <a:r>
              <a:rPr lang="pt-BR" sz="2000" dirty="0" smtClean="0"/>
              <a:t>que apresentam flutuações;</a:t>
            </a:r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r>
              <a:rPr lang="pt-BR" sz="2000" dirty="0" smtClean="0"/>
              <a:t>EA</a:t>
            </a:r>
            <a:r>
              <a:rPr lang="pt-BR" sz="2000" dirty="0"/>
              <a:t>: </a:t>
            </a:r>
            <a:r>
              <a:rPr lang="pt-BR" sz="2000" dirty="0" smtClean="0"/>
              <a:t>tontura</a:t>
            </a:r>
            <a:r>
              <a:rPr lang="pt-BR" sz="2000" dirty="0"/>
              <a:t>, letargia, efeitos </a:t>
            </a:r>
            <a:r>
              <a:rPr lang="pt-BR" sz="2000" dirty="0" smtClean="0"/>
              <a:t>anticolinérgicos e </a:t>
            </a:r>
            <a:r>
              <a:rPr lang="pt-BR" sz="2000" dirty="0"/>
              <a:t>distúrbios do sono, além de náuseas e </a:t>
            </a:r>
            <a:r>
              <a:rPr lang="pt-BR" sz="2000" dirty="0" smtClean="0"/>
              <a:t>vômitos;</a:t>
            </a:r>
            <a:endParaRPr lang="pt-BR" sz="2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87182" y="289775"/>
            <a:ext cx="8596668" cy="816893"/>
          </a:xfrm>
        </p:spPr>
        <p:txBody>
          <a:bodyPr/>
          <a:lstStyle/>
          <a:p>
            <a:r>
              <a:rPr lang="pt-BR" dirty="0" smtClean="0"/>
              <a:t>Tratamento </a:t>
            </a:r>
            <a:r>
              <a:rPr lang="pt-BR" dirty="0"/>
              <a:t>-</a:t>
            </a:r>
            <a:r>
              <a:rPr lang="pt-BR" dirty="0" smtClean="0"/>
              <a:t> DP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53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3099" y="2505636"/>
            <a:ext cx="8596668" cy="13208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Doença de Alzheimer (DA)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7949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 - ACETILCOLINA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074" y="1474790"/>
            <a:ext cx="9892055" cy="4804987"/>
          </a:xfrm>
        </p:spPr>
        <p:txBody>
          <a:bodyPr/>
          <a:lstStyle/>
          <a:p>
            <a:pPr algn="just"/>
            <a:r>
              <a:rPr lang="pt-BR" sz="2400" dirty="0" smtClean="0"/>
              <a:t>Mediador químico de sinapses no SNC, SNP e junção neuromuscular;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 Ach, seus receptores e seu aparato enzimático constituem o sistema de neurotransmissão colinérgica;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Receptores colinérgicos;</a:t>
            </a:r>
            <a:endParaRPr lang="pt-BR" sz="2400" dirty="0" smtClean="0"/>
          </a:p>
          <a:p>
            <a:pPr lvl="1" algn="just"/>
            <a:r>
              <a:rPr lang="pt-BR" sz="2400" dirty="0" smtClean="0"/>
              <a:t>Receptores muscarínicos;</a:t>
            </a:r>
          </a:p>
          <a:p>
            <a:pPr lvl="1" algn="just"/>
            <a:r>
              <a:rPr lang="pt-BR" sz="2400" dirty="0" smtClean="0"/>
              <a:t>Receptores nicotínicos.</a:t>
            </a:r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333" y="3701731"/>
            <a:ext cx="4755796" cy="16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94448"/>
            <a:ext cx="10497172" cy="1320800"/>
          </a:xfrm>
        </p:spPr>
        <p:txBody>
          <a:bodyPr/>
          <a:lstStyle/>
          <a:p>
            <a:r>
              <a:rPr lang="pt-BR" dirty="0" smtClean="0"/>
              <a:t>Fisiopatologia -</a:t>
            </a:r>
            <a:r>
              <a:rPr lang="pt-BR" dirty="0"/>
              <a:t> </a:t>
            </a:r>
            <a:r>
              <a:rPr lang="pt-BR" b="1" dirty="0" smtClean="0"/>
              <a:t>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99979"/>
            <a:ext cx="10066866" cy="108015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Formação de “placas senis” extracelulares conteúdo proteína </a:t>
            </a:r>
            <a:r>
              <a:rPr lang="el-GR" sz="2400" dirty="0" smtClean="0"/>
              <a:t>β</a:t>
            </a:r>
            <a:r>
              <a:rPr lang="pt-BR" sz="2400" dirty="0" smtClean="0"/>
              <a:t>-amiloide;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</p:txBody>
      </p:sp>
      <p:pic>
        <p:nvPicPr>
          <p:cNvPr id="1026" name="Picture 2" descr="Resultado de imagem para processo placa beta-amilo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3" y="2227539"/>
            <a:ext cx="6886533" cy="193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proteina t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88" y="3194849"/>
            <a:ext cx="4167324" cy="36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09841" y="4424133"/>
            <a:ext cx="7036795" cy="239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Emaranhados neurofibrilares intracelulares contendo proteína tau hiperfosforilada;</a:t>
            </a:r>
          </a:p>
          <a:p>
            <a:endParaRPr lang="pt-BR" sz="2400" dirty="0"/>
          </a:p>
          <a:p>
            <a:r>
              <a:rPr lang="pt-BR" sz="2400" dirty="0" smtClean="0"/>
              <a:t>Deficiência da acetilcolina devido a atrofia e degeneração dos neurônios.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4153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Manifestações Clínicas - 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95813"/>
            <a:ext cx="8596668" cy="3880773"/>
          </a:xfrm>
        </p:spPr>
        <p:txBody>
          <a:bodyPr/>
          <a:lstStyle/>
          <a:p>
            <a:r>
              <a:rPr lang="pt-BR" sz="2400" dirty="0"/>
              <a:t>Prejuízo na transmissão do impulso nervoso, diminuição da densidade sináptica / morte </a:t>
            </a:r>
            <a:r>
              <a:rPr lang="pt-BR" sz="2400" dirty="0" smtClean="0"/>
              <a:t>neuronal.</a:t>
            </a:r>
            <a:endParaRPr lang="pt-BR" sz="2400" dirty="0"/>
          </a:p>
          <a:p>
            <a:endParaRPr lang="pt-BR" dirty="0"/>
          </a:p>
        </p:txBody>
      </p:sp>
      <p:pic>
        <p:nvPicPr>
          <p:cNvPr id="2050" name="Picture 2" descr="Resultado de imagem para DOENÇA DE ALZHEI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04" y="2312894"/>
            <a:ext cx="4064255" cy="436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PRINCIPAIS MANIFESTAÇÕES CLÍNICAS DOENÇA DE ALZHEI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19" y="2614516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0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Tratamento - 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9811372" cy="3880773"/>
          </a:xfrm>
        </p:spPr>
        <p:txBody>
          <a:bodyPr/>
          <a:lstStyle/>
          <a:p>
            <a:r>
              <a:rPr lang="pt-BR" sz="2400" dirty="0" smtClean="0"/>
              <a:t>Não existe tratamento para alterar a evolução da </a:t>
            </a:r>
            <a:r>
              <a:rPr lang="pt-BR" sz="2400" dirty="0" err="1" smtClean="0"/>
              <a:t>DA</a:t>
            </a:r>
            <a:r>
              <a:rPr lang="pt-BR" sz="2400" dirty="0" smtClean="0"/>
              <a:t>;</a:t>
            </a:r>
          </a:p>
          <a:p>
            <a:endParaRPr lang="pt-BR" sz="2400" dirty="0"/>
          </a:p>
          <a:p>
            <a:r>
              <a:rPr lang="pt-BR" sz="2400" dirty="0" smtClean="0"/>
              <a:t>Fármacos apenas atenuam os sintomas:</a:t>
            </a:r>
          </a:p>
          <a:p>
            <a:pPr marL="457200" lvl="1" indent="0">
              <a:buNone/>
            </a:pPr>
            <a:r>
              <a:rPr lang="pt-BR" sz="2200" dirty="0" smtClean="0"/>
              <a:t>Antagonistas reversíveis da colinesterase;</a:t>
            </a:r>
          </a:p>
          <a:p>
            <a:pPr marL="457200" lvl="1" indent="0">
              <a:buNone/>
            </a:pPr>
            <a:r>
              <a:rPr lang="pt-BR" sz="2200" dirty="0"/>
              <a:t>Antagonista não competitivo do receptor de glutamato do tipo </a:t>
            </a:r>
            <a:r>
              <a:rPr lang="pt-BR" sz="2200" dirty="0" smtClean="0"/>
              <a:t>NMDA;</a:t>
            </a:r>
          </a:p>
          <a:p>
            <a:pPr marL="457200" lvl="1" indent="0">
              <a:buNone/>
            </a:pPr>
            <a:r>
              <a:rPr lang="pt-BR" sz="2200" dirty="0" smtClean="0"/>
              <a:t>Antipsicóticos.</a:t>
            </a:r>
            <a:endParaRPr lang="pt-BR" sz="2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98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240" y="327212"/>
            <a:ext cx="9152466" cy="1320800"/>
          </a:xfrm>
        </p:spPr>
        <p:txBody>
          <a:bodyPr/>
          <a:lstStyle/>
          <a:p>
            <a:r>
              <a:rPr lang="pt-BR" dirty="0" smtClean="0"/>
              <a:t>Tratamento - 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58614"/>
            <a:ext cx="5950039" cy="5126276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Inibidores </a:t>
            </a:r>
            <a:r>
              <a:rPr lang="pt-BR" sz="2400" dirty="0"/>
              <a:t>Reversíveis </a:t>
            </a:r>
            <a:r>
              <a:rPr lang="pt-BR" sz="2400" dirty="0" smtClean="0"/>
              <a:t>da </a:t>
            </a:r>
            <a:r>
              <a:rPr lang="pt-BR" sz="2400" dirty="0" err="1" smtClean="0"/>
              <a:t>Anticolinesterase</a:t>
            </a:r>
            <a:r>
              <a:rPr lang="pt-BR" sz="2400" dirty="0" smtClean="0"/>
              <a:t> (</a:t>
            </a:r>
            <a:r>
              <a:rPr lang="pt-BR" sz="2400" dirty="0" err="1" smtClean="0"/>
              <a:t>IAChE</a:t>
            </a:r>
            <a:r>
              <a:rPr lang="pt-BR" sz="2400" dirty="0" smtClean="0"/>
              <a:t>)</a:t>
            </a:r>
            <a:endParaRPr lang="pt-BR" sz="2400" dirty="0"/>
          </a:p>
          <a:p>
            <a:pPr marL="457200" lvl="1" indent="0" algn="just">
              <a:buNone/>
            </a:pPr>
            <a:r>
              <a:rPr lang="pt-BR" sz="2200" dirty="0" smtClean="0"/>
              <a:t>Visa o aumento sináptico de acetilcolina por inibição da acetilcolinesterase e butirilcolinesterase;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457200" lvl="1" indent="0" algn="just">
              <a:buNone/>
            </a:pPr>
            <a:r>
              <a:rPr lang="pt-BR" sz="2200" dirty="0" smtClean="0"/>
              <a:t>1º opção para o </a:t>
            </a:r>
            <a:r>
              <a:rPr lang="pt-BR" sz="2200" dirty="0"/>
              <a:t>tratamento sintomático dos </a:t>
            </a:r>
            <a:r>
              <a:rPr lang="pt-BR" sz="2200" dirty="0" smtClean="0"/>
              <a:t>déficits cognitivos associados </a:t>
            </a:r>
            <a:r>
              <a:rPr lang="pt-BR" sz="2200" dirty="0"/>
              <a:t>à DA branda a </a:t>
            </a:r>
            <a:r>
              <a:rPr lang="pt-BR" sz="2200" dirty="0" smtClean="0"/>
              <a:t>moderada;</a:t>
            </a:r>
          </a:p>
          <a:p>
            <a:pPr algn="just"/>
            <a:endParaRPr lang="pt-BR" sz="2400" dirty="0"/>
          </a:p>
          <a:p>
            <a:pPr marL="457200" lvl="1" indent="0" algn="just">
              <a:buNone/>
            </a:pPr>
            <a:r>
              <a:rPr lang="pt-BR" sz="2200" b="1" u="sng" dirty="0" smtClean="0"/>
              <a:t>Rivastigmina</a:t>
            </a:r>
            <a:r>
              <a:rPr lang="pt-BR" sz="2200" dirty="0" smtClean="0"/>
              <a:t>, </a:t>
            </a:r>
            <a:r>
              <a:rPr lang="pt-BR" sz="2200" b="1" u="sng" dirty="0" smtClean="0"/>
              <a:t>Donepezila</a:t>
            </a:r>
            <a:r>
              <a:rPr lang="pt-BR" sz="2200" dirty="0" smtClean="0"/>
              <a:t>, </a:t>
            </a:r>
            <a:r>
              <a:rPr lang="pt-BR" sz="2200" b="1" u="sng" dirty="0" smtClean="0"/>
              <a:t>Galantamina.</a:t>
            </a:r>
          </a:p>
          <a:p>
            <a:pPr algn="just"/>
            <a:endParaRPr lang="pt-BR" sz="2400" u="sng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9087" t="17209" r="50726" b="5501"/>
          <a:stretch/>
        </p:blipFill>
        <p:spPr>
          <a:xfrm>
            <a:off x="6091708" y="327212"/>
            <a:ext cx="5898525" cy="6377961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9345706" y="5409127"/>
            <a:ext cx="970271" cy="978794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27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605" y="381000"/>
            <a:ext cx="9179360" cy="1320800"/>
          </a:xfrm>
        </p:spPr>
        <p:txBody>
          <a:bodyPr/>
          <a:lstStyle/>
          <a:p>
            <a:r>
              <a:rPr lang="pt-BR" dirty="0" smtClean="0"/>
              <a:t>Tratamento - 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605" y="1340318"/>
            <a:ext cx="10862894" cy="529230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400" dirty="0"/>
              <a:t>Inibidores Reversíveis da </a:t>
            </a:r>
            <a:r>
              <a:rPr lang="pt-BR" sz="2400" dirty="0" err="1"/>
              <a:t>Anticolinesterase</a:t>
            </a:r>
            <a:r>
              <a:rPr lang="pt-BR" sz="2400" dirty="0"/>
              <a:t> (</a:t>
            </a:r>
            <a:r>
              <a:rPr lang="pt-BR" sz="2400" dirty="0" err="1"/>
              <a:t>IAChE</a:t>
            </a:r>
            <a:r>
              <a:rPr lang="pt-BR" sz="2400" dirty="0"/>
              <a:t>)</a:t>
            </a:r>
          </a:p>
          <a:p>
            <a:pPr marL="457200" lvl="1" indent="0">
              <a:buNone/>
            </a:pPr>
            <a:r>
              <a:rPr lang="pt-BR" sz="2200" u="sng" dirty="0" smtClean="0"/>
              <a:t>Rivastigmina</a:t>
            </a:r>
          </a:p>
          <a:p>
            <a:pPr marL="457200" lvl="1" indent="0">
              <a:buNone/>
            </a:pPr>
            <a:r>
              <a:rPr lang="pt-BR" sz="2200" dirty="0" smtClean="0"/>
              <a:t>Via oral (2x ao dia) e transdérmica (patch) (dose diária);</a:t>
            </a:r>
          </a:p>
          <a:p>
            <a:pPr marL="457200" lvl="1" indent="0">
              <a:buNone/>
            </a:pPr>
            <a:r>
              <a:rPr lang="pt-BR" sz="2200" dirty="0" smtClean="0"/>
              <a:t>Farmacocinética via oral: Absorção lenta, alimentos retardam a absorção;</a:t>
            </a:r>
          </a:p>
          <a:p>
            <a:pPr marL="457200" lvl="1" indent="0">
              <a:buNone/>
            </a:pPr>
            <a:r>
              <a:rPr lang="pt-BR" sz="2200" dirty="0" smtClean="0"/>
              <a:t>Melhor absorção da droga via transdérmica quando aplicado nas costas;</a:t>
            </a:r>
          </a:p>
          <a:p>
            <a:pPr marL="457200" lvl="1" indent="0">
              <a:buNone/>
            </a:pPr>
            <a:r>
              <a:rPr lang="pt-BR" sz="2200" dirty="0" smtClean="0"/>
              <a:t>O uso do patch está associado a diminuição do efeitos adversos;</a:t>
            </a:r>
          </a:p>
          <a:p>
            <a:pPr marL="457200" lvl="1" indent="0">
              <a:buNone/>
            </a:pPr>
            <a:r>
              <a:rPr lang="pt-BR" altLang="pt-BR" sz="2200" dirty="0" smtClean="0"/>
              <a:t>EA: bloqueio </a:t>
            </a:r>
            <a:r>
              <a:rPr lang="pt-BR" altLang="pt-BR" sz="2200" dirty="0"/>
              <a:t>sinoatrial e bloqueio </a:t>
            </a:r>
            <a:r>
              <a:rPr lang="pt-BR" altLang="pt-BR" sz="2200" dirty="0" smtClean="0"/>
              <a:t>atrioventricular; aumento </a:t>
            </a:r>
            <a:r>
              <a:rPr lang="pt-BR" altLang="pt-BR" sz="2200" dirty="0"/>
              <a:t>da secreção </a:t>
            </a:r>
            <a:r>
              <a:rPr lang="pt-BR" altLang="pt-BR" sz="2200" dirty="0" smtClean="0"/>
              <a:t>ácido-gástrica; obstrução </a:t>
            </a:r>
            <a:r>
              <a:rPr lang="pt-BR" altLang="pt-BR" sz="2200" dirty="0"/>
              <a:t>urinária e </a:t>
            </a:r>
            <a:r>
              <a:rPr lang="pt-BR" altLang="pt-BR" sz="2200" dirty="0" smtClean="0"/>
              <a:t>precipitação de convulsões; potencializa </a:t>
            </a:r>
            <a:r>
              <a:rPr lang="pt-BR" altLang="pt-BR" sz="2200" dirty="0"/>
              <a:t>os efeitos de relaxantes musculares do tipo </a:t>
            </a:r>
            <a:r>
              <a:rPr lang="pt-BR" altLang="pt-BR" sz="2200" dirty="0" err="1"/>
              <a:t>succinilcolina</a:t>
            </a:r>
            <a:r>
              <a:rPr lang="pt-BR" altLang="pt-BR" sz="2200" dirty="0"/>
              <a:t> durante a anestesia. </a:t>
            </a:r>
            <a:endParaRPr lang="pt-BR" altLang="pt-BR" sz="2200" dirty="0" smtClean="0"/>
          </a:p>
          <a:p>
            <a:pPr marL="457200" lvl="1" indent="0">
              <a:buNone/>
            </a:pPr>
            <a:r>
              <a:rPr lang="pt-BR" sz="2200" u="sng" dirty="0" smtClean="0"/>
              <a:t>Donepezila</a:t>
            </a:r>
            <a:endParaRPr lang="pt-BR" sz="2200" u="sng" dirty="0"/>
          </a:p>
          <a:p>
            <a:pPr marL="457200" lvl="1" indent="0">
              <a:buNone/>
            </a:pPr>
            <a:r>
              <a:rPr lang="pt-BR" sz="2000" dirty="0"/>
              <a:t>Mais seletivo para </a:t>
            </a:r>
            <a:r>
              <a:rPr lang="pt-BR" sz="2000" dirty="0" err="1"/>
              <a:t>AChE</a:t>
            </a:r>
            <a:r>
              <a:rPr lang="pt-BR" sz="2000" dirty="0"/>
              <a:t>;</a:t>
            </a:r>
          </a:p>
          <a:p>
            <a:pPr marL="457200" lvl="1" indent="0">
              <a:buNone/>
            </a:pPr>
            <a:r>
              <a:rPr lang="pt-BR" sz="2000" dirty="0"/>
              <a:t>Longa duração e dose diária;</a:t>
            </a:r>
          </a:p>
          <a:p>
            <a:pPr marL="457200" lvl="1" indent="0">
              <a:buNone/>
            </a:pPr>
            <a:r>
              <a:rPr lang="pt-BR" sz="2000" dirty="0"/>
              <a:t>Farmacocinética: boa absorção e biodisponibilidade;</a:t>
            </a:r>
          </a:p>
          <a:p>
            <a:pPr marL="457200" lvl="1" indent="0">
              <a:buNone/>
            </a:pPr>
            <a:r>
              <a:rPr lang="pt-BR" altLang="pt-BR" sz="2000" dirty="0"/>
              <a:t>EA: </a:t>
            </a:r>
            <a:r>
              <a:rPr lang="pt-BR" altLang="pt-BR" sz="2000" dirty="0" smtClean="0"/>
              <a:t>náusea</a:t>
            </a:r>
            <a:r>
              <a:rPr lang="pt-BR" altLang="pt-BR" sz="2000" dirty="0"/>
              <a:t>, vômito, diarreia, </a:t>
            </a:r>
            <a:r>
              <a:rPr lang="pt-BR" altLang="pt-BR" sz="2000" dirty="0" smtClean="0"/>
              <a:t>anorexia; efeitos </a:t>
            </a:r>
            <a:r>
              <a:rPr lang="pt-BR" altLang="pt-BR" sz="2000" dirty="0" err="1"/>
              <a:t>vagatônicos</a:t>
            </a:r>
            <a:r>
              <a:rPr lang="pt-BR" altLang="pt-BR" sz="2000" dirty="0"/>
              <a:t> (bradicardia</a:t>
            </a:r>
            <a:r>
              <a:rPr lang="pt-BR" altLang="pt-BR" sz="2000" dirty="0" smtClean="0"/>
              <a:t>); oscilação </a:t>
            </a:r>
            <a:r>
              <a:rPr lang="pt-BR" altLang="pt-BR" sz="2000" dirty="0"/>
              <a:t>da PA, síncope, arritmia.</a:t>
            </a:r>
          </a:p>
          <a:p>
            <a:pPr marL="914400" lvl="2" indent="0">
              <a:buNone/>
            </a:pPr>
            <a:endParaRPr lang="pt-BR" altLang="pt-BR" sz="2200" dirty="0"/>
          </a:p>
          <a:p>
            <a:pPr lvl="1"/>
            <a:endParaRPr lang="pt-BR" sz="2000" dirty="0" smtClean="0"/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40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045"/>
          </a:xfrm>
        </p:spPr>
        <p:txBody>
          <a:bodyPr>
            <a:normAutofit/>
          </a:bodyPr>
          <a:lstStyle/>
          <a:p>
            <a:r>
              <a:rPr lang="pt-BR" dirty="0" smtClean="0"/>
              <a:t>Tratamento - 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841" y="1516644"/>
            <a:ext cx="10086714" cy="5244763"/>
          </a:xfrm>
        </p:spPr>
        <p:txBody>
          <a:bodyPr>
            <a:normAutofit/>
          </a:bodyPr>
          <a:lstStyle/>
          <a:p>
            <a:r>
              <a:rPr lang="pt-BR" sz="2400" dirty="0"/>
              <a:t>Antagonista não competitivo do receptor de glutamato do tipo NMDA</a:t>
            </a:r>
            <a:endParaRPr lang="pt-BR" sz="2400" u="sng" dirty="0" smtClean="0"/>
          </a:p>
          <a:p>
            <a:pPr marL="457200" lvl="1" indent="0">
              <a:buNone/>
            </a:pPr>
            <a:r>
              <a:rPr lang="pt-BR" sz="2200" u="sng" dirty="0" smtClean="0"/>
              <a:t>Memantina</a:t>
            </a:r>
          </a:p>
          <a:p>
            <a:pPr marL="457200" lvl="1" indent="0">
              <a:buNone/>
            </a:pPr>
            <a:r>
              <a:rPr lang="pt-BR" sz="2000" dirty="0" smtClean="0"/>
              <a:t>Utilizado como coadjuvante ou alternativo dos </a:t>
            </a:r>
            <a:r>
              <a:rPr lang="pt-BR" sz="2000" dirty="0" err="1" smtClean="0"/>
              <a:t>anticolinesterásicos</a:t>
            </a:r>
            <a:r>
              <a:rPr lang="pt-BR" sz="2000" dirty="0" smtClean="0"/>
              <a:t>;</a:t>
            </a:r>
          </a:p>
          <a:p>
            <a:pPr marL="457200" lvl="1" indent="0">
              <a:buNone/>
            </a:pPr>
            <a:endParaRPr lang="pt-BR" altLang="pt-BR" sz="2000" dirty="0" smtClean="0"/>
          </a:p>
          <a:p>
            <a:pPr marL="457200" lvl="1" indent="0">
              <a:buNone/>
            </a:pPr>
            <a:r>
              <a:rPr lang="pt-BR" altLang="pt-BR" sz="2000" dirty="0" smtClean="0"/>
              <a:t>Modula </a:t>
            </a:r>
            <a:r>
              <a:rPr lang="pt-BR" altLang="pt-BR" sz="2000" dirty="0"/>
              <a:t>os efeitos dos níveis tônicos patologicamente elevados </a:t>
            </a:r>
            <a:r>
              <a:rPr lang="pt-BR" altLang="pt-BR" sz="2000" dirty="0" smtClean="0"/>
              <a:t>do glutamato </a:t>
            </a:r>
            <a:r>
              <a:rPr lang="pt-BR" altLang="pt-BR" sz="2000" dirty="0"/>
              <a:t>que poderão levar à disfunção </a:t>
            </a:r>
            <a:r>
              <a:rPr lang="pt-BR" altLang="pt-BR" sz="2000" dirty="0" smtClean="0"/>
              <a:t>neuronal;</a:t>
            </a:r>
          </a:p>
          <a:p>
            <a:pPr marL="457200" lvl="1" indent="0">
              <a:buNone/>
            </a:pPr>
            <a:endParaRPr lang="pt-BR" altLang="pt-BR" sz="2000" dirty="0" smtClean="0"/>
          </a:p>
          <a:p>
            <a:pPr marL="457200" lvl="1" indent="0">
              <a:buNone/>
            </a:pPr>
            <a:r>
              <a:rPr lang="pt-BR" altLang="pt-BR" sz="2000" dirty="0" smtClean="0"/>
              <a:t>Farmacocinética: boa disponibilidade, não sofre influência dos alimentos, pouca </a:t>
            </a:r>
            <a:r>
              <a:rPr lang="pt-BR" altLang="pt-BR" sz="2000" dirty="0" err="1" smtClean="0"/>
              <a:t>biotransformação</a:t>
            </a:r>
            <a:r>
              <a:rPr lang="pt-BR" altLang="pt-BR" sz="2000" dirty="0" smtClean="0"/>
              <a:t> hepática;</a:t>
            </a:r>
          </a:p>
          <a:p>
            <a:pPr marL="457200" lvl="1" indent="0">
              <a:buNone/>
            </a:pPr>
            <a:endParaRPr lang="pt-BR" altLang="pt-BR" sz="2000" dirty="0" smtClean="0"/>
          </a:p>
          <a:p>
            <a:pPr marL="457200" lvl="1" indent="0">
              <a:buNone/>
            </a:pPr>
            <a:r>
              <a:rPr lang="pt-BR" altLang="pt-BR" sz="2000" dirty="0" smtClean="0"/>
              <a:t>EA: cefaleia, constipação, sonolência e hipertensão.</a:t>
            </a:r>
            <a:endParaRPr lang="pt-BR" altLang="pt-BR" sz="2000" dirty="0"/>
          </a:p>
          <a:p>
            <a:pPr lvl="1"/>
            <a:endParaRPr lang="pt-BR" sz="20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3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045"/>
          </a:xfrm>
        </p:spPr>
        <p:txBody>
          <a:bodyPr/>
          <a:lstStyle/>
          <a:p>
            <a:r>
              <a:rPr lang="pt-BR" dirty="0" smtClean="0"/>
              <a:t>Tratamento - 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9603" y="1313645"/>
            <a:ext cx="10398498" cy="5447763"/>
          </a:xfrm>
        </p:spPr>
        <p:txBody>
          <a:bodyPr>
            <a:normAutofit fontScale="77500" lnSpcReduction="20000"/>
          </a:bodyPr>
          <a:lstStyle/>
          <a:p>
            <a:r>
              <a:rPr lang="pt-BR" sz="2600" dirty="0"/>
              <a:t>Antipsicóticos Atípicos</a:t>
            </a:r>
          </a:p>
          <a:p>
            <a:pPr marL="457200" lvl="1" indent="0">
              <a:buNone/>
            </a:pPr>
            <a:r>
              <a:rPr lang="pt-BR" sz="2300" dirty="0" smtClean="0"/>
              <a:t>Tratamento da agitação e psicose da </a:t>
            </a:r>
            <a:r>
              <a:rPr lang="pt-BR" sz="2300" dirty="0" err="1" smtClean="0"/>
              <a:t>DA</a:t>
            </a:r>
            <a:r>
              <a:rPr lang="pt-BR" sz="2300" dirty="0" smtClean="0"/>
              <a:t>;</a:t>
            </a:r>
          </a:p>
          <a:p>
            <a:pPr marL="457200" lvl="1" indent="0">
              <a:buNone/>
            </a:pPr>
            <a:r>
              <a:rPr lang="pt-BR" sz="2300" dirty="0" smtClean="0"/>
              <a:t>Risperidona, Olanzapina e Quetiapina;</a:t>
            </a:r>
          </a:p>
          <a:p>
            <a:pPr marL="457200" lvl="1" indent="0">
              <a:buNone/>
            </a:pPr>
            <a:r>
              <a:rPr lang="pt-BR" sz="2300" dirty="0" smtClean="0"/>
              <a:t>EA: parkinsonismo</a:t>
            </a:r>
            <a:r>
              <a:rPr lang="pt-BR" sz="2300" dirty="0"/>
              <a:t>, </a:t>
            </a:r>
            <a:r>
              <a:rPr lang="pt-BR" sz="2300" dirty="0" smtClean="0"/>
              <a:t>sedação e quedas. Risco mais alto de AVE e mortalidade global em idosos.</a:t>
            </a:r>
          </a:p>
          <a:p>
            <a:pPr marL="457200" lvl="1" indent="0">
              <a:buNone/>
            </a:pPr>
            <a:endParaRPr lang="pt-BR" sz="2300" dirty="0"/>
          </a:p>
          <a:p>
            <a:r>
              <a:rPr lang="pt-BR" sz="2600" dirty="0" smtClean="0"/>
              <a:t>Benzodiazepínicos</a:t>
            </a:r>
          </a:p>
          <a:p>
            <a:pPr marL="457200" lvl="1" indent="0">
              <a:buNone/>
            </a:pPr>
            <a:r>
              <a:rPr lang="pt-BR" sz="2300" dirty="0" smtClean="0"/>
              <a:t>Agitação aguda;</a:t>
            </a:r>
          </a:p>
          <a:p>
            <a:pPr marL="457200" lvl="1" indent="0">
              <a:buNone/>
            </a:pPr>
            <a:r>
              <a:rPr lang="pt-BR" sz="2300" dirty="0" smtClean="0"/>
              <a:t>Não recomendados para tratamentos prolongados (EA: cognição)</a:t>
            </a:r>
          </a:p>
          <a:p>
            <a:pPr marL="457200" lvl="1" indent="0">
              <a:buNone/>
            </a:pPr>
            <a:endParaRPr lang="pt-BR" sz="2300" dirty="0"/>
          </a:p>
          <a:p>
            <a:r>
              <a:rPr lang="pt-BR" sz="2600" dirty="0"/>
              <a:t>Antipsicótico típico – </a:t>
            </a:r>
            <a:r>
              <a:rPr lang="pt-BR" sz="2600" b="1" u="sng" dirty="0"/>
              <a:t>haloperidol</a:t>
            </a:r>
          </a:p>
          <a:p>
            <a:pPr marL="457200" lvl="1" indent="0">
              <a:buNone/>
            </a:pPr>
            <a:r>
              <a:rPr lang="pt-BR" sz="2300" dirty="0"/>
              <a:t>Agitação;</a:t>
            </a:r>
          </a:p>
          <a:p>
            <a:pPr marL="457200" lvl="1" indent="0">
              <a:buNone/>
            </a:pPr>
            <a:r>
              <a:rPr lang="pt-BR" sz="2300" dirty="0"/>
              <a:t>EA: sedação e sintomas extrapiramidais</a:t>
            </a:r>
            <a:r>
              <a:rPr lang="pt-BR" sz="2300" dirty="0" smtClean="0"/>
              <a:t>.</a:t>
            </a:r>
          </a:p>
          <a:p>
            <a:pPr marL="457200" lvl="1" indent="0">
              <a:buNone/>
            </a:pPr>
            <a:endParaRPr lang="pt-BR" sz="2300" dirty="0" smtClean="0"/>
          </a:p>
          <a:p>
            <a:r>
              <a:rPr lang="pt-BR" sz="2600" dirty="0"/>
              <a:t>Antidepressivos</a:t>
            </a:r>
          </a:p>
          <a:p>
            <a:pPr marL="457200" lvl="1" indent="0">
              <a:buNone/>
            </a:pPr>
            <a:r>
              <a:rPr lang="pt-BR" sz="2600" dirty="0"/>
              <a:t>Inibidores seletivos da recaptação da serotonina (ISRSs).</a:t>
            </a:r>
            <a:endParaRPr lang="pt-BR" sz="2300" dirty="0"/>
          </a:p>
          <a:p>
            <a:pPr marL="457200" lvl="1" indent="0">
              <a:buNone/>
            </a:pPr>
            <a:endParaRPr lang="pt-BR" sz="2200" dirty="0"/>
          </a:p>
          <a:p>
            <a:pPr marL="457200" lvl="1" indent="0">
              <a:buNone/>
            </a:pPr>
            <a:endParaRPr lang="pt-BR" sz="22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140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5694" y="143876"/>
            <a:ext cx="8795870" cy="6594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398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109" y="2465292"/>
            <a:ext cx="11169525" cy="1999129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/>
              <a:t>Esclerose Lateral Amiotrófica (ELA)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47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134" y="354106"/>
            <a:ext cx="8596668" cy="654423"/>
          </a:xfrm>
        </p:spPr>
        <p:txBody>
          <a:bodyPr/>
          <a:lstStyle/>
          <a:p>
            <a:r>
              <a:rPr lang="pt-BR" dirty="0" smtClean="0"/>
              <a:t>Manifestações Clínicas e Patologia - ELA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134" y="1134083"/>
            <a:ext cx="7928784" cy="5477340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000" dirty="0" smtClean="0"/>
              <a:t>É uma </a:t>
            </a:r>
            <a:r>
              <a:rPr lang="pt-BR" sz="2000" dirty="0"/>
              <a:t>doença </a:t>
            </a:r>
            <a:r>
              <a:rPr lang="pt-BR" sz="2000" dirty="0" smtClean="0"/>
              <a:t>degenerativa progressiva </a:t>
            </a:r>
            <a:r>
              <a:rPr lang="pt-BR" sz="2000" dirty="0"/>
              <a:t>dos </a:t>
            </a:r>
            <a:r>
              <a:rPr lang="pt-BR" sz="2000" dirty="0" smtClean="0"/>
              <a:t>neurônios (superiores e inferiores), na qual </a:t>
            </a:r>
            <a:r>
              <a:rPr lang="pt-BR" sz="2000" dirty="0"/>
              <a:t>a pessoa </a:t>
            </a:r>
            <a:r>
              <a:rPr lang="pt-BR" sz="2000" dirty="0" smtClean="0"/>
              <a:t>perde </a:t>
            </a:r>
            <a:r>
              <a:rPr lang="pt-BR" sz="2000" dirty="0"/>
              <a:t>a capacidade de transmitir impulsos </a:t>
            </a:r>
            <a:r>
              <a:rPr lang="pt-BR" sz="2000" dirty="0" smtClean="0"/>
              <a:t>nervosos</a:t>
            </a:r>
            <a:r>
              <a:rPr lang="pt-BR" sz="2000" dirty="0" smtClean="0"/>
              <a:t>;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Caracteriza-se </a:t>
            </a:r>
            <a:r>
              <a:rPr lang="pt-BR" sz="2000" dirty="0"/>
              <a:t>pela progressão rápida de fraqueza, atrofia </a:t>
            </a:r>
            <a:r>
              <a:rPr lang="pt-BR" sz="2000" dirty="0" smtClean="0"/>
              <a:t>e </a:t>
            </a:r>
            <a:r>
              <a:rPr lang="pt-BR" sz="2000" dirty="0" err="1" smtClean="0"/>
              <a:t>fasciculações</a:t>
            </a:r>
            <a:r>
              <a:rPr lang="pt-BR" sz="2000" dirty="0" smtClean="0"/>
              <a:t> </a:t>
            </a:r>
            <a:r>
              <a:rPr lang="pt-BR" sz="2000" dirty="0"/>
              <a:t>musculares, espasticidade, </a:t>
            </a:r>
            <a:r>
              <a:rPr lang="pt-BR" sz="2000" dirty="0" err="1"/>
              <a:t>disartria</a:t>
            </a:r>
            <a:r>
              <a:rPr lang="pt-BR" sz="2000" dirty="0"/>
              <a:t>, </a:t>
            </a:r>
            <a:r>
              <a:rPr lang="pt-BR" sz="2000" dirty="0" smtClean="0"/>
              <a:t>disfagia e </a:t>
            </a:r>
            <a:r>
              <a:rPr lang="pt-BR" sz="2000" dirty="0"/>
              <a:t>disfunção </a:t>
            </a:r>
            <a:r>
              <a:rPr lang="pt-BR" sz="2000" dirty="0" smtClean="0"/>
              <a:t>respiratória;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Funções sensoriais, autonômicas </a:t>
            </a:r>
            <a:r>
              <a:rPr lang="pt-BR" sz="2000" dirty="0"/>
              <a:t>e </a:t>
            </a:r>
            <a:r>
              <a:rPr lang="pt-BR" sz="2000" dirty="0" err="1"/>
              <a:t>oculomotoras</a:t>
            </a:r>
            <a:r>
              <a:rPr lang="pt-BR" sz="2000" dirty="0"/>
              <a:t> estão </a:t>
            </a:r>
            <a:r>
              <a:rPr lang="pt-BR" sz="2000" dirty="0" smtClean="0"/>
              <a:t>preservadas;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SOD1 proteína que cria um aglomerado (</a:t>
            </a:r>
            <a:r>
              <a:rPr lang="pt-BR" sz="2000" dirty="0" err="1" smtClean="0"/>
              <a:t>trímero</a:t>
            </a:r>
            <a:r>
              <a:rPr lang="pt-BR" sz="2000" dirty="0" smtClean="0"/>
              <a:t>) que é altamente tóxico para os neurônios motores levando-os a morte;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 Geralmente é </a:t>
            </a:r>
            <a:r>
              <a:rPr lang="pt-BR" sz="2000" dirty="0"/>
              <a:t>progressiva </a:t>
            </a:r>
            <a:r>
              <a:rPr lang="pt-BR" sz="2000" dirty="0" smtClean="0"/>
              <a:t>e fatal (disfunção respiratória e pneumonia);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876" y="1282001"/>
            <a:ext cx="3636419" cy="43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8357" y="600731"/>
            <a:ext cx="9892055" cy="4804987"/>
          </a:xfrm>
        </p:spPr>
        <p:txBody>
          <a:bodyPr/>
          <a:lstStyle/>
          <a:p>
            <a:pPr lvl="1" algn="just"/>
            <a:endParaRPr lang="pt-BR" sz="2400" dirty="0"/>
          </a:p>
          <a:p>
            <a:pPr lvl="1" algn="just"/>
            <a:endParaRPr lang="pt-BR" sz="2400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29094970"/>
              </p:ext>
            </p:extLst>
          </p:nvPr>
        </p:nvGraphicFramePr>
        <p:xfrm>
          <a:off x="1443815" y="-251288"/>
          <a:ext cx="96903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5778" y="4786006"/>
            <a:ext cx="3387690" cy="18165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7506" y="4663274"/>
            <a:ext cx="1928812" cy="20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134" y="1165507"/>
            <a:ext cx="11330890" cy="5571469"/>
          </a:xfrm>
        </p:spPr>
        <p:txBody>
          <a:bodyPr>
            <a:normAutofit/>
          </a:bodyPr>
          <a:lstStyle/>
          <a:p>
            <a:r>
              <a:rPr lang="pt-BR" sz="2400" b="1" u="sng" dirty="0" err="1" smtClean="0"/>
              <a:t>Riluzol</a:t>
            </a:r>
            <a:r>
              <a:rPr lang="pt-BR" sz="2400" b="1" u="sng" dirty="0" smtClean="0"/>
              <a:t>:</a:t>
            </a:r>
          </a:p>
          <a:p>
            <a:pPr marL="0" indent="0">
              <a:buNone/>
            </a:pPr>
            <a:r>
              <a:rPr lang="pt-BR" sz="2200" dirty="0" smtClean="0"/>
              <a:t>	</a:t>
            </a:r>
            <a:r>
              <a:rPr lang="pt-BR" sz="2000" dirty="0" smtClean="0"/>
              <a:t>Absorvido </a:t>
            </a:r>
            <a:r>
              <a:rPr lang="pt-BR" sz="2000" dirty="0"/>
              <a:t>por </a:t>
            </a:r>
            <a:r>
              <a:rPr lang="pt-BR" sz="2000" dirty="0" smtClean="0"/>
              <a:t>VO </a:t>
            </a:r>
            <a:r>
              <a:rPr lang="pt-BR" sz="2000" dirty="0"/>
              <a:t>e liga-se </a:t>
            </a:r>
            <a:r>
              <a:rPr lang="pt-BR" sz="2000" dirty="0" smtClean="0"/>
              <a:t>amplamente às proteínas;</a:t>
            </a:r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dirty="0" smtClean="0"/>
              <a:t>Metabolizado </a:t>
            </a:r>
            <a:r>
              <a:rPr lang="pt-BR" sz="2000" dirty="0"/>
              <a:t>no </a:t>
            </a:r>
            <a:r>
              <a:rPr lang="pt-BR" sz="2000" dirty="0" err="1"/>
              <a:t>figado</a:t>
            </a:r>
            <a:r>
              <a:rPr lang="pt-BR" sz="2000" dirty="0"/>
              <a:t> por </a:t>
            </a:r>
            <a:r>
              <a:rPr lang="pt-BR" sz="2000" dirty="0" err="1"/>
              <a:t>hidroxilação</a:t>
            </a:r>
            <a:r>
              <a:rPr lang="pt-BR" sz="2000" dirty="0"/>
              <a:t> mediada </a:t>
            </a:r>
            <a:r>
              <a:rPr lang="pt-BR" sz="2000" dirty="0" smtClean="0"/>
              <a:t>pelo </a:t>
            </a:r>
            <a:r>
              <a:rPr lang="pt-BR" sz="2000" dirty="0" err="1" smtClean="0"/>
              <a:t>citocromo</a:t>
            </a:r>
            <a:r>
              <a:rPr lang="pt-BR" sz="2000" dirty="0" smtClean="0"/>
              <a:t> </a:t>
            </a:r>
            <a:r>
              <a:rPr lang="pt-BR" sz="2000" dirty="0"/>
              <a:t>P450 e por </a:t>
            </a:r>
            <a:r>
              <a:rPr lang="pt-BR" sz="2000" dirty="0" err="1" smtClean="0"/>
              <a:t>glicuronidação</a:t>
            </a:r>
            <a:r>
              <a:rPr lang="pt-BR" sz="2000" dirty="0" smtClean="0"/>
              <a:t>;</a:t>
            </a:r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dirty="0" smtClean="0"/>
              <a:t>Inibe </a:t>
            </a:r>
            <a:r>
              <a:rPr lang="pt-BR" sz="2000" dirty="0"/>
              <a:t>a liberação do glutamato</a:t>
            </a:r>
            <a:r>
              <a:rPr lang="pt-BR" sz="2000" dirty="0" smtClean="0"/>
              <a:t>, bloqueia os </a:t>
            </a:r>
            <a:r>
              <a:rPr lang="pt-BR" sz="2000" dirty="0"/>
              <a:t>receptores tipo </a:t>
            </a:r>
            <a:r>
              <a:rPr lang="pt-BR" sz="2000" dirty="0" smtClean="0"/>
              <a:t>NMDA </a:t>
            </a:r>
            <a:r>
              <a:rPr lang="pt-BR" sz="2000" dirty="0"/>
              <a:t>e </a:t>
            </a:r>
            <a:r>
              <a:rPr lang="pt-BR" sz="2000" dirty="0" err="1"/>
              <a:t>cainato</a:t>
            </a:r>
            <a:r>
              <a:rPr lang="pt-BR" sz="2000" dirty="0"/>
              <a:t> deste </a:t>
            </a:r>
            <a:r>
              <a:rPr lang="pt-BR" sz="2000" dirty="0" smtClean="0"/>
              <a:t>	neurotransmissor e </a:t>
            </a:r>
            <a:r>
              <a:rPr lang="pt-BR" sz="2000" dirty="0"/>
              <a:t>inibe os canais de sódio dependentes da </a:t>
            </a:r>
            <a:r>
              <a:rPr lang="pt-BR" sz="2000" dirty="0" smtClean="0"/>
              <a:t>voltagem</a:t>
            </a:r>
            <a:r>
              <a:rPr lang="pt-BR" sz="2000" dirty="0" smtClean="0"/>
              <a:t>;</a:t>
            </a:r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dirty="0" smtClean="0"/>
              <a:t>EA: Taquicardia, cefaleia, tontura, sonolência, náusea.</a:t>
            </a: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r>
              <a:rPr lang="pt-BR" sz="2400" dirty="0" smtClean="0"/>
              <a:t>Tratamento sintomático da espasticidade:</a:t>
            </a:r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b="1" u="sng" dirty="0" err="1"/>
              <a:t>B</a:t>
            </a:r>
            <a:r>
              <a:rPr lang="pt-BR" sz="2000" b="1" u="sng" dirty="0" err="1" smtClean="0"/>
              <a:t>aclofeno</a:t>
            </a:r>
            <a:r>
              <a:rPr lang="pt-BR" sz="2000" b="1" u="sng" dirty="0" smtClean="0"/>
              <a:t>:</a:t>
            </a:r>
            <a:r>
              <a:rPr lang="pt-BR" sz="2000" dirty="0" smtClean="0"/>
              <a:t> </a:t>
            </a:r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dirty="0" smtClean="0"/>
              <a:t>	Agonista </a:t>
            </a:r>
            <a:r>
              <a:rPr lang="pt-BR" sz="2000" dirty="0"/>
              <a:t>dos </a:t>
            </a:r>
            <a:r>
              <a:rPr lang="pt-BR" sz="2000" dirty="0" smtClean="0"/>
              <a:t>receptores GABA</a:t>
            </a:r>
            <a:r>
              <a:rPr lang="pt-BR" sz="2000" baseline="-25000" dirty="0" smtClean="0"/>
              <a:t>B</a:t>
            </a:r>
          </a:p>
          <a:p>
            <a:pPr marL="0" indent="0">
              <a:buNone/>
            </a:pPr>
            <a:r>
              <a:rPr lang="pt-BR" sz="2000" baseline="-25000" dirty="0"/>
              <a:t>	</a:t>
            </a:r>
            <a:r>
              <a:rPr lang="pt-BR" sz="2000" dirty="0"/>
              <a:t>	</a:t>
            </a:r>
            <a:r>
              <a:rPr lang="pt-BR" sz="2000" dirty="0" smtClean="0"/>
              <a:t>Pode </a:t>
            </a:r>
            <a:r>
              <a:rPr lang="pt-BR" sz="2000" dirty="0"/>
              <a:t>ser administrado </a:t>
            </a:r>
            <a:r>
              <a:rPr lang="pt-BR" sz="2000" dirty="0" smtClean="0"/>
              <a:t>VO ou diretamente no espaço </a:t>
            </a:r>
            <a:r>
              <a:rPr lang="pt-BR" sz="2000" dirty="0"/>
              <a:t>existente ao redor da medula </a:t>
            </a:r>
            <a:r>
              <a:rPr lang="pt-BR" sz="2000" dirty="0" smtClean="0"/>
              <a:t>				espinal </a:t>
            </a:r>
            <a:r>
              <a:rPr lang="pt-BR" sz="2000" dirty="0"/>
              <a:t>por </a:t>
            </a:r>
            <a:r>
              <a:rPr lang="pt-BR" sz="2000" dirty="0" smtClean="0"/>
              <a:t>	uma </a:t>
            </a:r>
            <a:r>
              <a:rPr lang="pt-BR" sz="2000" dirty="0"/>
              <a:t>bomba e </a:t>
            </a:r>
            <a:r>
              <a:rPr lang="pt-BR" sz="2000" dirty="0" smtClean="0"/>
              <a:t>um cateter </a:t>
            </a:r>
            <a:r>
              <a:rPr lang="pt-BR" sz="2000" dirty="0" err="1"/>
              <a:t>intratecal</a:t>
            </a:r>
            <a:r>
              <a:rPr lang="pt-BR" sz="2000" dirty="0"/>
              <a:t> implantados cirurgicamente	</a:t>
            </a:r>
            <a:endParaRPr lang="pt-BR" sz="20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134" y="354106"/>
            <a:ext cx="8596668" cy="654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Tratamento - ELA</a:t>
            </a:r>
            <a:endParaRPr lang="pt-BR" dirty="0"/>
          </a:p>
        </p:txBody>
      </p:sp>
      <p:pic>
        <p:nvPicPr>
          <p:cNvPr id="3074" name="Picture 2" descr="Resultado de imagem para cateter intratecal baclofe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166" y="3321423"/>
            <a:ext cx="2163537" cy="16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242" y="1143000"/>
            <a:ext cx="11227782" cy="3603812"/>
          </a:xfrm>
        </p:spPr>
        <p:txBody>
          <a:bodyPr/>
          <a:lstStyle/>
          <a:p>
            <a:r>
              <a:rPr lang="pt-BR" sz="2400" b="1" u="sng" dirty="0" err="1" smtClean="0"/>
              <a:t>Tizanidina</a:t>
            </a:r>
            <a:r>
              <a:rPr lang="pt-BR" sz="2400" b="1" u="sng" dirty="0" smtClean="0"/>
              <a:t>:</a:t>
            </a:r>
            <a:r>
              <a:rPr lang="pt-BR" sz="2400" dirty="0" smtClean="0"/>
              <a:t> </a:t>
            </a:r>
          </a:p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sz="2000" dirty="0" smtClean="0"/>
              <a:t>Agonista </a:t>
            </a:r>
            <a:r>
              <a:rPr lang="pt-BR" sz="2000" dirty="0"/>
              <a:t>dos receptores </a:t>
            </a:r>
            <a:r>
              <a:rPr lang="pt-BR" sz="2000" dirty="0" smtClean="0"/>
              <a:t>a</a:t>
            </a:r>
            <a:r>
              <a:rPr lang="pt-BR" sz="2000" baseline="-25000" dirty="0" smtClean="0"/>
              <a:t>2</a:t>
            </a:r>
            <a:r>
              <a:rPr lang="pt-BR" sz="2000" dirty="0" smtClean="0"/>
              <a:t>-adrenérgicos</a:t>
            </a:r>
            <a:r>
              <a:rPr lang="pt-BR" sz="2000" dirty="0"/>
              <a:t> </a:t>
            </a:r>
            <a:r>
              <a:rPr lang="pt-BR" sz="2000" dirty="0" smtClean="0"/>
              <a:t>do SNC;</a:t>
            </a:r>
          </a:p>
          <a:p>
            <a:pPr marL="0" indent="0">
              <a:buNone/>
            </a:pPr>
            <a:r>
              <a:rPr lang="pt-BR" sz="2000" dirty="0"/>
              <a:t>	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dirty="0" smtClean="0"/>
              <a:t>Atenua </a:t>
            </a:r>
            <a:r>
              <a:rPr lang="pt-BR" sz="2000" dirty="0"/>
              <a:t>a espasticidade e supõe-se que </a:t>
            </a:r>
            <a:r>
              <a:rPr lang="pt-BR" sz="2000" dirty="0" smtClean="0"/>
              <a:t>atue aumentando </a:t>
            </a:r>
            <a:r>
              <a:rPr lang="pt-BR" sz="2000" dirty="0"/>
              <a:t>a inibição pré-sináptica dos </a:t>
            </a:r>
            <a:r>
              <a:rPr lang="pt-BR" sz="2000" dirty="0" smtClean="0"/>
              <a:t>	neurônios motores;</a:t>
            </a:r>
          </a:p>
          <a:p>
            <a:pPr marL="0" indent="0">
              <a:buNone/>
            </a:pPr>
            <a:r>
              <a:rPr lang="pt-BR" sz="2000" dirty="0" smtClean="0"/>
              <a:t>	</a:t>
            </a:r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dirty="0" smtClean="0"/>
              <a:t>EA: sonolência</a:t>
            </a:r>
            <a:r>
              <a:rPr lang="pt-BR" sz="2000" dirty="0"/>
              <a:t>, </a:t>
            </a:r>
            <a:r>
              <a:rPr lang="pt-BR" sz="2000" dirty="0" smtClean="0"/>
              <a:t>astenia e tontura;</a:t>
            </a:r>
            <a:endParaRPr lang="pt-BR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134" y="354106"/>
            <a:ext cx="8596668" cy="654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Tratamento - ELA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54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UFJF – RESIDÊNCIA 2015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16724" y="1413614"/>
            <a:ext cx="9600007" cy="4587941"/>
          </a:xfrm>
        </p:spPr>
        <p:txBody>
          <a:bodyPr/>
          <a:lstStyle/>
          <a:p>
            <a:pPr algn="just"/>
            <a:r>
              <a:rPr lang="pt-BR" dirty="0"/>
              <a:t>O Alzheimer é o tipo mais comum de demência, havendo perda gradual ou repentina da memória e de outras funções cognitivas. A doença é ocasionada por uma degeneração progressiva do encéfalo com uma perda relativamente seletiva de neurônios colinérgicos. Assim, uma das estratégias terapêuticas da doença inclui o aumento na função colinérgica, com a utilização de:</a:t>
            </a:r>
          </a:p>
          <a:p>
            <a:pPr marL="0" indent="0">
              <a:buNone/>
            </a:pPr>
            <a:r>
              <a:rPr lang="pt-BR" dirty="0" smtClean="0"/>
              <a:t>	a</a:t>
            </a:r>
            <a:r>
              <a:rPr lang="pt-BR" dirty="0"/>
              <a:t>) Antagonista de receptores muscarínicos.</a:t>
            </a:r>
          </a:p>
          <a:p>
            <a:pPr marL="0" indent="0">
              <a:buNone/>
            </a:pPr>
            <a:r>
              <a:rPr lang="pt-BR" dirty="0" smtClean="0"/>
              <a:t>	b</a:t>
            </a:r>
            <a:r>
              <a:rPr lang="pt-BR" dirty="0"/>
              <a:t>) Antagonista de receptores α-adrenérgicos.</a:t>
            </a:r>
          </a:p>
          <a:p>
            <a:pPr marL="0" indent="0">
              <a:buNone/>
            </a:pPr>
            <a:r>
              <a:rPr lang="pt-BR" dirty="0" smtClean="0"/>
              <a:t>	c</a:t>
            </a:r>
            <a:r>
              <a:rPr lang="pt-BR" dirty="0"/>
              <a:t>) Agonistas D2 ou D3.</a:t>
            </a:r>
          </a:p>
          <a:p>
            <a:pPr marL="0" indent="0">
              <a:buNone/>
            </a:pPr>
            <a:r>
              <a:rPr lang="pt-BR" dirty="0" smtClean="0"/>
              <a:t>	d</a:t>
            </a:r>
            <a:r>
              <a:rPr lang="pt-BR" dirty="0"/>
              <a:t>) Inibidores da acetilcolinesterase (</a:t>
            </a:r>
            <a:r>
              <a:rPr lang="pt-BR" dirty="0" err="1"/>
              <a:t>AchE</a:t>
            </a:r>
            <a:r>
              <a:rPr lang="pt-BR" dirty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9478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UFJF – RESIDÊNCIA 2015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16724" y="1413614"/>
            <a:ext cx="9600007" cy="4587941"/>
          </a:xfrm>
        </p:spPr>
        <p:txBody>
          <a:bodyPr/>
          <a:lstStyle/>
          <a:p>
            <a:pPr algn="just"/>
            <a:r>
              <a:rPr lang="pt-BR" dirty="0"/>
              <a:t>O </a:t>
            </a:r>
            <a:r>
              <a:rPr lang="pt-BR" u="sng" dirty="0"/>
              <a:t>Alzheimer</a:t>
            </a:r>
            <a:r>
              <a:rPr lang="pt-BR" dirty="0"/>
              <a:t> é o tipo mais comum de demência, havendo perda gradual ou repentina da memória e de outras funções cognitivas. A doença é ocasionada por uma degeneração progressiva do encéfalo com uma perda relativamente seletiva de neurônios colinérgicos. Assim, uma das estratégias terapêuticas da doença inclui o </a:t>
            </a:r>
            <a:r>
              <a:rPr lang="pt-BR" u="sng" dirty="0"/>
              <a:t>aumento na função colinérgica</a:t>
            </a:r>
            <a:r>
              <a:rPr lang="pt-BR" dirty="0"/>
              <a:t>, com a utilização de:</a:t>
            </a:r>
          </a:p>
          <a:p>
            <a:pPr marL="0" indent="0">
              <a:buNone/>
            </a:pPr>
            <a:r>
              <a:rPr lang="pt-BR" dirty="0" smtClean="0"/>
              <a:t>	a</a:t>
            </a:r>
            <a:r>
              <a:rPr lang="pt-BR" dirty="0"/>
              <a:t>) Antagonista de receptores muscarínicos.</a:t>
            </a:r>
          </a:p>
          <a:p>
            <a:pPr marL="0" indent="0">
              <a:buNone/>
            </a:pPr>
            <a:r>
              <a:rPr lang="pt-BR" dirty="0" smtClean="0"/>
              <a:t>	b</a:t>
            </a:r>
            <a:r>
              <a:rPr lang="pt-BR" dirty="0"/>
              <a:t>) Antagonista de receptores α-adrenérgicos.</a:t>
            </a:r>
          </a:p>
          <a:p>
            <a:pPr marL="0" indent="0">
              <a:buNone/>
            </a:pPr>
            <a:r>
              <a:rPr lang="pt-BR" dirty="0" smtClean="0"/>
              <a:t>	c</a:t>
            </a:r>
            <a:r>
              <a:rPr lang="pt-BR" dirty="0"/>
              <a:t>) Agonistas D2 ou D3.</a:t>
            </a:r>
          </a:p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dirty="0" smtClean="0">
                <a:solidFill>
                  <a:srgbClr val="FF0000"/>
                </a:solidFill>
              </a:rPr>
              <a:t>d</a:t>
            </a:r>
            <a:r>
              <a:rPr lang="pt-BR" dirty="0">
                <a:solidFill>
                  <a:srgbClr val="FF0000"/>
                </a:solidFill>
              </a:rPr>
              <a:t>) Inibidores da acetilcolinesterase (</a:t>
            </a:r>
            <a:r>
              <a:rPr lang="pt-BR" dirty="0" err="1">
                <a:solidFill>
                  <a:srgbClr val="FF0000"/>
                </a:solidFill>
              </a:rPr>
              <a:t>AchE</a:t>
            </a:r>
            <a:r>
              <a:rPr lang="pt-BR" dirty="0">
                <a:solidFill>
                  <a:srgbClr val="FF0000"/>
                </a:solidFill>
              </a:rPr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1072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7936" y="1659944"/>
            <a:ext cx="10668953" cy="475373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doença de Parkinson é uma doença degenerativa, crônica e progressiva, que atinge o Sistema Nervoso Central (SNC). Inicialmente foi descrita por James Parkinson, em 1817, em um trabalho denominado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Essay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Shaking</a:t>
            </a:r>
            <a:r>
              <a:rPr lang="pt-BR" dirty="0"/>
              <a:t> </a:t>
            </a:r>
            <a:r>
              <a:rPr lang="pt-BR" dirty="0" err="1"/>
              <a:t>Palsy</a:t>
            </a:r>
            <a:r>
              <a:rPr lang="pt-BR" dirty="0"/>
              <a:t>. É considerada um complexo de sintomas, caracterizados por uma síndrome parkinsoniana resultante da </a:t>
            </a:r>
            <a:r>
              <a:rPr lang="pt-BR" dirty="0" smtClean="0"/>
              <a:t>deficiência </a:t>
            </a:r>
            <a:r>
              <a:rPr lang="pt-BR" dirty="0"/>
              <a:t>do sistema dopaminérgico </a:t>
            </a:r>
            <a:r>
              <a:rPr lang="pt-BR" dirty="0" err="1"/>
              <a:t>nigroestriatal</a:t>
            </a:r>
            <a:r>
              <a:rPr lang="pt-BR" dirty="0"/>
              <a:t>. A síndrome parkinsoniana ou parkinsonismo se define pela presença de quatro sinais cardinais: tremor de repouso, rigidez, </a:t>
            </a:r>
            <a:r>
              <a:rPr lang="pt-BR" dirty="0" err="1"/>
              <a:t>lentificação</a:t>
            </a:r>
            <a:r>
              <a:rPr lang="pt-BR" dirty="0"/>
              <a:t> dos movimentos e alteração do </a:t>
            </a:r>
            <a:r>
              <a:rPr lang="pt-BR" dirty="0" smtClean="0"/>
              <a:t>equilíbrio. </a:t>
            </a:r>
            <a:r>
              <a:rPr lang="pt-BR" dirty="0"/>
              <a:t>O tratamento pode ser conduzido com as seguintes associações: </a:t>
            </a:r>
          </a:p>
          <a:p>
            <a:pPr marL="0" indent="0" algn="just">
              <a:buNone/>
            </a:pPr>
            <a:r>
              <a:rPr lang="pt-BR" dirty="0"/>
              <a:t>	Levodopa + benserazida 200/50 mg </a:t>
            </a:r>
          </a:p>
          <a:p>
            <a:pPr marL="0" indent="0" algn="just">
              <a:buNone/>
            </a:pPr>
            <a:r>
              <a:rPr lang="pt-BR" dirty="0"/>
              <a:t>	Levodopa + benserazida 100/25 mg </a:t>
            </a:r>
          </a:p>
          <a:p>
            <a:pPr marL="0" indent="0" algn="just">
              <a:buNone/>
            </a:pPr>
            <a:r>
              <a:rPr lang="pt-BR" dirty="0"/>
              <a:t>	Levodopa + carbidopa 250/25 mg </a:t>
            </a:r>
          </a:p>
          <a:p>
            <a:pPr marL="0" indent="0" algn="just">
              <a:buNone/>
            </a:pPr>
            <a:r>
              <a:rPr lang="pt-BR" dirty="0"/>
              <a:t>	Levodopa + carbidopa 200/50 mg </a:t>
            </a:r>
          </a:p>
          <a:p>
            <a:pPr marL="0" indent="0" algn="just">
              <a:buNone/>
            </a:pPr>
            <a:r>
              <a:rPr lang="pt-BR" dirty="0"/>
              <a:t>	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6366" y="390659"/>
            <a:ext cx="10166677" cy="1320800"/>
          </a:xfrm>
        </p:spPr>
        <p:txBody>
          <a:bodyPr/>
          <a:lstStyle/>
          <a:p>
            <a:r>
              <a:rPr lang="pt-BR" dirty="0"/>
              <a:t>PROCESSO SELETIVO RESIDÊNCIA MULTIPROFISSIONAL EM SAÚDE DO </a:t>
            </a:r>
            <a:r>
              <a:rPr lang="pt-BR" dirty="0" smtClean="0"/>
              <a:t>IDOSO - PUC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2692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366" y="390659"/>
            <a:ext cx="10166677" cy="1320800"/>
          </a:xfrm>
        </p:spPr>
        <p:txBody>
          <a:bodyPr/>
          <a:lstStyle/>
          <a:p>
            <a:r>
              <a:rPr lang="pt-BR" dirty="0"/>
              <a:t>PROCESSO SELETIVO RESIDÊNCIA MULTIPROFISSIONAL EM SAÚDE DO </a:t>
            </a:r>
            <a:r>
              <a:rPr lang="pt-BR" dirty="0" smtClean="0"/>
              <a:t>IDOSO - PUC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366" y="1571223"/>
            <a:ext cx="10650828" cy="5286777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sz="2000" dirty="0" smtClean="0"/>
              <a:t>Considerando </a:t>
            </a:r>
            <a:r>
              <a:rPr lang="pt-BR" sz="2000" dirty="0"/>
              <a:t>o descrito anteriormente, assinale a alternativa CORRETA.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A) A </a:t>
            </a:r>
            <a:r>
              <a:rPr lang="pt-BR" sz="2000" dirty="0"/>
              <a:t>associação da carbidopa (inibidor da MAO) à levodopa (precursor da dopamina) aumenta a disponibilidade da levodopa em cerca de 25%.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B) </a:t>
            </a:r>
            <a:r>
              <a:rPr lang="pt-BR" sz="2000" dirty="0"/>
              <a:t>A benserazida é um bloqueador de receptores adrenérgicos, empregado em associação com a levodopa.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C</a:t>
            </a:r>
            <a:r>
              <a:rPr lang="pt-BR" sz="2000" dirty="0"/>
              <a:t>) A associação da levodopa aos inibidores enzimáticos carbidopa/benserazida tem por objetivo reduzir a incidência de efeitos adversos relativos ao trato gastrointestinal, principalmente a náusea.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D</a:t>
            </a:r>
            <a:r>
              <a:rPr lang="pt-BR" sz="2000" dirty="0"/>
              <a:t>) Carbidopa e benserazida são úteis no tratamento da doença de Parkinson por serem precursores da dopamina.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E</a:t>
            </a:r>
            <a:r>
              <a:rPr lang="pt-BR" sz="2000" dirty="0"/>
              <a:t>) Carbidopa e benserazida são inibidores da dopa descarboxilase periférica, que, quando empregados em </a:t>
            </a:r>
            <a:r>
              <a:rPr lang="pt-BR" sz="2000" dirty="0" smtClean="0"/>
              <a:t>associação </a:t>
            </a:r>
            <a:r>
              <a:rPr lang="pt-BR" sz="2000" dirty="0"/>
              <a:t>com a levodopa, aumentam a disponibilidade desta no SNC. 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743453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366" y="390659"/>
            <a:ext cx="10166677" cy="1320800"/>
          </a:xfrm>
        </p:spPr>
        <p:txBody>
          <a:bodyPr/>
          <a:lstStyle/>
          <a:p>
            <a:r>
              <a:rPr lang="pt-BR" dirty="0"/>
              <a:t>PROCESSO SELETIVO RESIDÊNCIA MULTIPROFISSIONAL EM SAÚDE DO </a:t>
            </a:r>
            <a:r>
              <a:rPr lang="pt-BR" dirty="0" smtClean="0"/>
              <a:t>IDOSO - PUC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366" y="1571223"/>
            <a:ext cx="10650828" cy="5286777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sz="2000" dirty="0" smtClean="0"/>
              <a:t>Considerando </a:t>
            </a:r>
            <a:r>
              <a:rPr lang="pt-BR" sz="2000" dirty="0"/>
              <a:t>o descrito anteriormente, assinale a alternativa CORRETA.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A) A </a:t>
            </a:r>
            <a:r>
              <a:rPr lang="pt-BR" sz="2000" dirty="0"/>
              <a:t>associação da carbidopa (inibidor da MAO) à levodopa (precursor da dopamina) aumenta a disponibilidade da levodopa em cerca de 25%.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B) </a:t>
            </a:r>
            <a:r>
              <a:rPr lang="pt-BR" sz="2000" dirty="0"/>
              <a:t>A benserazida é um bloqueador de receptores adrenérgicos, empregado em associação com a levodopa.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C</a:t>
            </a:r>
            <a:r>
              <a:rPr lang="pt-BR" sz="2000" dirty="0"/>
              <a:t>) A associação da levodopa aos inibidores enzimáticos carbidopa/benserazida tem por objetivo reduzir a incidência de efeitos adversos relativos ao trato gastrointestinal, principalmente a náusea.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D</a:t>
            </a:r>
            <a:r>
              <a:rPr lang="pt-BR" sz="2000" dirty="0"/>
              <a:t>) Carbidopa e benserazida são úteis no tratamento da doença de Parkinson por serem precursores da dopamina.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E</a:t>
            </a:r>
            <a:r>
              <a:rPr lang="pt-BR" sz="2000" dirty="0">
                <a:solidFill>
                  <a:srgbClr val="FF0000"/>
                </a:solidFill>
              </a:rPr>
              <a:t>) Carbidopa e benserazida são inibidores da dopa descarboxilase periférica, que, quando empregados em </a:t>
            </a:r>
            <a:r>
              <a:rPr lang="pt-BR" sz="2000" dirty="0" smtClean="0">
                <a:solidFill>
                  <a:srgbClr val="FF0000"/>
                </a:solidFill>
              </a:rPr>
              <a:t>associação </a:t>
            </a:r>
            <a:r>
              <a:rPr lang="pt-BR" sz="2000" dirty="0">
                <a:solidFill>
                  <a:srgbClr val="FF0000"/>
                </a:solidFill>
              </a:rPr>
              <a:t>com a levodopa, aumentam a disponibilidade desta no SNC. 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74324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000" dirty="0"/>
              <a:t>GOODMAN, A. As Bases Farmacológicas da Terapêutica. </a:t>
            </a:r>
            <a:r>
              <a:rPr lang="pt-BR" sz="2000" dirty="0" smtClean="0"/>
              <a:t>12. </a:t>
            </a:r>
            <a:r>
              <a:rPr lang="pt-BR" sz="2000" dirty="0"/>
              <a:t>ed. Rio de Janeiro: </a:t>
            </a:r>
            <a:r>
              <a:rPr lang="pt-BR" sz="2000" dirty="0" smtClean="0"/>
              <a:t>AMGH, 2012;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KATZUNG, </a:t>
            </a:r>
            <a:r>
              <a:rPr lang="pt-BR" sz="2000" dirty="0"/>
              <a:t>B.G. Farmacologia Básica e Clínica. 10ª ed. Rio de Janeiro: Artmed/McGraw-Hill, 2010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RANG, </a:t>
            </a:r>
            <a:r>
              <a:rPr lang="pt-BR" sz="2000" dirty="0"/>
              <a:t>H.P., </a:t>
            </a:r>
            <a:r>
              <a:rPr lang="pt-BR" sz="2000" dirty="0" err="1"/>
              <a:t>Dale</a:t>
            </a:r>
            <a:r>
              <a:rPr lang="pt-BR" sz="2000" dirty="0"/>
              <a:t>, M.M., </a:t>
            </a:r>
            <a:r>
              <a:rPr lang="pt-BR" sz="2000" dirty="0" err="1"/>
              <a:t>Ritter</a:t>
            </a:r>
            <a:r>
              <a:rPr lang="pt-BR" sz="2000" dirty="0"/>
              <a:t>, J.M., </a:t>
            </a:r>
            <a:r>
              <a:rPr lang="pt-BR" sz="2000" dirty="0" err="1"/>
              <a:t>Flower</a:t>
            </a:r>
            <a:r>
              <a:rPr lang="pt-BR" sz="2000" dirty="0"/>
              <a:t>, R.J., Henderson, G. Farmacologia. 7ª ed. Rio de Janeiro: </a:t>
            </a:r>
            <a:r>
              <a:rPr lang="pt-BR" sz="2000" dirty="0" err="1"/>
              <a:t>Elsevier</a:t>
            </a:r>
            <a:r>
              <a:rPr lang="pt-BR" sz="2000" dirty="0"/>
              <a:t>, 2012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GOLAN, David E. </a:t>
            </a:r>
            <a:r>
              <a:rPr lang="pt-BR" sz="2000" b="1" dirty="0"/>
              <a:t>Princípios de farmacologia:</a:t>
            </a:r>
            <a:r>
              <a:rPr lang="pt-BR" sz="2000" dirty="0"/>
              <a:t> a base fisiopatológica da </a:t>
            </a:r>
            <a:r>
              <a:rPr lang="pt-BR" sz="2000" dirty="0" err="1"/>
              <a:t>farmacoterapia</a:t>
            </a:r>
            <a:r>
              <a:rPr lang="pt-BR" sz="2000" dirty="0"/>
              <a:t>. 2. ed. Rio de Janeiro: Guanabara Koogan, 2009.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56066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istema nervoso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8748" y="4576293"/>
            <a:ext cx="2771218" cy="722897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OBRIGADO!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38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8357" y="990696"/>
            <a:ext cx="9892055" cy="4804987"/>
          </a:xfrm>
        </p:spPr>
        <p:txBody>
          <a:bodyPr/>
          <a:lstStyle/>
          <a:p>
            <a:pPr lvl="1" algn="just"/>
            <a:endParaRPr lang="pt-BR" sz="2400" dirty="0"/>
          </a:p>
          <a:p>
            <a:pPr lvl="1" algn="just"/>
            <a:endParaRPr lang="pt-BR" sz="2400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grpSp>
        <p:nvGrpSpPr>
          <p:cNvPr id="44" name="Grupo 43"/>
          <p:cNvGrpSpPr/>
          <p:nvPr/>
        </p:nvGrpSpPr>
        <p:grpSpPr>
          <a:xfrm>
            <a:off x="225903" y="403368"/>
            <a:ext cx="11647850" cy="6279820"/>
            <a:chOff x="225903" y="403368"/>
            <a:chExt cx="11647850" cy="6279820"/>
          </a:xfrm>
        </p:grpSpPr>
        <p:graphicFrame>
          <p:nvGraphicFramePr>
            <p:cNvPr id="6" name="Diagrama 5"/>
            <p:cNvGraphicFramePr/>
            <p:nvPr>
              <p:extLst>
                <p:ext uri="{D42A27DB-BD31-4B8C-83A1-F6EECF244321}">
                  <p14:modId xmlns:p14="http://schemas.microsoft.com/office/powerpoint/2010/main" val="1020359727"/>
                </p:ext>
              </p:extLst>
            </p:nvPr>
          </p:nvGraphicFramePr>
          <p:xfrm>
            <a:off x="225903" y="403368"/>
            <a:ext cx="11647850" cy="62798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30" name="Conector de seta reta 29"/>
            <p:cNvCxnSpPr/>
            <p:nvPr/>
          </p:nvCxnSpPr>
          <p:spPr>
            <a:xfrm flipH="1" flipV="1">
              <a:off x="939550" y="5217450"/>
              <a:ext cx="1" cy="2823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/>
            <p:nvPr/>
          </p:nvCxnSpPr>
          <p:spPr>
            <a:xfrm>
              <a:off x="1317811" y="5943601"/>
              <a:ext cx="0" cy="2958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ector de seta reta 42"/>
            <p:cNvCxnSpPr/>
            <p:nvPr/>
          </p:nvCxnSpPr>
          <p:spPr>
            <a:xfrm flipH="1" flipV="1">
              <a:off x="1317811" y="5513293"/>
              <a:ext cx="1" cy="2823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Conector de seta reta 44"/>
          <p:cNvCxnSpPr/>
          <p:nvPr/>
        </p:nvCxnSpPr>
        <p:spPr>
          <a:xfrm flipH="1" flipV="1">
            <a:off x="3936003" y="5257796"/>
            <a:ext cx="1" cy="282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flipH="1" flipV="1">
            <a:off x="7826685" y="6100621"/>
            <a:ext cx="1" cy="282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/>
          <p:nvPr/>
        </p:nvCxnSpPr>
        <p:spPr>
          <a:xfrm flipH="1" flipV="1">
            <a:off x="9928908" y="5432609"/>
            <a:ext cx="1" cy="282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2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8357" y="990696"/>
            <a:ext cx="9892055" cy="4804987"/>
          </a:xfrm>
        </p:spPr>
        <p:txBody>
          <a:bodyPr/>
          <a:lstStyle/>
          <a:p>
            <a:pPr lvl="1" algn="just"/>
            <a:endParaRPr lang="pt-BR" sz="2400" dirty="0"/>
          </a:p>
          <a:p>
            <a:pPr lvl="1" algn="just"/>
            <a:endParaRPr lang="pt-BR" sz="2400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8205714"/>
              </p:ext>
            </p:extLst>
          </p:nvPr>
        </p:nvGraphicFramePr>
        <p:xfrm>
          <a:off x="225903" y="403368"/>
          <a:ext cx="11647850" cy="627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ector de seta reta 3"/>
          <p:cNvCxnSpPr/>
          <p:nvPr/>
        </p:nvCxnSpPr>
        <p:spPr>
          <a:xfrm flipV="1">
            <a:off x="3429000" y="5889812"/>
            <a:ext cx="0" cy="38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8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0485" t="21140" r="43524" b="19853"/>
          <a:stretch/>
        </p:blipFill>
        <p:spPr>
          <a:xfrm>
            <a:off x="2541494" y="1231176"/>
            <a:ext cx="7539889" cy="543888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87141" y="204970"/>
            <a:ext cx="9656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As vias colinérgicas são </a:t>
            </a:r>
            <a:r>
              <a:rPr lang="pt-BR" sz="2400" dirty="0"/>
              <a:t>responsáveis pela manutenção do ciclo de </a:t>
            </a:r>
            <a:r>
              <a:rPr lang="pt-BR" sz="2400" dirty="0" smtClean="0"/>
              <a:t>sono-vigília, e </a:t>
            </a:r>
            <a:r>
              <a:rPr lang="pt-BR" sz="2400" dirty="0"/>
              <a:t>pela regulação da transmissão </a:t>
            </a:r>
            <a:r>
              <a:rPr lang="pt-BR" sz="2400" dirty="0" smtClean="0"/>
              <a:t>sensitiva.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5195" y="2176530"/>
            <a:ext cx="5628066" cy="375067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3600" dirty="0"/>
              <a:t>Vias de síntese, armazenamento, liberação e degradação da </a:t>
            </a:r>
            <a:r>
              <a:rPr lang="pt-BR" sz="3600" dirty="0" err="1"/>
              <a:t>ACh</a:t>
            </a:r>
            <a:endParaRPr lang="pt-BR" sz="3600" dirty="0"/>
          </a:p>
          <a:p>
            <a:pPr marL="457200" lvl="1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9087" t="17209" r="50726" b="5501"/>
          <a:stretch/>
        </p:blipFill>
        <p:spPr>
          <a:xfrm>
            <a:off x="334852" y="270454"/>
            <a:ext cx="5898525" cy="637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49285" y="270456"/>
            <a:ext cx="5576551" cy="637796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2400" dirty="0"/>
              <a:t>Vias de síntese, armazenamento, liberação e degradação da </a:t>
            </a:r>
            <a:r>
              <a:rPr lang="pt-BR" sz="2400" dirty="0" err="1"/>
              <a:t>ACh</a:t>
            </a:r>
            <a:endParaRPr lang="pt-BR" sz="2400" dirty="0"/>
          </a:p>
          <a:p>
            <a:pPr marL="914400" lvl="2" indent="0">
              <a:buNone/>
            </a:pPr>
            <a:endParaRPr lang="pt-BR" dirty="0" smtClean="0"/>
          </a:p>
          <a:p>
            <a:pPr marL="914400" lvl="2" indent="0">
              <a:buNone/>
            </a:pPr>
            <a:endParaRPr lang="pt-BR" dirty="0"/>
          </a:p>
          <a:p>
            <a:pPr marL="914400" lvl="2" indent="0">
              <a:buNone/>
            </a:pPr>
            <a:r>
              <a:rPr lang="pt-BR" sz="1800" dirty="0" smtClean="0"/>
              <a:t>Transporte da colina até a transmissão nervosa colinérgica pré-sináptica por um </a:t>
            </a:r>
            <a:r>
              <a:rPr lang="pt-BR" sz="1800" dirty="0" err="1" smtClean="0"/>
              <a:t>co-transportador</a:t>
            </a:r>
            <a:r>
              <a:rPr lang="pt-BR" sz="1800" dirty="0" smtClean="0"/>
              <a:t> de Na</a:t>
            </a:r>
            <a:r>
              <a:rPr lang="pt-BR" sz="1800" baseline="30000" dirty="0" smtClean="0"/>
              <a:t>+</a:t>
            </a:r>
            <a:r>
              <a:rPr lang="pt-BR" sz="1800" dirty="0" smtClean="0"/>
              <a:t>-colina</a:t>
            </a:r>
          </a:p>
          <a:p>
            <a:pPr marL="914400" lvl="2" indent="0">
              <a:buNone/>
            </a:pPr>
            <a:endParaRPr lang="pt-BR" dirty="0" smtClean="0"/>
          </a:p>
          <a:p>
            <a:pPr lvl="1"/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7192851" y="1828802"/>
            <a:ext cx="4526924" cy="1030307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9" name="Elipse 8"/>
          <p:cNvSpPr/>
          <p:nvPr/>
        </p:nvSpPr>
        <p:spPr>
          <a:xfrm>
            <a:off x="2910625" y="734098"/>
            <a:ext cx="1378040" cy="109470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/>
          <a:srcRect l="9087" t="17209" r="50726" b="5501"/>
          <a:stretch/>
        </p:blipFill>
        <p:spPr>
          <a:xfrm>
            <a:off x="334852" y="270454"/>
            <a:ext cx="5898525" cy="6377961"/>
          </a:xfrm>
          <a:prstGeom prst="rect">
            <a:avLst/>
          </a:prstGeom>
        </p:spPr>
      </p:pic>
      <p:cxnSp>
        <p:nvCxnSpPr>
          <p:cNvPr id="5" name="Conector de seta reta 4"/>
          <p:cNvCxnSpPr>
            <a:stCxn id="9" idx="5"/>
          </p:cNvCxnSpPr>
          <p:nvPr/>
        </p:nvCxnSpPr>
        <p:spPr>
          <a:xfrm>
            <a:off x="4086856" y="1668486"/>
            <a:ext cx="3105995" cy="67547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2820473" y="734098"/>
            <a:ext cx="1468192" cy="1094704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23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1507</TotalTime>
  <Words>1919</Words>
  <Application>Microsoft Office PowerPoint</Application>
  <PresentationFormat>Widescreen</PresentationFormat>
  <Paragraphs>401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3" baseType="lpstr">
      <vt:lpstr>Arial</vt:lpstr>
      <vt:lpstr>Trebuchet MS</vt:lpstr>
      <vt:lpstr>Wingdings</vt:lpstr>
      <vt:lpstr>Wingdings 3</vt:lpstr>
      <vt:lpstr>Facetado</vt:lpstr>
      <vt:lpstr>ACETILCOLINA NO SNC</vt:lpstr>
      <vt:lpstr>TÓPICOS A SEREM ABORDADOS</vt:lpstr>
      <vt:lpstr>INTRODUÇÃO - ACETILCOLINA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FARMACOLOGIA DAS DOENÇAS NEURODEGENERATIVAS </vt:lpstr>
      <vt:lpstr>Apresentação do PowerPoint</vt:lpstr>
      <vt:lpstr>Doença de Parkinson (DP)</vt:lpstr>
      <vt:lpstr>Fisiopatologia - DP</vt:lpstr>
      <vt:lpstr>Manifestações Clínicas - DP</vt:lpstr>
      <vt:lpstr>Apresentação do PowerPoint</vt:lpstr>
      <vt:lpstr>Tratamento - DP</vt:lpstr>
      <vt:lpstr>Tratamento - DP</vt:lpstr>
      <vt:lpstr>Tratamento - DP</vt:lpstr>
      <vt:lpstr>Tratamento - DP</vt:lpstr>
      <vt:lpstr>Tratamento - DP</vt:lpstr>
      <vt:lpstr>Tratamento - DP</vt:lpstr>
      <vt:lpstr>Tratamento - DP</vt:lpstr>
      <vt:lpstr>Doença de Alzheimer (DA)</vt:lpstr>
      <vt:lpstr>Fisiopatologia - DA</vt:lpstr>
      <vt:lpstr>Manifestações Clínicas - DA</vt:lpstr>
      <vt:lpstr>Tratamento - DA</vt:lpstr>
      <vt:lpstr>Tratamento - DA</vt:lpstr>
      <vt:lpstr>Tratamento - DA</vt:lpstr>
      <vt:lpstr>Tratamento - DA</vt:lpstr>
      <vt:lpstr>Tratamento - DA</vt:lpstr>
      <vt:lpstr>Apresentação do PowerPoint</vt:lpstr>
      <vt:lpstr>Esclerose Lateral Amiotrófica (ELA)</vt:lpstr>
      <vt:lpstr>Manifestações Clínicas e Patologia - ELA</vt:lpstr>
      <vt:lpstr>Apresentação do PowerPoint</vt:lpstr>
      <vt:lpstr>Apresentação do PowerPoint</vt:lpstr>
      <vt:lpstr>UFJF – RESIDÊNCIA 2015 </vt:lpstr>
      <vt:lpstr>UFJF – RESIDÊNCIA 2015 </vt:lpstr>
      <vt:lpstr>PROCESSO SELETIVO RESIDÊNCIA MULTIPROFISSIONAL EM SAÚDE DO IDOSO - PUC </vt:lpstr>
      <vt:lpstr>PROCESSO SELETIVO RESIDÊNCIA MULTIPROFISSIONAL EM SAÚDE DO IDOSO - PUC </vt:lpstr>
      <vt:lpstr>PROCESSO SELETIVO RESIDÊNCIA MULTIPROFISSIONAL EM SAÚDE DO IDOSO - PUC </vt:lpstr>
      <vt:lpstr>REFERÊNCIAS</vt:lpstr>
      <vt:lpstr>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ACETILCOLINA NO SNC</dc:title>
  <dc:creator>Estevam Borges</dc:creator>
  <cp:lastModifiedBy>Estevam Borges</cp:lastModifiedBy>
  <cp:revision>73</cp:revision>
  <dcterms:created xsi:type="dcterms:W3CDTF">2017-03-24T18:37:33Z</dcterms:created>
  <dcterms:modified xsi:type="dcterms:W3CDTF">2017-03-29T19:38:40Z</dcterms:modified>
</cp:coreProperties>
</file>