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78" r:id="rId10"/>
    <p:sldId id="265" r:id="rId11"/>
    <p:sldId id="267" r:id="rId12"/>
    <p:sldId id="299" r:id="rId13"/>
    <p:sldId id="268" r:id="rId14"/>
    <p:sldId id="269" r:id="rId15"/>
    <p:sldId id="270" r:id="rId16"/>
    <p:sldId id="279" r:id="rId17"/>
    <p:sldId id="290" r:id="rId18"/>
    <p:sldId id="291" r:id="rId19"/>
    <p:sldId id="304" r:id="rId20"/>
    <p:sldId id="292" r:id="rId21"/>
    <p:sldId id="294" r:id="rId22"/>
    <p:sldId id="297" r:id="rId23"/>
    <p:sldId id="298" r:id="rId24"/>
    <p:sldId id="310" r:id="rId25"/>
    <p:sldId id="343" r:id="rId26"/>
    <p:sldId id="293" r:id="rId27"/>
    <p:sldId id="296" r:id="rId28"/>
    <p:sldId id="302" r:id="rId29"/>
    <p:sldId id="295" r:id="rId30"/>
    <p:sldId id="306" r:id="rId31"/>
    <p:sldId id="300" r:id="rId32"/>
    <p:sldId id="309" r:id="rId33"/>
    <p:sldId id="342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283" r:id="rId64"/>
    <p:sldId id="288" r:id="rId65"/>
    <p:sldId id="307" r:id="rId66"/>
    <p:sldId id="305" r:id="rId6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Marangoni" initials="SM" lastIdx="14" clrIdx="0">
    <p:extLst>
      <p:ext uri="{19B8F6BF-5375-455C-9EA6-DF929625EA0E}">
        <p15:presenceInfo xmlns:p15="http://schemas.microsoft.com/office/powerpoint/2012/main" userId="9f33d6b2741a60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5T12:07:00.127" idx="13">
    <p:pos x="337" y="1729"/>
    <p:text>- Delírio persecutório                     - Delírios de grandeza
- Delírio religioso</p:text>
    <p:extLst>
      <p:ext uri="{C676402C-5697-4E1C-873F-D02D1690AC5C}">
        <p15:threadingInfo xmlns:p15="http://schemas.microsoft.com/office/powerpoint/2012/main" timeZoneBias="180"/>
      </p:ext>
    </p:extLst>
  </p:cm>
  <p:cm authorId="1" dt="2017-04-05T12:08:13.247" idx="14">
    <p:pos x="337" y="2056"/>
    <p:text>Diferente de ilusão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2T17:01:40.438" idx="7">
    <p:pos x="354" y="2331"/>
    <p:text>areas imortantes do funcionamento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2T15:33:04.992" idx="5">
    <p:pos x="5350" y="2011"/>
    <p:text>mesolimbica- desenvolvimento das emoções e da memoria - sintomas +</p:text>
    <p:extLst>
      <p:ext uri="{C676402C-5697-4E1C-873F-D02D1690AC5C}">
        <p15:threadingInfo xmlns:p15="http://schemas.microsoft.com/office/powerpoint/2012/main" timeZoneBias="180"/>
      </p:ext>
    </p:extLst>
  </p:cm>
  <p:cm authorId="1" dt="2017-04-02T15:33:35.939" idx="6">
    <p:pos x="7111" y="1854"/>
    <p:text>Mesocortical - responsável pela
atenção, planejamento e comportamento motivado - sintomas negativos</p:text>
    <p:extLst mod="1">
      <p:ext uri="{C676402C-5697-4E1C-873F-D02D1690AC5C}">
        <p15:threadingInfo xmlns:p15="http://schemas.microsoft.com/office/powerpoint/2012/main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2T15:24:01.292" idx="2">
    <p:pos x="64" y="1574"/>
    <p:text>D1= D1 e D5 levam a um aumento de AMPc</p:text>
    <p:extLst>
      <p:ext uri="{C676402C-5697-4E1C-873F-D02D1690AC5C}">
        <p15:threadingInfo xmlns:p15="http://schemas.microsoft.com/office/powerpoint/2012/main" timeZoneBias="180"/>
      </p:ext>
    </p:extLst>
  </p:cm>
  <p:cm authorId="1" dt="2017-04-02T15:26:37.743" idx="4">
    <p:pos x="47" y="2954"/>
    <p:text>D2= D2, D3 e D4 levam a uma diminuição do AMPc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2T17:16:31.330" idx="9">
    <p:pos x="6098" y="2135"/>
    <p:text>Talamo transmite as informações sensoriais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3T23:16:03.592" idx="11">
    <p:pos x="861" y="2538"/>
    <p:text>Este mecanismo impede a conversão do ATP em AMPc e a
sinalização de segundos mensageiros, no caso a proteína cinase C (PKC). Esta cascata de eventos mantém os canais de K+ abertos,
do que resulta a hiperpolarização da membrana celular. O incremento da função dopaminérgica promove os sintomas
característicos da esquizofrenia.</p:text>
    <p:extLst>
      <p:ext uri="{C676402C-5697-4E1C-873F-D02D1690AC5C}">
        <p15:threadingInfo xmlns:p15="http://schemas.microsoft.com/office/powerpoint/2012/main" timeZoneBias="180"/>
      </p:ext>
    </p:extLst>
  </p:cm>
  <p:cm authorId="1" dt="2017-04-03T23:16:13.979" idx="12">
    <p:pos x="6355" y="2495"/>
    <p:text>A PKC por sua vez fosforila os canais de íons K+,
determinando seu fechamento e a repolarização da membrana sináptica. O resultado destes eventos é o favorecimento dos
processos de despolarização da membrana com a consequente inibição dos sintomas positivos da doença.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2T17:45:42.922" idx="10">
    <p:pos x="299" y="1166"/>
    <p:text>apos meses ou anos do tratamento, em 20-40% dos paciente</p:text>
    <p:extLst mod="1">
      <p:ext uri="{C676402C-5697-4E1C-873F-D02D1690AC5C}">
        <p15:threadingInfo xmlns:p15="http://schemas.microsoft.com/office/powerpoint/2012/main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CE3528-9FBE-4DC7-A624-B515D6A0B5E5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C7E491F-59BE-4944-BCD0-89BD40831458}">
      <dgm:prSet phldrT="[Texto]" custT="1"/>
      <dgm:spPr/>
      <dgm:t>
        <a:bodyPr/>
        <a:lstStyle/>
        <a:p>
          <a:r>
            <a:rPr lang="pt-BR" sz="17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Típicos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FA741C57-F315-4136-87C7-76F81B85BA70}" type="parTrans" cxnId="{74B00D4C-753F-4CBB-8C24-55C137C26213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B072EDE-0893-41BF-98D9-6857CF5E49B5}" type="sibTrans" cxnId="{74B00D4C-753F-4CBB-8C24-55C137C26213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795C6B7-3F09-4424-882D-DAC292A9AA08}">
      <dgm:prSet phldrT="[Texto]" custT="1"/>
      <dgm:spPr/>
      <dgm:t>
        <a:bodyPr/>
        <a:lstStyle/>
        <a:p>
          <a:r>
            <a:rPr lang="pt-BR" sz="17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Fenotiazinas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2A4A4C8-D158-4C39-97E0-5EC05DB231AD}" type="parTrans" cxnId="{54A06538-6EAC-4674-A2C5-B2357BB5B2A2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565602C-AAB7-431A-80CC-9EA04D173AD8}" type="sibTrans" cxnId="{54A06538-6EAC-4674-A2C5-B2357BB5B2A2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D350F5C-EEE2-4CF3-97B5-41EF44A37C38}">
      <dgm:prSet phldrT="[Texto]" custT="1"/>
      <dgm:spPr/>
      <dgm:t>
        <a:bodyPr/>
        <a:lstStyle/>
        <a:p>
          <a:r>
            <a:rPr lang="pt-BR" sz="1700" b="1" smtClean="0">
              <a:solidFill>
                <a:schemeClr val="bg1">
                  <a:lumMod val="95000"/>
                  <a:lumOff val="5000"/>
                </a:schemeClr>
              </a:solidFill>
            </a:rPr>
            <a:t>Alifáticas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82A6A24-D9AF-4543-94AE-E5657B91FF6A}" type="parTrans" cxnId="{0940F066-D600-42C2-9BAB-A172F6F5D75E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6AFAADB8-0F5F-4C0A-AB65-6B078B345B60}" type="sibTrans" cxnId="{0940F066-D600-42C2-9BAB-A172F6F5D75E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34105E5-C793-4573-91B9-BEFBD795EE8D}">
      <dgm:prSet phldrT="[Texto]" custT="1"/>
      <dgm:spPr/>
      <dgm:t>
        <a:bodyPr/>
        <a:lstStyle/>
        <a:p>
          <a:r>
            <a:rPr lang="pt-BR" sz="1700" b="1" smtClean="0">
              <a:solidFill>
                <a:schemeClr val="bg1">
                  <a:lumMod val="95000"/>
                  <a:lumOff val="5000"/>
                </a:schemeClr>
              </a:solidFill>
            </a:rPr>
            <a:t>Piperazina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9F48B91-AF27-40B8-A666-361FF0837CD2}" type="parTrans" cxnId="{15FC5725-6E9F-45E9-8BB3-612E61615D36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F2412E2-E2DD-4EC3-B7C4-30CC3DBB3621}" type="sibTrans" cxnId="{15FC5725-6E9F-45E9-8BB3-612E61615D36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A87F2F7-569A-47DB-B144-4B7098A6DC8A}">
      <dgm:prSet phldrT="[Texto]" custT="1"/>
      <dgm:spPr/>
      <dgm:t>
        <a:bodyPr/>
        <a:lstStyle/>
        <a:p>
          <a:r>
            <a:rPr lang="pt-BR" sz="1700" b="1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Butirofenonas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D23E5F87-FD4A-4A66-A4CC-3C5470D1001C}" type="parTrans" cxnId="{BFF59CBC-B937-49AC-9F51-98FF03391719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FD0D928-F32B-45EF-8F1F-DEDD7386BB6B}" type="sibTrans" cxnId="{BFF59CBC-B937-49AC-9F51-98FF03391719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C6B7FFAA-D280-43D6-A256-5A9376881D51}">
      <dgm:prSet phldrT="[Texto]" custT="1"/>
      <dgm:spPr/>
      <dgm:t>
        <a:bodyPr/>
        <a:lstStyle/>
        <a:p>
          <a:r>
            <a:rPr lang="pt-BR" sz="1700" b="1" smtClean="0">
              <a:solidFill>
                <a:schemeClr val="bg1">
                  <a:lumMod val="95000"/>
                  <a:lumOff val="5000"/>
                </a:schemeClr>
              </a:solidFill>
            </a:rPr>
            <a:t>Haloperidol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00ACF5A-6EB4-49D0-8F66-B0166915A04A}" type="parTrans" cxnId="{33BFE3EC-F393-49C5-AD4E-69964BDDD34C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7831132-B2CD-447D-B9BC-646F0E1B0860}" type="sibTrans" cxnId="{33BFE3EC-F393-49C5-AD4E-69964BDDD34C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F48B7A4-7300-42F5-82D0-DDCBA401EF39}">
      <dgm:prSet custT="1"/>
      <dgm:spPr/>
      <dgm:t>
        <a:bodyPr/>
        <a:lstStyle/>
        <a:p>
          <a:r>
            <a:rPr lang="pt-BR" sz="1700" b="1" smtClean="0">
              <a:solidFill>
                <a:schemeClr val="bg1">
                  <a:lumMod val="95000"/>
                  <a:lumOff val="5000"/>
                </a:schemeClr>
              </a:solidFill>
            </a:rPr>
            <a:t>Tioxantina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76D9ABB-F5F8-463E-8B37-37E5183D37D5}" type="parTrans" cxnId="{F12A5906-A182-4092-A65B-76E812DA7DB0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EC742A5-4D75-4161-8497-52617A6F942B}" type="sibTrans" cxnId="{F12A5906-A182-4092-A65B-76E812DA7DB0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C46A9DEB-07A0-4652-B0C8-E9F916C221D7}">
      <dgm:prSet custT="1"/>
      <dgm:spPr/>
      <dgm:t>
        <a:bodyPr/>
        <a:lstStyle/>
        <a:p>
          <a:r>
            <a:rPr lang="pt-BR" sz="1700" b="1" smtClean="0">
              <a:solidFill>
                <a:schemeClr val="bg1">
                  <a:lumMod val="95000"/>
                  <a:lumOff val="5000"/>
                </a:schemeClr>
              </a:solidFill>
            </a:rPr>
            <a:t>Piperidina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6D578EB0-FB05-4E87-BBDF-35358DEAAAED}" type="parTrans" cxnId="{52553A1A-C362-4DEF-B790-EDD6D4F95F6E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5803EEA-D8F5-41D0-A929-F4ED9F1EE3B8}" type="sibTrans" cxnId="{52553A1A-C362-4DEF-B790-EDD6D4F95F6E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3AFB51A-880A-4911-B924-F157F06EB085}">
      <dgm:prSet custT="1"/>
      <dgm:spPr/>
      <dgm:t>
        <a:bodyPr/>
        <a:lstStyle/>
        <a:p>
          <a:r>
            <a:rPr lang="pt-BR" sz="1700" b="1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Clorpromazina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496F180-1D81-4639-B946-1BB563F29D21}" type="parTrans" cxnId="{31369442-B0A7-44E3-A27C-477CC16EE927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EEB5447-AF9B-4CB2-9D34-B6D47AA0A52D}" type="sibTrans" cxnId="{31369442-B0A7-44E3-A27C-477CC16EE927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82DAE1D-3B8D-4A7C-A447-BABD32E33457}">
      <dgm:prSet custT="1"/>
      <dgm:spPr/>
      <dgm:t>
        <a:bodyPr/>
        <a:lstStyle/>
        <a:p>
          <a:r>
            <a:rPr lang="pt-BR" sz="1700" b="1" smtClean="0">
              <a:solidFill>
                <a:schemeClr val="bg1">
                  <a:lumMod val="95000"/>
                  <a:lumOff val="5000"/>
                </a:schemeClr>
              </a:solidFill>
            </a:rPr>
            <a:t>Flufenazina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A77F689-CAE8-4E18-9F53-B3824E3E525D}" type="parTrans" cxnId="{9A352463-63E1-4112-898B-7CB26B51D536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2D680C9-CEAB-46F6-B155-B0398B3F5646}" type="sibTrans" cxnId="{9A352463-63E1-4112-898B-7CB26B51D536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81F6C50-6C61-40A9-ACCB-2D48542BB773}">
      <dgm:prSet custT="1"/>
      <dgm:spPr/>
      <dgm:t>
        <a:bodyPr/>
        <a:lstStyle/>
        <a:p>
          <a:r>
            <a:rPr lang="pt-BR" sz="1700" b="1" smtClean="0">
              <a:solidFill>
                <a:schemeClr val="bg1">
                  <a:lumMod val="95000"/>
                  <a:lumOff val="5000"/>
                </a:schemeClr>
              </a:solidFill>
            </a:rPr>
            <a:t>Perfenazina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CBA0BF8-20F3-4FB6-B7D0-2B504D233AA0}" type="parTrans" cxnId="{1D29AE45-64B3-4538-A217-EEE4510359AF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56518B2-1E11-48EC-B8DD-86E2D3D9FBB0}" type="sibTrans" cxnId="{1D29AE45-64B3-4538-A217-EEE4510359AF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E254B85-5295-4A6D-BDB3-818BA2E2236D}">
      <dgm:prSet custT="1"/>
      <dgm:spPr/>
      <dgm:t>
        <a:bodyPr/>
        <a:lstStyle/>
        <a:p>
          <a:r>
            <a:rPr lang="pt-BR" sz="1700" b="1" smtClean="0">
              <a:solidFill>
                <a:schemeClr val="bg1">
                  <a:lumMod val="95000"/>
                  <a:lumOff val="5000"/>
                </a:schemeClr>
              </a:solidFill>
            </a:rPr>
            <a:t>Tioridazina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5D38A2D-90F7-48BA-BAFF-726E71634064}" type="parTrans" cxnId="{7D837396-4272-4DAB-B359-9669E604C97C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BC8CF40-9245-4F10-AEDE-50C75B68F180}" type="sibTrans" cxnId="{7D837396-4272-4DAB-B359-9669E604C97C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36E0E01-F7A3-4503-9D63-B17040494089}">
      <dgm:prSet custT="1"/>
      <dgm:spPr/>
      <dgm:t>
        <a:bodyPr/>
        <a:lstStyle/>
        <a:p>
          <a:r>
            <a:rPr lang="pt-BR" sz="1700" b="1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Mesoridazina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E477ADC-50B2-4EF1-ADC6-6ABCF6213905}" type="parTrans" cxnId="{1C803AA8-1E8B-41B4-A214-DDF4607A11FA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4118C8E-6D68-494F-AA43-F93EFB70F708}" type="sibTrans" cxnId="{1C803AA8-1E8B-41B4-A214-DDF4607A11FA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94C8E75-3764-4482-AE9C-438065FCE77B}">
      <dgm:prSet custT="1"/>
      <dgm:spPr/>
      <dgm:t>
        <a:bodyPr/>
        <a:lstStyle/>
        <a:p>
          <a:r>
            <a:rPr lang="pt-BR" sz="1700" b="1" smtClean="0">
              <a:solidFill>
                <a:schemeClr val="bg1">
                  <a:lumMod val="95000"/>
                  <a:lumOff val="5000"/>
                </a:schemeClr>
              </a:solidFill>
            </a:rPr>
            <a:t>Pimozide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8C48F9E4-A06E-44AF-A5F0-48FA2308507B}" type="parTrans" cxnId="{7BA28BFE-24F5-4BFB-9AAA-01114DA35D3B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44E30A0-2912-437E-B3E1-9CE26645275B}" type="sibTrans" cxnId="{7BA28BFE-24F5-4BFB-9AAA-01114DA35D3B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DFA8FA3E-C2A1-4EC5-ADD3-3E332557037C}">
      <dgm:prSet custT="1"/>
      <dgm:spPr/>
      <dgm:t>
        <a:bodyPr/>
        <a:lstStyle/>
        <a:p>
          <a:r>
            <a:rPr lang="pt-BR" sz="1700" b="1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Dibenzoxazepinas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B5F996F-5B37-4F41-BB27-1EEED4CB73E3}" type="parTrans" cxnId="{D4D094D7-B512-46BA-A7C9-8E7ADA60BA7F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71E8825-9B3C-478B-9A55-E1E234E9A323}" type="sibTrans" cxnId="{D4D094D7-B512-46BA-A7C9-8E7ADA60BA7F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7CDA62A-2AE9-4035-8F47-CC670F017E8C}">
      <dgm:prSet custT="1"/>
      <dgm:spPr/>
      <dgm:t>
        <a:bodyPr/>
        <a:lstStyle/>
        <a:p>
          <a:r>
            <a:rPr lang="pt-BR" sz="1700" b="1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Dihidroindolonas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EBB8FA7-91D7-4789-AEE3-8B8A452704E3}" type="parTrans" cxnId="{7AEFFE01-7BC0-4D27-83B1-70A90026587B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106B2E9-86E0-403A-8E07-3CFA66920D73}" type="sibTrans" cxnId="{7AEFFE01-7BC0-4D27-83B1-70A90026587B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C6DE075-A473-408A-9308-F909B36E402C}">
      <dgm:prSet custT="1"/>
      <dgm:spPr/>
      <dgm:t>
        <a:bodyPr/>
        <a:lstStyle/>
        <a:p>
          <a:r>
            <a:rPr lang="pt-BR" sz="1700" b="1" smtClean="0">
              <a:solidFill>
                <a:schemeClr val="bg1">
                  <a:lumMod val="95000"/>
                  <a:lumOff val="5000"/>
                </a:schemeClr>
              </a:solidFill>
            </a:rPr>
            <a:t>Loxapina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67D6F53E-8D37-4BF0-8F24-23443C267309}" type="parTrans" cxnId="{12C856F6-D0CF-4BF1-B212-38D3C1C7D2A1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C3C1476-B4DD-483B-965A-28CE0606025B}" type="sibTrans" cxnId="{12C856F6-D0CF-4BF1-B212-38D3C1C7D2A1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DD4F2F4-F52C-4D17-B794-7BBB21E09517}">
      <dgm:prSet custT="1"/>
      <dgm:spPr/>
      <dgm:t>
        <a:bodyPr/>
        <a:lstStyle/>
        <a:p>
          <a:r>
            <a:rPr lang="pt-BR" sz="1700" b="1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Tiotixeno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7A48388-EC09-426D-9F4C-689CB5193C01}" type="parTrans" cxnId="{9BB821A4-027B-40C9-A9CC-B9C7291D0153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2E7077F-A8B2-43C3-A124-733E93788FE2}" type="sibTrans" cxnId="{9BB821A4-027B-40C9-A9CC-B9C7291D0153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0DB3FB4-A5F9-425C-BB2D-DD47B0606A87}">
      <dgm:prSet custT="1"/>
      <dgm:spPr/>
      <dgm:t>
        <a:bodyPr/>
        <a:lstStyle/>
        <a:p>
          <a:r>
            <a:rPr lang="pt-BR" sz="1700" b="1" smtClean="0">
              <a:solidFill>
                <a:schemeClr val="bg1">
                  <a:lumMod val="95000"/>
                  <a:lumOff val="5000"/>
                </a:schemeClr>
              </a:solidFill>
            </a:rPr>
            <a:t>Molindona</a:t>
          </a:r>
          <a:endParaRPr lang="pt-BR" sz="1700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6DC52CA-9C9C-4A1F-ABE2-2203B0A1ED37}" type="parTrans" cxnId="{F3EB3E58-9200-4F09-97F8-726DE250939D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BE7E494-D2D5-4367-95AC-13F6B5CF0A94}" type="sibTrans" cxnId="{F3EB3E58-9200-4F09-97F8-726DE250939D}">
      <dgm:prSet/>
      <dgm:spPr/>
      <dgm:t>
        <a:bodyPr/>
        <a:lstStyle/>
        <a:p>
          <a:endParaRPr lang="pt-BR" sz="1700" b="1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FD0263C-5F49-479D-8689-A0EBBD3B5327}" type="pres">
      <dgm:prSet presAssocID="{BACE3528-9FBE-4DC7-A624-B515D6A0B5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FA4227B-DA2F-4BDF-9042-22E92AD95CAB}" type="pres">
      <dgm:prSet presAssocID="{4C7E491F-59BE-4944-BCD0-89BD40831458}" presName="hierRoot1" presStyleCnt="0">
        <dgm:presLayoutVars>
          <dgm:hierBranch val="init"/>
        </dgm:presLayoutVars>
      </dgm:prSet>
      <dgm:spPr/>
    </dgm:pt>
    <dgm:pt modelId="{9BA29F21-E1A7-44CE-BCCE-3DE41189E2BA}" type="pres">
      <dgm:prSet presAssocID="{4C7E491F-59BE-4944-BCD0-89BD40831458}" presName="rootComposite1" presStyleCnt="0"/>
      <dgm:spPr/>
    </dgm:pt>
    <dgm:pt modelId="{7F42D5A6-03C8-4DEE-9274-485D71C57E11}" type="pres">
      <dgm:prSet presAssocID="{4C7E491F-59BE-4944-BCD0-89BD4083145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084D93B-80D6-4D75-9D0D-E5B031F10381}" type="pres">
      <dgm:prSet presAssocID="{4C7E491F-59BE-4944-BCD0-89BD4083145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41EE95A9-4CD9-4A9E-9488-CEA1D8BC06D0}" type="pres">
      <dgm:prSet presAssocID="{4C7E491F-59BE-4944-BCD0-89BD40831458}" presName="hierChild2" presStyleCnt="0"/>
      <dgm:spPr/>
    </dgm:pt>
    <dgm:pt modelId="{EF5CAF2C-90F8-4351-B45F-BC3534A1DC4B}" type="pres">
      <dgm:prSet presAssocID="{42A4A4C8-D158-4C39-97E0-5EC05DB231AD}" presName="Name37" presStyleLbl="parChTrans1D2" presStyleIdx="0" presStyleCnt="5"/>
      <dgm:spPr/>
      <dgm:t>
        <a:bodyPr/>
        <a:lstStyle/>
        <a:p>
          <a:endParaRPr lang="pt-BR"/>
        </a:p>
      </dgm:t>
    </dgm:pt>
    <dgm:pt modelId="{9A839087-552C-4AB4-B0AC-14109C41567B}" type="pres">
      <dgm:prSet presAssocID="{5795C6B7-3F09-4424-882D-DAC292A9AA08}" presName="hierRoot2" presStyleCnt="0">
        <dgm:presLayoutVars>
          <dgm:hierBranch val="init"/>
        </dgm:presLayoutVars>
      </dgm:prSet>
      <dgm:spPr/>
    </dgm:pt>
    <dgm:pt modelId="{6E484182-94D9-457A-A306-04D43AEFE00D}" type="pres">
      <dgm:prSet presAssocID="{5795C6B7-3F09-4424-882D-DAC292A9AA08}" presName="rootComposite" presStyleCnt="0"/>
      <dgm:spPr/>
    </dgm:pt>
    <dgm:pt modelId="{D1A45D81-3C50-4BFD-8725-39D45BC458FA}" type="pres">
      <dgm:prSet presAssocID="{5795C6B7-3F09-4424-882D-DAC292A9AA08}" presName="rootText" presStyleLbl="node2" presStyleIdx="0" presStyleCnt="5" custScaleX="11761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FB11890-EBAA-4DBC-9745-4879C97AB853}" type="pres">
      <dgm:prSet presAssocID="{5795C6B7-3F09-4424-882D-DAC292A9AA08}" presName="rootConnector" presStyleLbl="node2" presStyleIdx="0" presStyleCnt="5"/>
      <dgm:spPr/>
      <dgm:t>
        <a:bodyPr/>
        <a:lstStyle/>
        <a:p>
          <a:endParaRPr lang="pt-BR"/>
        </a:p>
      </dgm:t>
    </dgm:pt>
    <dgm:pt modelId="{19F0BE3A-9103-47D1-8363-BF11A9991686}" type="pres">
      <dgm:prSet presAssocID="{5795C6B7-3F09-4424-882D-DAC292A9AA08}" presName="hierChild4" presStyleCnt="0"/>
      <dgm:spPr/>
    </dgm:pt>
    <dgm:pt modelId="{45EC40FA-7A79-458C-A05B-6968F6F5DACE}" type="pres">
      <dgm:prSet presAssocID="{182A6A24-D9AF-4543-94AE-E5657B91FF6A}" presName="Name37" presStyleLbl="parChTrans1D3" presStyleIdx="0" presStyleCnt="8"/>
      <dgm:spPr/>
      <dgm:t>
        <a:bodyPr/>
        <a:lstStyle/>
        <a:p>
          <a:endParaRPr lang="pt-BR"/>
        </a:p>
      </dgm:t>
    </dgm:pt>
    <dgm:pt modelId="{11918966-F4CA-4360-A9E2-5CE1816831B6}" type="pres">
      <dgm:prSet presAssocID="{BD350F5C-EEE2-4CF3-97B5-41EF44A37C38}" presName="hierRoot2" presStyleCnt="0">
        <dgm:presLayoutVars>
          <dgm:hierBranch val="init"/>
        </dgm:presLayoutVars>
      </dgm:prSet>
      <dgm:spPr/>
    </dgm:pt>
    <dgm:pt modelId="{D40EF3F0-5AD5-4EED-AE0C-F3DF2D8B6B6D}" type="pres">
      <dgm:prSet presAssocID="{BD350F5C-EEE2-4CF3-97B5-41EF44A37C38}" presName="rootComposite" presStyleCnt="0"/>
      <dgm:spPr/>
    </dgm:pt>
    <dgm:pt modelId="{4E8A1F11-6FF0-40CD-B509-ECD10C2F4C01}" type="pres">
      <dgm:prSet presAssocID="{BD350F5C-EEE2-4CF3-97B5-41EF44A37C38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78734F2-958B-42D4-A2FE-8474F6ADC3C0}" type="pres">
      <dgm:prSet presAssocID="{BD350F5C-EEE2-4CF3-97B5-41EF44A37C38}" presName="rootConnector" presStyleLbl="node3" presStyleIdx="0" presStyleCnt="8"/>
      <dgm:spPr/>
      <dgm:t>
        <a:bodyPr/>
        <a:lstStyle/>
        <a:p>
          <a:endParaRPr lang="pt-BR"/>
        </a:p>
      </dgm:t>
    </dgm:pt>
    <dgm:pt modelId="{5714D0A5-AB53-4030-8F1C-3A15E4832851}" type="pres">
      <dgm:prSet presAssocID="{BD350F5C-EEE2-4CF3-97B5-41EF44A37C38}" presName="hierChild4" presStyleCnt="0"/>
      <dgm:spPr/>
    </dgm:pt>
    <dgm:pt modelId="{03CE026C-BE5D-458E-B649-F8DDB01FAE17}" type="pres">
      <dgm:prSet presAssocID="{8496F180-1D81-4639-B946-1BB563F29D21}" presName="Name37" presStyleLbl="parChTrans1D4" presStyleIdx="0" presStyleCnt="5"/>
      <dgm:spPr/>
      <dgm:t>
        <a:bodyPr/>
        <a:lstStyle/>
        <a:p>
          <a:endParaRPr lang="pt-BR"/>
        </a:p>
      </dgm:t>
    </dgm:pt>
    <dgm:pt modelId="{2CF94D56-8155-4595-8A8C-474ECB884F83}" type="pres">
      <dgm:prSet presAssocID="{33AFB51A-880A-4911-B924-F157F06EB085}" presName="hierRoot2" presStyleCnt="0">
        <dgm:presLayoutVars>
          <dgm:hierBranch val="init"/>
        </dgm:presLayoutVars>
      </dgm:prSet>
      <dgm:spPr/>
    </dgm:pt>
    <dgm:pt modelId="{2AEEEA93-4E47-4433-B063-64ACC50A921A}" type="pres">
      <dgm:prSet presAssocID="{33AFB51A-880A-4911-B924-F157F06EB085}" presName="rootComposite" presStyleCnt="0"/>
      <dgm:spPr/>
    </dgm:pt>
    <dgm:pt modelId="{202CB4CB-3EE1-438C-B8A1-3A60A5A956F3}" type="pres">
      <dgm:prSet presAssocID="{33AFB51A-880A-4911-B924-F157F06EB085}" presName="rootText" presStyleLbl="node4" presStyleIdx="0" presStyleCnt="5" custScaleX="135816" custLinFactNeighborX="-4839" custLinFactNeighborY="516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7AA16D5-205B-42BE-BB02-E1D0B2D124B8}" type="pres">
      <dgm:prSet presAssocID="{33AFB51A-880A-4911-B924-F157F06EB085}" presName="rootConnector" presStyleLbl="node4" presStyleIdx="0" presStyleCnt="5"/>
      <dgm:spPr/>
      <dgm:t>
        <a:bodyPr/>
        <a:lstStyle/>
        <a:p>
          <a:endParaRPr lang="pt-BR"/>
        </a:p>
      </dgm:t>
    </dgm:pt>
    <dgm:pt modelId="{8D99D7A7-DAC2-4D4A-B3C3-139D0B820BDC}" type="pres">
      <dgm:prSet presAssocID="{33AFB51A-880A-4911-B924-F157F06EB085}" presName="hierChild4" presStyleCnt="0"/>
      <dgm:spPr/>
    </dgm:pt>
    <dgm:pt modelId="{8D920D3D-7E43-44D0-97CB-7580AB9BEEFB}" type="pres">
      <dgm:prSet presAssocID="{33AFB51A-880A-4911-B924-F157F06EB085}" presName="hierChild5" presStyleCnt="0"/>
      <dgm:spPr/>
    </dgm:pt>
    <dgm:pt modelId="{208BEF22-0A5A-4817-B4F6-99555DC4026B}" type="pres">
      <dgm:prSet presAssocID="{BD350F5C-EEE2-4CF3-97B5-41EF44A37C38}" presName="hierChild5" presStyleCnt="0"/>
      <dgm:spPr/>
    </dgm:pt>
    <dgm:pt modelId="{1DB86B3B-F729-4D02-8F91-1CE1EAE6BF5E}" type="pres">
      <dgm:prSet presAssocID="{49F48B91-AF27-40B8-A666-361FF0837CD2}" presName="Name37" presStyleLbl="parChTrans1D3" presStyleIdx="1" presStyleCnt="8"/>
      <dgm:spPr/>
      <dgm:t>
        <a:bodyPr/>
        <a:lstStyle/>
        <a:p>
          <a:endParaRPr lang="pt-BR"/>
        </a:p>
      </dgm:t>
    </dgm:pt>
    <dgm:pt modelId="{F663F36F-6FB5-483A-BF1A-5C621CBAC3E0}" type="pres">
      <dgm:prSet presAssocID="{834105E5-C793-4573-91B9-BEFBD795EE8D}" presName="hierRoot2" presStyleCnt="0">
        <dgm:presLayoutVars>
          <dgm:hierBranch val="init"/>
        </dgm:presLayoutVars>
      </dgm:prSet>
      <dgm:spPr/>
    </dgm:pt>
    <dgm:pt modelId="{C9886100-050F-481C-80CE-0E37715DE7B0}" type="pres">
      <dgm:prSet presAssocID="{834105E5-C793-4573-91B9-BEFBD795EE8D}" presName="rootComposite" presStyleCnt="0"/>
      <dgm:spPr/>
    </dgm:pt>
    <dgm:pt modelId="{60A3625F-D74F-49FB-83EA-51C7F54B757B}" type="pres">
      <dgm:prSet presAssocID="{834105E5-C793-4573-91B9-BEFBD795EE8D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AAC05AE-E46E-4137-8A8C-0F02C02DF0AD}" type="pres">
      <dgm:prSet presAssocID="{834105E5-C793-4573-91B9-BEFBD795EE8D}" presName="rootConnector" presStyleLbl="node3" presStyleIdx="1" presStyleCnt="8"/>
      <dgm:spPr/>
      <dgm:t>
        <a:bodyPr/>
        <a:lstStyle/>
        <a:p>
          <a:endParaRPr lang="pt-BR"/>
        </a:p>
      </dgm:t>
    </dgm:pt>
    <dgm:pt modelId="{77E2BBF5-A9D6-454D-9565-34793464EF38}" type="pres">
      <dgm:prSet presAssocID="{834105E5-C793-4573-91B9-BEFBD795EE8D}" presName="hierChild4" presStyleCnt="0"/>
      <dgm:spPr/>
    </dgm:pt>
    <dgm:pt modelId="{8188AE8C-24AA-4C5D-B997-B7A051C59D4E}" type="pres">
      <dgm:prSet presAssocID="{7A77F689-CAE8-4E18-9F53-B3824E3E525D}" presName="Name37" presStyleLbl="parChTrans1D4" presStyleIdx="1" presStyleCnt="5"/>
      <dgm:spPr/>
      <dgm:t>
        <a:bodyPr/>
        <a:lstStyle/>
        <a:p>
          <a:endParaRPr lang="pt-BR"/>
        </a:p>
      </dgm:t>
    </dgm:pt>
    <dgm:pt modelId="{2A880057-8B44-48F0-BCE0-8C1E46F05DB1}" type="pres">
      <dgm:prSet presAssocID="{782DAE1D-3B8D-4A7C-A447-BABD32E33457}" presName="hierRoot2" presStyleCnt="0">
        <dgm:presLayoutVars>
          <dgm:hierBranch val="init"/>
        </dgm:presLayoutVars>
      </dgm:prSet>
      <dgm:spPr/>
    </dgm:pt>
    <dgm:pt modelId="{6C0038D8-F52E-456B-A801-7F8D67E6215F}" type="pres">
      <dgm:prSet presAssocID="{782DAE1D-3B8D-4A7C-A447-BABD32E33457}" presName="rootComposite" presStyleCnt="0"/>
      <dgm:spPr/>
    </dgm:pt>
    <dgm:pt modelId="{434CA534-1103-47DA-B951-106D8E2F4AA2}" type="pres">
      <dgm:prSet presAssocID="{782DAE1D-3B8D-4A7C-A447-BABD32E33457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A878EBE-F555-433D-82DF-32228B7DCAD4}" type="pres">
      <dgm:prSet presAssocID="{782DAE1D-3B8D-4A7C-A447-BABD32E33457}" presName="rootConnector" presStyleLbl="node4" presStyleIdx="1" presStyleCnt="5"/>
      <dgm:spPr/>
      <dgm:t>
        <a:bodyPr/>
        <a:lstStyle/>
        <a:p>
          <a:endParaRPr lang="pt-BR"/>
        </a:p>
      </dgm:t>
    </dgm:pt>
    <dgm:pt modelId="{29CA2A24-DAE6-4230-AE2F-06CF51F09A0F}" type="pres">
      <dgm:prSet presAssocID="{782DAE1D-3B8D-4A7C-A447-BABD32E33457}" presName="hierChild4" presStyleCnt="0"/>
      <dgm:spPr/>
    </dgm:pt>
    <dgm:pt modelId="{96B4B560-83A1-4A10-ADB8-3F06C962050A}" type="pres">
      <dgm:prSet presAssocID="{782DAE1D-3B8D-4A7C-A447-BABD32E33457}" presName="hierChild5" presStyleCnt="0"/>
      <dgm:spPr/>
    </dgm:pt>
    <dgm:pt modelId="{4F111E04-1C0F-4452-8E78-9A3ADF32D297}" type="pres">
      <dgm:prSet presAssocID="{2CBA0BF8-20F3-4FB6-B7D0-2B504D233AA0}" presName="Name37" presStyleLbl="parChTrans1D4" presStyleIdx="2" presStyleCnt="5"/>
      <dgm:spPr/>
      <dgm:t>
        <a:bodyPr/>
        <a:lstStyle/>
        <a:p>
          <a:endParaRPr lang="pt-BR"/>
        </a:p>
      </dgm:t>
    </dgm:pt>
    <dgm:pt modelId="{23BBE597-7D79-4B71-8D68-02061AE80770}" type="pres">
      <dgm:prSet presAssocID="{481F6C50-6C61-40A9-ACCB-2D48542BB773}" presName="hierRoot2" presStyleCnt="0">
        <dgm:presLayoutVars>
          <dgm:hierBranch val="init"/>
        </dgm:presLayoutVars>
      </dgm:prSet>
      <dgm:spPr/>
    </dgm:pt>
    <dgm:pt modelId="{3A3D744C-BBFE-4662-856A-740DC1811D56}" type="pres">
      <dgm:prSet presAssocID="{481F6C50-6C61-40A9-ACCB-2D48542BB773}" presName="rootComposite" presStyleCnt="0"/>
      <dgm:spPr/>
    </dgm:pt>
    <dgm:pt modelId="{4D0D5BAF-A028-4247-83E9-528D78C55501}" type="pres">
      <dgm:prSet presAssocID="{481F6C50-6C61-40A9-ACCB-2D48542BB773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ED360C3-4196-4CEE-8C5F-F9EA2432B64D}" type="pres">
      <dgm:prSet presAssocID="{481F6C50-6C61-40A9-ACCB-2D48542BB773}" presName="rootConnector" presStyleLbl="node4" presStyleIdx="2" presStyleCnt="5"/>
      <dgm:spPr/>
      <dgm:t>
        <a:bodyPr/>
        <a:lstStyle/>
        <a:p>
          <a:endParaRPr lang="pt-BR"/>
        </a:p>
      </dgm:t>
    </dgm:pt>
    <dgm:pt modelId="{6A5019B1-8BEA-4288-8545-0326478EBFB1}" type="pres">
      <dgm:prSet presAssocID="{481F6C50-6C61-40A9-ACCB-2D48542BB773}" presName="hierChild4" presStyleCnt="0"/>
      <dgm:spPr/>
    </dgm:pt>
    <dgm:pt modelId="{A8E61497-96F7-49B0-96EF-2F606ADFDC31}" type="pres">
      <dgm:prSet presAssocID="{481F6C50-6C61-40A9-ACCB-2D48542BB773}" presName="hierChild5" presStyleCnt="0"/>
      <dgm:spPr/>
    </dgm:pt>
    <dgm:pt modelId="{310055EE-1A05-44D4-BFB2-A2CA98E2C46E}" type="pres">
      <dgm:prSet presAssocID="{834105E5-C793-4573-91B9-BEFBD795EE8D}" presName="hierChild5" presStyleCnt="0"/>
      <dgm:spPr/>
    </dgm:pt>
    <dgm:pt modelId="{8A65F832-74B2-41BB-AF02-C52128504BEF}" type="pres">
      <dgm:prSet presAssocID="{6D578EB0-FB05-4E87-BBDF-35358DEAAAED}" presName="Name37" presStyleLbl="parChTrans1D3" presStyleIdx="2" presStyleCnt="8"/>
      <dgm:spPr/>
      <dgm:t>
        <a:bodyPr/>
        <a:lstStyle/>
        <a:p>
          <a:endParaRPr lang="pt-BR"/>
        </a:p>
      </dgm:t>
    </dgm:pt>
    <dgm:pt modelId="{AAC25F4B-F69A-4122-A342-0B6963634D59}" type="pres">
      <dgm:prSet presAssocID="{C46A9DEB-07A0-4652-B0C8-E9F916C221D7}" presName="hierRoot2" presStyleCnt="0">
        <dgm:presLayoutVars>
          <dgm:hierBranch val="init"/>
        </dgm:presLayoutVars>
      </dgm:prSet>
      <dgm:spPr/>
    </dgm:pt>
    <dgm:pt modelId="{0EC0CD9D-E531-4A83-9D52-676A009F3A88}" type="pres">
      <dgm:prSet presAssocID="{C46A9DEB-07A0-4652-B0C8-E9F916C221D7}" presName="rootComposite" presStyleCnt="0"/>
      <dgm:spPr/>
    </dgm:pt>
    <dgm:pt modelId="{DE4DB41B-0398-4C69-9A46-91637DED2167}" type="pres">
      <dgm:prSet presAssocID="{C46A9DEB-07A0-4652-B0C8-E9F916C221D7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5AC5640-A6BC-438A-8772-CB91CD3AF0B5}" type="pres">
      <dgm:prSet presAssocID="{C46A9DEB-07A0-4652-B0C8-E9F916C221D7}" presName="rootConnector" presStyleLbl="node3" presStyleIdx="2" presStyleCnt="8"/>
      <dgm:spPr/>
      <dgm:t>
        <a:bodyPr/>
        <a:lstStyle/>
        <a:p>
          <a:endParaRPr lang="pt-BR"/>
        </a:p>
      </dgm:t>
    </dgm:pt>
    <dgm:pt modelId="{2EB246A7-3646-47FB-B829-3E267C0AF49E}" type="pres">
      <dgm:prSet presAssocID="{C46A9DEB-07A0-4652-B0C8-E9F916C221D7}" presName="hierChild4" presStyleCnt="0"/>
      <dgm:spPr/>
    </dgm:pt>
    <dgm:pt modelId="{5A89A0B0-0490-43FE-9D8C-8EE0315E64CA}" type="pres">
      <dgm:prSet presAssocID="{35D38A2D-90F7-48BA-BAFF-726E71634064}" presName="Name37" presStyleLbl="parChTrans1D4" presStyleIdx="3" presStyleCnt="5"/>
      <dgm:spPr/>
      <dgm:t>
        <a:bodyPr/>
        <a:lstStyle/>
        <a:p>
          <a:endParaRPr lang="pt-BR"/>
        </a:p>
      </dgm:t>
    </dgm:pt>
    <dgm:pt modelId="{94D7840C-6DF0-4098-83B3-C774728C5247}" type="pres">
      <dgm:prSet presAssocID="{EE254B85-5295-4A6D-BDB3-818BA2E2236D}" presName="hierRoot2" presStyleCnt="0">
        <dgm:presLayoutVars>
          <dgm:hierBranch val="init"/>
        </dgm:presLayoutVars>
      </dgm:prSet>
      <dgm:spPr/>
    </dgm:pt>
    <dgm:pt modelId="{8248F81D-F26C-494C-B4EB-9BDE229E6803}" type="pres">
      <dgm:prSet presAssocID="{EE254B85-5295-4A6D-BDB3-818BA2E2236D}" presName="rootComposite" presStyleCnt="0"/>
      <dgm:spPr/>
    </dgm:pt>
    <dgm:pt modelId="{ABBAA198-ACA1-4491-A006-D573D2995528}" type="pres">
      <dgm:prSet presAssocID="{EE254B85-5295-4A6D-BDB3-818BA2E2236D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8E77E70-4E1B-4B17-858A-8F9B7521F59B}" type="pres">
      <dgm:prSet presAssocID="{EE254B85-5295-4A6D-BDB3-818BA2E2236D}" presName="rootConnector" presStyleLbl="node4" presStyleIdx="3" presStyleCnt="5"/>
      <dgm:spPr/>
      <dgm:t>
        <a:bodyPr/>
        <a:lstStyle/>
        <a:p>
          <a:endParaRPr lang="pt-BR"/>
        </a:p>
      </dgm:t>
    </dgm:pt>
    <dgm:pt modelId="{42EF3F22-2E77-4C23-85B9-CF533DA3CFE3}" type="pres">
      <dgm:prSet presAssocID="{EE254B85-5295-4A6D-BDB3-818BA2E2236D}" presName="hierChild4" presStyleCnt="0"/>
      <dgm:spPr/>
    </dgm:pt>
    <dgm:pt modelId="{FF19766E-C0E0-450E-A30F-9CDC756A84E7}" type="pres">
      <dgm:prSet presAssocID="{EE254B85-5295-4A6D-BDB3-818BA2E2236D}" presName="hierChild5" presStyleCnt="0"/>
      <dgm:spPr/>
    </dgm:pt>
    <dgm:pt modelId="{2405A5AE-5335-48B4-9B02-0798FA25D921}" type="pres">
      <dgm:prSet presAssocID="{8E477ADC-50B2-4EF1-ADC6-6ABCF6213905}" presName="Name37" presStyleLbl="parChTrans1D4" presStyleIdx="4" presStyleCnt="5"/>
      <dgm:spPr/>
      <dgm:t>
        <a:bodyPr/>
        <a:lstStyle/>
        <a:p>
          <a:endParaRPr lang="pt-BR"/>
        </a:p>
      </dgm:t>
    </dgm:pt>
    <dgm:pt modelId="{4B988CDC-7FEC-4613-92CD-6E66CFBAC017}" type="pres">
      <dgm:prSet presAssocID="{A36E0E01-F7A3-4503-9D63-B17040494089}" presName="hierRoot2" presStyleCnt="0">
        <dgm:presLayoutVars>
          <dgm:hierBranch val="init"/>
        </dgm:presLayoutVars>
      </dgm:prSet>
      <dgm:spPr/>
    </dgm:pt>
    <dgm:pt modelId="{7EA3BEB5-9D51-40C0-8D86-1FCBE2EFE480}" type="pres">
      <dgm:prSet presAssocID="{A36E0E01-F7A3-4503-9D63-B17040494089}" presName="rootComposite" presStyleCnt="0"/>
      <dgm:spPr/>
    </dgm:pt>
    <dgm:pt modelId="{E4159C27-0F69-4105-9666-86F21561B320}" type="pres">
      <dgm:prSet presAssocID="{A36E0E01-F7A3-4503-9D63-B17040494089}" presName="rootText" presStyleLbl="node4" presStyleIdx="4" presStyleCnt="5" custScaleX="1268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3C26F7-EA36-447C-8BE6-1AADAA1CF9BB}" type="pres">
      <dgm:prSet presAssocID="{A36E0E01-F7A3-4503-9D63-B17040494089}" presName="rootConnector" presStyleLbl="node4" presStyleIdx="4" presStyleCnt="5"/>
      <dgm:spPr/>
      <dgm:t>
        <a:bodyPr/>
        <a:lstStyle/>
        <a:p>
          <a:endParaRPr lang="pt-BR"/>
        </a:p>
      </dgm:t>
    </dgm:pt>
    <dgm:pt modelId="{592DC735-C805-46E6-8B38-0D0EDDE5A779}" type="pres">
      <dgm:prSet presAssocID="{A36E0E01-F7A3-4503-9D63-B17040494089}" presName="hierChild4" presStyleCnt="0"/>
      <dgm:spPr/>
    </dgm:pt>
    <dgm:pt modelId="{E007028B-E7E1-4B37-B9EA-55B4064C7E68}" type="pres">
      <dgm:prSet presAssocID="{A36E0E01-F7A3-4503-9D63-B17040494089}" presName="hierChild5" presStyleCnt="0"/>
      <dgm:spPr/>
    </dgm:pt>
    <dgm:pt modelId="{C352B13C-D768-4649-8C44-C7DD5EB8B5CA}" type="pres">
      <dgm:prSet presAssocID="{C46A9DEB-07A0-4652-B0C8-E9F916C221D7}" presName="hierChild5" presStyleCnt="0"/>
      <dgm:spPr/>
    </dgm:pt>
    <dgm:pt modelId="{FB62A5F4-9240-4153-B996-4AA6076AA382}" type="pres">
      <dgm:prSet presAssocID="{5795C6B7-3F09-4424-882D-DAC292A9AA08}" presName="hierChild5" presStyleCnt="0"/>
      <dgm:spPr/>
    </dgm:pt>
    <dgm:pt modelId="{D04E52A8-86B7-4FBF-B37A-EB46F2858B16}" type="pres">
      <dgm:prSet presAssocID="{D23E5F87-FD4A-4A66-A4CC-3C5470D1001C}" presName="Name37" presStyleLbl="parChTrans1D2" presStyleIdx="1" presStyleCnt="5"/>
      <dgm:spPr/>
      <dgm:t>
        <a:bodyPr/>
        <a:lstStyle/>
        <a:p>
          <a:endParaRPr lang="pt-BR"/>
        </a:p>
      </dgm:t>
    </dgm:pt>
    <dgm:pt modelId="{48602F9A-1153-426C-A028-C192971E07EB}" type="pres">
      <dgm:prSet presAssocID="{3A87F2F7-569A-47DB-B144-4B7098A6DC8A}" presName="hierRoot2" presStyleCnt="0">
        <dgm:presLayoutVars>
          <dgm:hierBranch val="init"/>
        </dgm:presLayoutVars>
      </dgm:prSet>
      <dgm:spPr/>
    </dgm:pt>
    <dgm:pt modelId="{6796C8D4-937B-40E0-8D46-011298C567E5}" type="pres">
      <dgm:prSet presAssocID="{3A87F2F7-569A-47DB-B144-4B7098A6DC8A}" presName="rootComposite" presStyleCnt="0"/>
      <dgm:spPr/>
    </dgm:pt>
    <dgm:pt modelId="{2017F0DC-E267-42B9-9066-76FCCE275E3F}" type="pres">
      <dgm:prSet presAssocID="{3A87F2F7-569A-47DB-B144-4B7098A6DC8A}" presName="rootText" presStyleLbl="node2" presStyleIdx="1" presStyleCnt="5" custScaleX="12438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C1A09FA-FC49-4CA0-AC97-7B4A8129D89F}" type="pres">
      <dgm:prSet presAssocID="{3A87F2F7-569A-47DB-B144-4B7098A6DC8A}" presName="rootConnector" presStyleLbl="node2" presStyleIdx="1" presStyleCnt="5"/>
      <dgm:spPr/>
      <dgm:t>
        <a:bodyPr/>
        <a:lstStyle/>
        <a:p>
          <a:endParaRPr lang="pt-BR"/>
        </a:p>
      </dgm:t>
    </dgm:pt>
    <dgm:pt modelId="{2B21CE7A-89C6-4A62-908D-3E0F0054D541}" type="pres">
      <dgm:prSet presAssocID="{3A87F2F7-569A-47DB-B144-4B7098A6DC8A}" presName="hierChild4" presStyleCnt="0"/>
      <dgm:spPr/>
    </dgm:pt>
    <dgm:pt modelId="{57AD6048-2C86-4B55-B1E3-74C3627F5797}" type="pres">
      <dgm:prSet presAssocID="{500ACF5A-6EB4-49D0-8F66-B0166915A04A}" presName="Name37" presStyleLbl="parChTrans1D3" presStyleIdx="3" presStyleCnt="8"/>
      <dgm:spPr/>
      <dgm:t>
        <a:bodyPr/>
        <a:lstStyle/>
        <a:p>
          <a:endParaRPr lang="pt-BR"/>
        </a:p>
      </dgm:t>
    </dgm:pt>
    <dgm:pt modelId="{DCD96F6A-656A-4DF5-BE17-7191EA255F7B}" type="pres">
      <dgm:prSet presAssocID="{C6B7FFAA-D280-43D6-A256-5A9376881D51}" presName="hierRoot2" presStyleCnt="0">
        <dgm:presLayoutVars>
          <dgm:hierBranch val="init"/>
        </dgm:presLayoutVars>
      </dgm:prSet>
      <dgm:spPr/>
    </dgm:pt>
    <dgm:pt modelId="{DFDD8F28-558B-40C0-A22D-12B81A0CA1F5}" type="pres">
      <dgm:prSet presAssocID="{C6B7FFAA-D280-43D6-A256-5A9376881D51}" presName="rootComposite" presStyleCnt="0"/>
      <dgm:spPr/>
    </dgm:pt>
    <dgm:pt modelId="{61A19078-85B5-449A-9A23-3FF2C998DF81}" type="pres">
      <dgm:prSet presAssocID="{C6B7FFAA-D280-43D6-A256-5A9376881D51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A70C856-E92B-4595-A4D8-6471B99B5041}" type="pres">
      <dgm:prSet presAssocID="{C6B7FFAA-D280-43D6-A256-5A9376881D51}" presName="rootConnector" presStyleLbl="node3" presStyleIdx="3" presStyleCnt="8"/>
      <dgm:spPr/>
      <dgm:t>
        <a:bodyPr/>
        <a:lstStyle/>
        <a:p>
          <a:endParaRPr lang="pt-BR"/>
        </a:p>
      </dgm:t>
    </dgm:pt>
    <dgm:pt modelId="{10861211-FE3A-4719-A44D-128FF1012B83}" type="pres">
      <dgm:prSet presAssocID="{C6B7FFAA-D280-43D6-A256-5A9376881D51}" presName="hierChild4" presStyleCnt="0"/>
      <dgm:spPr/>
    </dgm:pt>
    <dgm:pt modelId="{E4E143E1-BE30-4790-8C24-C4AE007B824F}" type="pres">
      <dgm:prSet presAssocID="{C6B7FFAA-D280-43D6-A256-5A9376881D51}" presName="hierChild5" presStyleCnt="0"/>
      <dgm:spPr/>
    </dgm:pt>
    <dgm:pt modelId="{F2889F51-A1CD-46D6-8A90-636E40ED2619}" type="pres">
      <dgm:prSet presAssocID="{8C48F9E4-A06E-44AF-A5F0-48FA2308507B}" presName="Name37" presStyleLbl="parChTrans1D3" presStyleIdx="4" presStyleCnt="8"/>
      <dgm:spPr/>
      <dgm:t>
        <a:bodyPr/>
        <a:lstStyle/>
        <a:p>
          <a:endParaRPr lang="pt-BR"/>
        </a:p>
      </dgm:t>
    </dgm:pt>
    <dgm:pt modelId="{C5A1D9B3-F65E-4B49-8537-ED2CC39FF053}" type="pres">
      <dgm:prSet presAssocID="{394C8E75-3764-4482-AE9C-438065FCE77B}" presName="hierRoot2" presStyleCnt="0">
        <dgm:presLayoutVars>
          <dgm:hierBranch val="init"/>
        </dgm:presLayoutVars>
      </dgm:prSet>
      <dgm:spPr/>
    </dgm:pt>
    <dgm:pt modelId="{169E3A73-241E-4143-985F-AD8D4D8821B8}" type="pres">
      <dgm:prSet presAssocID="{394C8E75-3764-4482-AE9C-438065FCE77B}" presName="rootComposite" presStyleCnt="0"/>
      <dgm:spPr/>
    </dgm:pt>
    <dgm:pt modelId="{7C017598-48D7-4859-9CC9-52FB11A9FADA}" type="pres">
      <dgm:prSet presAssocID="{394C8E75-3764-4482-AE9C-438065FCE77B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499D9A8-6BDC-451F-B576-08B233725A47}" type="pres">
      <dgm:prSet presAssocID="{394C8E75-3764-4482-AE9C-438065FCE77B}" presName="rootConnector" presStyleLbl="node3" presStyleIdx="4" presStyleCnt="8"/>
      <dgm:spPr/>
      <dgm:t>
        <a:bodyPr/>
        <a:lstStyle/>
        <a:p>
          <a:endParaRPr lang="pt-BR"/>
        </a:p>
      </dgm:t>
    </dgm:pt>
    <dgm:pt modelId="{7179D1E9-3DDE-48A8-BAC6-C5177038FF77}" type="pres">
      <dgm:prSet presAssocID="{394C8E75-3764-4482-AE9C-438065FCE77B}" presName="hierChild4" presStyleCnt="0"/>
      <dgm:spPr/>
    </dgm:pt>
    <dgm:pt modelId="{462B8506-65C8-433F-8DC4-33D2C935159E}" type="pres">
      <dgm:prSet presAssocID="{394C8E75-3764-4482-AE9C-438065FCE77B}" presName="hierChild5" presStyleCnt="0"/>
      <dgm:spPr/>
    </dgm:pt>
    <dgm:pt modelId="{20C7F9FD-BD2A-47F8-BBFB-0111A34F27CA}" type="pres">
      <dgm:prSet presAssocID="{3A87F2F7-569A-47DB-B144-4B7098A6DC8A}" presName="hierChild5" presStyleCnt="0"/>
      <dgm:spPr/>
    </dgm:pt>
    <dgm:pt modelId="{3CEEE344-4353-4762-94F3-57B523CAF711}" type="pres">
      <dgm:prSet presAssocID="{E76D9ABB-F5F8-463E-8B37-37E5183D37D5}" presName="Name37" presStyleLbl="parChTrans1D2" presStyleIdx="2" presStyleCnt="5"/>
      <dgm:spPr/>
      <dgm:t>
        <a:bodyPr/>
        <a:lstStyle/>
        <a:p>
          <a:endParaRPr lang="pt-BR"/>
        </a:p>
      </dgm:t>
    </dgm:pt>
    <dgm:pt modelId="{59EB3FD4-EC32-4D25-A355-E9B66C0B28F3}" type="pres">
      <dgm:prSet presAssocID="{4F48B7A4-7300-42F5-82D0-DDCBA401EF39}" presName="hierRoot2" presStyleCnt="0">
        <dgm:presLayoutVars>
          <dgm:hierBranch val="init"/>
        </dgm:presLayoutVars>
      </dgm:prSet>
      <dgm:spPr/>
    </dgm:pt>
    <dgm:pt modelId="{F0373969-0658-40A7-9693-74C79A902898}" type="pres">
      <dgm:prSet presAssocID="{4F48B7A4-7300-42F5-82D0-DDCBA401EF39}" presName="rootComposite" presStyleCnt="0"/>
      <dgm:spPr/>
    </dgm:pt>
    <dgm:pt modelId="{C02619E7-22DC-46F6-B7F9-C5CCB7E46255}" type="pres">
      <dgm:prSet presAssocID="{4F48B7A4-7300-42F5-82D0-DDCBA401EF39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2AA8E5C-435E-467B-907F-36CDBAC02254}" type="pres">
      <dgm:prSet presAssocID="{4F48B7A4-7300-42F5-82D0-DDCBA401EF39}" presName="rootConnector" presStyleLbl="node2" presStyleIdx="2" presStyleCnt="5"/>
      <dgm:spPr/>
      <dgm:t>
        <a:bodyPr/>
        <a:lstStyle/>
        <a:p>
          <a:endParaRPr lang="pt-BR"/>
        </a:p>
      </dgm:t>
    </dgm:pt>
    <dgm:pt modelId="{AFA92142-B931-42FE-8B27-15493E360B20}" type="pres">
      <dgm:prSet presAssocID="{4F48B7A4-7300-42F5-82D0-DDCBA401EF39}" presName="hierChild4" presStyleCnt="0"/>
      <dgm:spPr/>
    </dgm:pt>
    <dgm:pt modelId="{EFED421A-6E2F-4C1E-BA06-2F10E87FD01C}" type="pres">
      <dgm:prSet presAssocID="{37A48388-EC09-426D-9F4C-689CB5193C01}" presName="Name37" presStyleLbl="parChTrans1D3" presStyleIdx="5" presStyleCnt="8"/>
      <dgm:spPr/>
      <dgm:t>
        <a:bodyPr/>
        <a:lstStyle/>
        <a:p>
          <a:endParaRPr lang="pt-BR"/>
        </a:p>
      </dgm:t>
    </dgm:pt>
    <dgm:pt modelId="{3C6B3386-8056-4E05-9118-1BA96CD7D961}" type="pres">
      <dgm:prSet presAssocID="{EDD4F2F4-F52C-4D17-B794-7BBB21E09517}" presName="hierRoot2" presStyleCnt="0">
        <dgm:presLayoutVars>
          <dgm:hierBranch val="init"/>
        </dgm:presLayoutVars>
      </dgm:prSet>
      <dgm:spPr/>
    </dgm:pt>
    <dgm:pt modelId="{6A822036-B6DF-4FE5-AF9D-48CC1EC5C273}" type="pres">
      <dgm:prSet presAssocID="{EDD4F2F4-F52C-4D17-B794-7BBB21E09517}" presName="rootComposite" presStyleCnt="0"/>
      <dgm:spPr/>
    </dgm:pt>
    <dgm:pt modelId="{2F79C5DC-8CF0-4EE8-9AB7-33DE8B2348E5}" type="pres">
      <dgm:prSet presAssocID="{EDD4F2F4-F52C-4D17-B794-7BBB21E09517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A78E59C-0903-4273-A5DB-0CED8B45A1E5}" type="pres">
      <dgm:prSet presAssocID="{EDD4F2F4-F52C-4D17-B794-7BBB21E09517}" presName="rootConnector" presStyleLbl="node3" presStyleIdx="5" presStyleCnt="8"/>
      <dgm:spPr/>
      <dgm:t>
        <a:bodyPr/>
        <a:lstStyle/>
        <a:p>
          <a:endParaRPr lang="pt-BR"/>
        </a:p>
      </dgm:t>
    </dgm:pt>
    <dgm:pt modelId="{4E55EA98-4BA6-4305-A193-B6B7A7DFD171}" type="pres">
      <dgm:prSet presAssocID="{EDD4F2F4-F52C-4D17-B794-7BBB21E09517}" presName="hierChild4" presStyleCnt="0"/>
      <dgm:spPr/>
    </dgm:pt>
    <dgm:pt modelId="{536E8BBA-C15C-4C9E-A15D-4625264C1645}" type="pres">
      <dgm:prSet presAssocID="{EDD4F2F4-F52C-4D17-B794-7BBB21E09517}" presName="hierChild5" presStyleCnt="0"/>
      <dgm:spPr/>
    </dgm:pt>
    <dgm:pt modelId="{4A7B1172-DC94-4309-92AF-6424DE6C6952}" type="pres">
      <dgm:prSet presAssocID="{4F48B7A4-7300-42F5-82D0-DDCBA401EF39}" presName="hierChild5" presStyleCnt="0"/>
      <dgm:spPr/>
    </dgm:pt>
    <dgm:pt modelId="{A90CC4CB-8D7D-4B9F-A458-F29594949A11}" type="pres">
      <dgm:prSet presAssocID="{BB5F996F-5B37-4F41-BB27-1EEED4CB73E3}" presName="Name37" presStyleLbl="parChTrans1D2" presStyleIdx="3" presStyleCnt="5"/>
      <dgm:spPr/>
      <dgm:t>
        <a:bodyPr/>
        <a:lstStyle/>
        <a:p>
          <a:endParaRPr lang="pt-BR"/>
        </a:p>
      </dgm:t>
    </dgm:pt>
    <dgm:pt modelId="{8C9F3F2D-5F69-4C87-AEDC-8A8D14A8D806}" type="pres">
      <dgm:prSet presAssocID="{DFA8FA3E-C2A1-4EC5-ADD3-3E332557037C}" presName="hierRoot2" presStyleCnt="0">
        <dgm:presLayoutVars>
          <dgm:hierBranch val="init"/>
        </dgm:presLayoutVars>
      </dgm:prSet>
      <dgm:spPr/>
    </dgm:pt>
    <dgm:pt modelId="{EAC76AC4-11A5-445E-832D-2CE4A22546E3}" type="pres">
      <dgm:prSet presAssocID="{DFA8FA3E-C2A1-4EC5-ADD3-3E332557037C}" presName="rootComposite" presStyleCnt="0"/>
      <dgm:spPr/>
    </dgm:pt>
    <dgm:pt modelId="{421900EA-9A14-4EF3-96F0-708CDCFBCB3E}" type="pres">
      <dgm:prSet presAssocID="{DFA8FA3E-C2A1-4EC5-ADD3-3E332557037C}" presName="rootText" presStyleLbl="node2" presStyleIdx="3" presStyleCnt="5" custScaleX="156847" custScaleY="900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F40CFE3-3A35-4EFA-9976-7977899C9E3F}" type="pres">
      <dgm:prSet presAssocID="{DFA8FA3E-C2A1-4EC5-ADD3-3E332557037C}" presName="rootConnector" presStyleLbl="node2" presStyleIdx="3" presStyleCnt="5"/>
      <dgm:spPr/>
      <dgm:t>
        <a:bodyPr/>
        <a:lstStyle/>
        <a:p>
          <a:endParaRPr lang="pt-BR"/>
        </a:p>
      </dgm:t>
    </dgm:pt>
    <dgm:pt modelId="{F7CC9301-8F0E-4FEC-8C04-E3DDC3BFF02D}" type="pres">
      <dgm:prSet presAssocID="{DFA8FA3E-C2A1-4EC5-ADD3-3E332557037C}" presName="hierChild4" presStyleCnt="0"/>
      <dgm:spPr/>
    </dgm:pt>
    <dgm:pt modelId="{E581C3EE-54D3-40D3-BEFC-E9E357BF4A2D}" type="pres">
      <dgm:prSet presAssocID="{67D6F53E-8D37-4BF0-8F24-23443C267309}" presName="Name37" presStyleLbl="parChTrans1D3" presStyleIdx="6" presStyleCnt="8"/>
      <dgm:spPr/>
      <dgm:t>
        <a:bodyPr/>
        <a:lstStyle/>
        <a:p>
          <a:endParaRPr lang="pt-BR"/>
        </a:p>
      </dgm:t>
    </dgm:pt>
    <dgm:pt modelId="{E4B2BCA5-156A-4196-8D43-29E1A50C6C84}" type="pres">
      <dgm:prSet presAssocID="{AC6DE075-A473-408A-9308-F909B36E402C}" presName="hierRoot2" presStyleCnt="0">
        <dgm:presLayoutVars>
          <dgm:hierBranch val="init"/>
        </dgm:presLayoutVars>
      </dgm:prSet>
      <dgm:spPr/>
    </dgm:pt>
    <dgm:pt modelId="{4C05704F-C383-4582-AE6C-B6BD33290BF1}" type="pres">
      <dgm:prSet presAssocID="{AC6DE075-A473-408A-9308-F909B36E402C}" presName="rootComposite" presStyleCnt="0"/>
      <dgm:spPr/>
    </dgm:pt>
    <dgm:pt modelId="{A68740F7-60FB-4AF6-BBAE-0C4E593CCB54}" type="pres">
      <dgm:prSet presAssocID="{AC6DE075-A473-408A-9308-F909B36E402C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0421569-3CEC-402F-949E-EAB633E141C7}" type="pres">
      <dgm:prSet presAssocID="{AC6DE075-A473-408A-9308-F909B36E402C}" presName="rootConnector" presStyleLbl="node3" presStyleIdx="6" presStyleCnt="8"/>
      <dgm:spPr/>
      <dgm:t>
        <a:bodyPr/>
        <a:lstStyle/>
        <a:p>
          <a:endParaRPr lang="pt-BR"/>
        </a:p>
      </dgm:t>
    </dgm:pt>
    <dgm:pt modelId="{E11F9F66-68ED-4CEB-93D5-566C5454E940}" type="pres">
      <dgm:prSet presAssocID="{AC6DE075-A473-408A-9308-F909B36E402C}" presName="hierChild4" presStyleCnt="0"/>
      <dgm:spPr/>
    </dgm:pt>
    <dgm:pt modelId="{5165C5B9-21A1-433C-BFD1-660D623199DA}" type="pres">
      <dgm:prSet presAssocID="{AC6DE075-A473-408A-9308-F909B36E402C}" presName="hierChild5" presStyleCnt="0"/>
      <dgm:spPr/>
    </dgm:pt>
    <dgm:pt modelId="{38C9C51E-0761-4AE1-BE03-3660A54C2068}" type="pres">
      <dgm:prSet presAssocID="{DFA8FA3E-C2A1-4EC5-ADD3-3E332557037C}" presName="hierChild5" presStyleCnt="0"/>
      <dgm:spPr/>
    </dgm:pt>
    <dgm:pt modelId="{8547BCF3-43C7-4B91-AB48-F940BF263A56}" type="pres">
      <dgm:prSet presAssocID="{AEBB8FA7-91D7-4789-AEE3-8B8A452704E3}" presName="Name37" presStyleLbl="parChTrans1D2" presStyleIdx="4" presStyleCnt="5"/>
      <dgm:spPr/>
      <dgm:t>
        <a:bodyPr/>
        <a:lstStyle/>
        <a:p>
          <a:endParaRPr lang="pt-BR"/>
        </a:p>
      </dgm:t>
    </dgm:pt>
    <dgm:pt modelId="{C3E38186-B414-45A8-A0CC-4C5B9C79CEB5}" type="pres">
      <dgm:prSet presAssocID="{37CDA62A-2AE9-4035-8F47-CC670F017E8C}" presName="hierRoot2" presStyleCnt="0">
        <dgm:presLayoutVars>
          <dgm:hierBranch val="init"/>
        </dgm:presLayoutVars>
      </dgm:prSet>
      <dgm:spPr/>
    </dgm:pt>
    <dgm:pt modelId="{4B44AC66-F8A7-4F7A-B0F6-4F6FA633C4EF}" type="pres">
      <dgm:prSet presAssocID="{37CDA62A-2AE9-4035-8F47-CC670F017E8C}" presName="rootComposite" presStyleCnt="0"/>
      <dgm:spPr/>
    </dgm:pt>
    <dgm:pt modelId="{CF84BA6E-1291-4D90-A83F-CADD7C565BFC}" type="pres">
      <dgm:prSet presAssocID="{37CDA62A-2AE9-4035-8F47-CC670F017E8C}" presName="rootText" presStyleLbl="node2" presStyleIdx="4" presStyleCnt="5" custScaleX="142094" custLinFactNeighborX="-948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7BF8061-139E-4BB8-8F8C-DB148570266E}" type="pres">
      <dgm:prSet presAssocID="{37CDA62A-2AE9-4035-8F47-CC670F017E8C}" presName="rootConnector" presStyleLbl="node2" presStyleIdx="4" presStyleCnt="5"/>
      <dgm:spPr/>
      <dgm:t>
        <a:bodyPr/>
        <a:lstStyle/>
        <a:p>
          <a:endParaRPr lang="pt-BR"/>
        </a:p>
      </dgm:t>
    </dgm:pt>
    <dgm:pt modelId="{67A8592A-C4DA-416D-90A0-2F81143CCB67}" type="pres">
      <dgm:prSet presAssocID="{37CDA62A-2AE9-4035-8F47-CC670F017E8C}" presName="hierChild4" presStyleCnt="0"/>
      <dgm:spPr/>
    </dgm:pt>
    <dgm:pt modelId="{221C12ED-7E54-447A-B73B-3CCA8F0AC5CA}" type="pres">
      <dgm:prSet presAssocID="{46DC52CA-9C9C-4A1F-ABE2-2203B0A1ED37}" presName="Name37" presStyleLbl="parChTrans1D3" presStyleIdx="7" presStyleCnt="8"/>
      <dgm:spPr/>
      <dgm:t>
        <a:bodyPr/>
        <a:lstStyle/>
        <a:p>
          <a:endParaRPr lang="pt-BR"/>
        </a:p>
      </dgm:t>
    </dgm:pt>
    <dgm:pt modelId="{E3028178-AE05-4690-9FCA-824156CF7E84}" type="pres">
      <dgm:prSet presAssocID="{20DB3FB4-A5F9-425C-BB2D-DD47B0606A87}" presName="hierRoot2" presStyleCnt="0">
        <dgm:presLayoutVars>
          <dgm:hierBranch val="init"/>
        </dgm:presLayoutVars>
      </dgm:prSet>
      <dgm:spPr/>
    </dgm:pt>
    <dgm:pt modelId="{07ECDE8E-576D-467C-95EE-27045B7A0EB8}" type="pres">
      <dgm:prSet presAssocID="{20DB3FB4-A5F9-425C-BB2D-DD47B0606A87}" presName="rootComposite" presStyleCnt="0"/>
      <dgm:spPr/>
    </dgm:pt>
    <dgm:pt modelId="{5E8C80B0-9B25-44A2-B827-E2061641BFAE}" type="pres">
      <dgm:prSet presAssocID="{20DB3FB4-A5F9-425C-BB2D-DD47B0606A87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385BDE8-1F7B-4B07-818A-8853C9FB29EE}" type="pres">
      <dgm:prSet presAssocID="{20DB3FB4-A5F9-425C-BB2D-DD47B0606A87}" presName="rootConnector" presStyleLbl="node3" presStyleIdx="7" presStyleCnt="8"/>
      <dgm:spPr/>
      <dgm:t>
        <a:bodyPr/>
        <a:lstStyle/>
        <a:p>
          <a:endParaRPr lang="pt-BR"/>
        </a:p>
      </dgm:t>
    </dgm:pt>
    <dgm:pt modelId="{11AFCF91-D459-47BC-8832-EA7350C979A2}" type="pres">
      <dgm:prSet presAssocID="{20DB3FB4-A5F9-425C-BB2D-DD47B0606A87}" presName="hierChild4" presStyleCnt="0"/>
      <dgm:spPr/>
    </dgm:pt>
    <dgm:pt modelId="{A38D37F7-01A2-4318-8E29-1A6CCD3B9394}" type="pres">
      <dgm:prSet presAssocID="{20DB3FB4-A5F9-425C-BB2D-DD47B0606A87}" presName="hierChild5" presStyleCnt="0"/>
      <dgm:spPr/>
    </dgm:pt>
    <dgm:pt modelId="{5552CDBF-6306-483E-82E4-1AB97E9796AF}" type="pres">
      <dgm:prSet presAssocID="{37CDA62A-2AE9-4035-8F47-CC670F017E8C}" presName="hierChild5" presStyleCnt="0"/>
      <dgm:spPr/>
    </dgm:pt>
    <dgm:pt modelId="{34E4F559-E0B7-43AF-AC19-1FE9D657DE88}" type="pres">
      <dgm:prSet presAssocID="{4C7E491F-59BE-4944-BCD0-89BD40831458}" presName="hierChild3" presStyleCnt="0"/>
      <dgm:spPr/>
    </dgm:pt>
  </dgm:ptLst>
  <dgm:cxnLst>
    <dgm:cxn modelId="{233AC0B4-FFCE-46AB-85FD-BAE98812BAE9}" type="presOf" srcId="{D23E5F87-FD4A-4A66-A4CC-3C5470D1001C}" destId="{D04E52A8-86B7-4FBF-B37A-EB46F2858B16}" srcOrd="0" destOrd="0" presId="urn:microsoft.com/office/officeart/2005/8/layout/orgChart1"/>
    <dgm:cxn modelId="{03430F25-4E4A-4FAE-A4C9-53C2D724BCB2}" type="presOf" srcId="{DFA8FA3E-C2A1-4EC5-ADD3-3E332557037C}" destId="{421900EA-9A14-4EF3-96F0-708CDCFBCB3E}" srcOrd="0" destOrd="0" presId="urn:microsoft.com/office/officeart/2005/8/layout/orgChart1"/>
    <dgm:cxn modelId="{74B00D4C-753F-4CBB-8C24-55C137C26213}" srcId="{BACE3528-9FBE-4DC7-A624-B515D6A0B5E5}" destId="{4C7E491F-59BE-4944-BCD0-89BD40831458}" srcOrd="0" destOrd="0" parTransId="{FA741C57-F315-4136-87C7-76F81B85BA70}" sibTransId="{EB072EDE-0893-41BF-98D9-6857CF5E49B5}"/>
    <dgm:cxn modelId="{89A5E06C-04CD-437B-A3BE-74C4C9A2E07D}" type="presOf" srcId="{500ACF5A-6EB4-49D0-8F66-B0166915A04A}" destId="{57AD6048-2C86-4B55-B1E3-74C3627F5797}" srcOrd="0" destOrd="0" presId="urn:microsoft.com/office/officeart/2005/8/layout/orgChart1"/>
    <dgm:cxn modelId="{CB1674F4-45EE-4304-AEC4-F20DADE4B7B4}" type="presOf" srcId="{C6B7FFAA-D280-43D6-A256-5A9376881D51}" destId="{61A19078-85B5-449A-9A23-3FF2C998DF81}" srcOrd="0" destOrd="0" presId="urn:microsoft.com/office/officeart/2005/8/layout/orgChart1"/>
    <dgm:cxn modelId="{266DA900-00E7-4C7E-933D-29CB1234DCCE}" type="presOf" srcId="{46DC52CA-9C9C-4A1F-ABE2-2203B0A1ED37}" destId="{221C12ED-7E54-447A-B73B-3CCA8F0AC5CA}" srcOrd="0" destOrd="0" presId="urn:microsoft.com/office/officeart/2005/8/layout/orgChart1"/>
    <dgm:cxn modelId="{A7D15C64-7121-4516-84FA-2BDF2BD350FC}" type="presOf" srcId="{5795C6B7-3F09-4424-882D-DAC292A9AA08}" destId="{2FB11890-EBAA-4DBC-9745-4879C97AB853}" srcOrd="1" destOrd="0" presId="urn:microsoft.com/office/officeart/2005/8/layout/orgChart1"/>
    <dgm:cxn modelId="{44CE8AD5-8166-4714-9FE4-F608F845E160}" type="presOf" srcId="{834105E5-C793-4573-91B9-BEFBD795EE8D}" destId="{2AAC05AE-E46E-4137-8A8C-0F02C02DF0AD}" srcOrd="1" destOrd="0" presId="urn:microsoft.com/office/officeart/2005/8/layout/orgChart1"/>
    <dgm:cxn modelId="{7CBDB12A-525D-45F2-A47A-C492439D54B4}" type="presOf" srcId="{6D578EB0-FB05-4E87-BBDF-35358DEAAAED}" destId="{8A65F832-74B2-41BB-AF02-C52128504BEF}" srcOrd="0" destOrd="0" presId="urn:microsoft.com/office/officeart/2005/8/layout/orgChart1"/>
    <dgm:cxn modelId="{EAB72A44-5F0D-42E4-8A3E-F7A75318F38F}" type="presOf" srcId="{BB5F996F-5B37-4F41-BB27-1EEED4CB73E3}" destId="{A90CC4CB-8D7D-4B9F-A458-F29594949A11}" srcOrd="0" destOrd="0" presId="urn:microsoft.com/office/officeart/2005/8/layout/orgChart1"/>
    <dgm:cxn modelId="{CADBF3F4-AB60-4FD9-928A-DA0DA84837AF}" type="presOf" srcId="{A36E0E01-F7A3-4503-9D63-B17040494089}" destId="{E4159C27-0F69-4105-9666-86F21561B320}" srcOrd="0" destOrd="0" presId="urn:microsoft.com/office/officeart/2005/8/layout/orgChart1"/>
    <dgm:cxn modelId="{E4FC3D53-60EA-4D5D-A453-AE9A2F1C40BA}" type="presOf" srcId="{67D6F53E-8D37-4BF0-8F24-23443C267309}" destId="{E581C3EE-54D3-40D3-BEFC-E9E357BF4A2D}" srcOrd="0" destOrd="0" presId="urn:microsoft.com/office/officeart/2005/8/layout/orgChart1"/>
    <dgm:cxn modelId="{1D29AE45-64B3-4538-A217-EEE4510359AF}" srcId="{834105E5-C793-4573-91B9-BEFBD795EE8D}" destId="{481F6C50-6C61-40A9-ACCB-2D48542BB773}" srcOrd="1" destOrd="0" parTransId="{2CBA0BF8-20F3-4FB6-B7D0-2B504D233AA0}" sibTransId="{A56518B2-1E11-48EC-B8DD-86E2D3D9FBB0}"/>
    <dgm:cxn modelId="{5102BF0E-CF14-48D1-A8F4-B0DB7E4E64E3}" type="presOf" srcId="{4C7E491F-59BE-4944-BCD0-89BD40831458}" destId="{A084D93B-80D6-4D75-9D0D-E5B031F10381}" srcOrd="1" destOrd="0" presId="urn:microsoft.com/office/officeart/2005/8/layout/orgChart1"/>
    <dgm:cxn modelId="{DCD46D94-A4AE-4BB1-9C84-C84A04DCE7EF}" type="presOf" srcId="{49F48B91-AF27-40B8-A666-361FF0837CD2}" destId="{1DB86B3B-F729-4D02-8F91-1CE1EAE6BF5E}" srcOrd="0" destOrd="0" presId="urn:microsoft.com/office/officeart/2005/8/layout/orgChart1"/>
    <dgm:cxn modelId="{E6E0A2B3-621A-402B-9C23-DF718B330F69}" type="presOf" srcId="{BACE3528-9FBE-4DC7-A624-B515D6A0B5E5}" destId="{BFD0263C-5F49-479D-8689-A0EBBD3B5327}" srcOrd="0" destOrd="0" presId="urn:microsoft.com/office/officeart/2005/8/layout/orgChart1"/>
    <dgm:cxn modelId="{2ABD9CB8-7831-4245-80CC-B43A7E059934}" type="presOf" srcId="{20DB3FB4-A5F9-425C-BB2D-DD47B0606A87}" destId="{F385BDE8-1F7B-4B07-818A-8853C9FB29EE}" srcOrd="1" destOrd="0" presId="urn:microsoft.com/office/officeart/2005/8/layout/orgChart1"/>
    <dgm:cxn modelId="{3E19BE8F-537D-4FB1-B201-B60CEA2605F0}" type="presOf" srcId="{BD350F5C-EEE2-4CF3-97B5-41EF44A37C38}" destId="{4E8A1F11-6FF0-40CD-B509-ECD10C2F4C01}" srcOrd="0" destOrd="0" presId="urn:microsoft.com/office/officeart/2005/8/layout/orgChart1"/>
    <dgm:cxn modelId="{7D837396-4272-4DAB-B359-9669E604C97C}" srcId="{C46A9DEB-07A0-4652-B0C8-E9F916C221D7}" destId="{EE254B85-5295-4A6D-BDB3-818BA2E2236D}" srcOrd="0" destOrd="0" parTransId="{35D38A2D-90F7-48BA-BAFF-726E71634064}" sibTransId="{4BC8CF40-9245-4F10-AEDE-50C75B68F180}"/>
    <dgm:cxn modelId="{E9287093-4911-4936-9371-05BC19BE76D0}" type="presOf" srcId="{E76D9ABB-F5F8-463E-8B37-37E5183D37D5}" destId="{3CEEE344-4353-4762-94F3-57B523CAF711}" srcOrd="0" destOrd="0" presId="urn:microsoft.com/office/officeart/2005/8/layout/orgChart1"/>
    <dgm:cxn modelId="{D1DFE7DB-4F82-4AFF-AFD1-1982611143F9}" type="presOf" srcId="{5795C6B7-3F09-4424-882D-DAC292A9AA08}" destId="{D1A45D81-3C50-4BFD-8725-39D45BC458FA}" srcOrd="0" destOrd="0" presId="urn:microsoft.com/office/officeart/2005/8/layout/orgChart1"/>
    <dgm:cxn modelId="{41F5D235-14A3-4016-8116-552487419021}" type="presOf" srcId="{37CDA62A-2AE9-4035-8F47-CC670F017E8C}" destId="{CF84BA6E-1291-4D90-A83F-CADD7C565BFC}" srcOrd="0" destOrd="0" presId="urn:microsoft.com/office/officeart/2005/8/layout/orgChart1"/>
    <dgm:cxn modelId="{EA38A137-470A-4E19-BD69-4847007E0876}" type="presOf" srcId="{EDD4F2F4-F52C-4D17-B794-7BBB21E09517}" destId="{2F79C5DC-8CF0-4EE8-9AB7-33DE8B2348E5}" srcOrd="0" destOrd="0" presId="urn:microsoft.com/office/officeart/2005/8/layout/orgChart1"/>
    <dgm:cxn modelId="{B3D79DB6-A6E8-417A-9848-881EDA5BFA0E}" type="presOf" srcId="{394C8E75-3764-4482-AE9C-438065FCE77B}" destId="{7C017598-48D7-4859-9CC9-52FB11A9FADA}" srcOrd="0" destOrd="0" presId="urn:microsoft.com/office/officeart/2005/8/layout/orgChart1"/>
    <dgm:cxn modelId="{47683081-BA79-478A-BEAA-AC94045D6EBC}" type="presOf" srcId="{3A87F2F7-569A-47DB-B144-4B7098A6DC8A}" destId="{2017F0DC-E267-42B9-9066-76FCCE275E3F}" srcOrd="0" destOrd="0" presId="urn:microsoft.com/office/officeart/2005/8/layout/orgChart1"/>
    <dgm:cxn modelId="{9BB821A4-027B-40C9-A9CC-B9C7291D0153}" srcId="{4F48B7A4-7300-42F5-82D0-DDCBA401EF39}" destId="{EDD4F2F4-F52C-4D17-B794-7BBB21E09517}" srcOrd="0" destOrd="0" parTransId="{37A48388-EC09-426D-9F4C-689CB5193C01}" sibTransId="{B2E7077F-A8B2-43C3-A124-733E93788FE2}"/>
    <dgm:cxn modelId="{186258EF-BB18-430F-97A6-413C1C828B3B}" type="presOf" srcId="{37CDA62A-2AE9-4035-8F47-CC670F017E8C}" destId="{57BF8061-139E-4BB8-8F8C-DB148570266E}" srcOrd="1" destOrd="0" presId="urn:microsoft.com/office/officeart/2005/8/layout/orgChart1"/>
    <dgm:cxn modelId="{3C9B726E-387A-4230-BB3D-F0C94DFA4D63}" type="presOf" srcId="{C46A9DEB-07A0-4652-B0C8-E9F916C221D7}" destId="{DE4DB41B-0398-4C69-9A46-91637DED2167}" srcOrd="0" destOrd="0" presId="urn:microsoft.com/office/officeart/2005/8/layout/orgChart1"/>
    <dgm:cxn modelId="{649DC118-BE40-4266-BF40-82463DAE3604}" type="presOf" srcId="{35D38A2D-90F7-48BA-BAFF-726E71634064}" destId="{5A89A0B0-0490-43FE-9D8C-8EE0315E64CA}" srcOrd="0" destOrd="0" presId="urn:microsoft.com/office/officeart/2005/8/layout/orgChart1"/>
    <dgm:cxn modelId="{19AAC89C-E22C-45B5-8B83-F77E16D8625D}" type="presOf" srcId="{4F48B7A4-7300-42F5-82D0-DDCBA401EF39}" destId="{C02619E7-22DC-46F6-B7F9-C5CCB7E46255}" srcOrd="0" destOrd="0" presId="urn:microsoft.com/office/officeart/2005/8/layout/orgChart1"/>
    <dgm:cxn modelId="{52553A1A-C362-4DEF-B790-EDD6D4F95F6E}" srcId="{5795C6B7-3F09-4424-882D-DAC292A9AA08}" destId="{C46A9DEB-07A0-4652-B0C8-E9F916C221D7}" srcOrd="2" destOrd="0" parTransId="{6D578EB0-FB05-4E87-BBDF-35358DEAAAED}" sibTransId="{45803EEA-D8F5-41D0-A929-F4ED9F1EE3B8}"/>
    <dgm:cxn modelId="{12C856F6-D0CF-4BF1-B212-38D3C1C7D2A1}" srcId="{DFA8FA3E-C2A1-4EC5-ADD3-3E332557037C}" destId="{AC6DE075-A473-408A-9308-F909B36E402C}" srcOrd="0" destOrd="0" parTransId="{67D6F53E-8D37-4BF0-8F24-23443C267309}" sibTransId="{9C3C1476-B4DD-483B-965A-28CE0606025B}"/>
    <dgm:cxn modelId="{5CF16A52-768C-4916-81AF-DFD13D0BCB4D}" type="presOf" srcId="{C6B7FFAA-D280-43D6-A256-5A9376881D51}" destId="{0A70C856-E92B-4595-A4D8-6471B99B5041}" srcOrd="1" destOrd="0" presId="urn:microsoft.com/office/officeart/2005/8/layout/orgChart1"/>
    <dgm:cxn modelId="{19D8F422-E450-4EBC-9389-65E30BBAA3E0}" type="presOf" srcId="{481F6C50-6C61-40A9-ACCB-2D48542BB773}" destId="{4D0D5BAF-A028-4247-83E9-528D78C55501}" srcOrd="0" destOrd="0" presId="urn:microsoft.com/office/officeart/2005/8/layout/orgChart1"/>
    <dgm:cxn modelId="{F33F0D36-260A-4953-918E-37D1451B9519}" type="presOf" srcId="{37A48388-EC09-426D-9F4C-689CB5193C01}" destId="{EFED421A-6E2F-4C1E-BA06-2F10E87FD01C}" srcOrd="0" destOrd="0" presId="urn:microsoft.com/office/officeart/2005/8/layout/orgChart1"/>
    <dgm:cxn modelId="{F76EF3AC-F6EC-4BD3-8C2B-C65FAB8A8257}" type="presOf" srcId="{8C48F9E4-A06E-44AF-A5F0-48FA2308507B}" destId="{F2889F51-A1CD-46D6-8A90-636E40ED2619}" srcOrd="0" destOrd="0" presId="urn:microsoft.com/office/officeart/2005/8/layout/orgChart1"/>
    <dgm:cxn modelId="{53ABC96C-4BC3-4BA7-9D0C-DE161865F0B1}" type="presOf" srcId="{DFA8FA3E-C2A1-4EC5-ADD3-3E332557037C}" destId="{DF40CFE3-3A35-4EFA-9976-7977899C9E3F}" srcOrd="1" destOrd="0" presId="urn:microsoft.com/office/officeart/2005/8/layout/orgChart1"/>
    <dgm:cxn modelId="{7BA28BFE-24F5-4BFB-9AAA-01114DA35D3B}" srcId="{3A87F2F7-569A-47DB-B144-4B7098A6DC8A}" destId="{394C8E75-3764-4482-AE9C-438065FCE77B}" srcOrd="1" destOrd="0" parTransId="{8C48F9E4-A06E-44AF-A5F0-48FA2308507B}" sibTransId="{244E30A0-2912-437E-B3E1-9CE26645275B}"/>
    <dgm:cxn modelId="{E177DDE7-8400-457E-9DE7-03B9F6578BD6}" type="presOf" srcId="{7A77F689-CAE8-4E18-9F53-B3824E3E525D}" destId="{8188AE8C-24AA-4C5D-B997-B7A051C59D4E}" srcOrd="0" destOrd="0" presId="urn:microsoft.com/office/officeart/2005/8/layout/orgChart1"/>
    <dgm:cxn modelId="{2580E693-5644-456C-80F9-7CCA07CBE446}" type="presOf" srcId="{AC6DE075-A473-408A-9308-F909B36E402C}" destId="{A68740F7-60FB-4AF6-BBAE-0C4E593CCB54}" srcOrd="0" destOrd="0" presId="urn:microsoft.com/office/officeart/2005/8/layout/orgChart1"/>
    <dgm:cxn modelId="{C4E415AC-C8F6-4CB8-ACF3-D79D331832F0}" type="presOf" srcId="{A36E0E01-F7A3-4503-9D63-B17040494089}" destId="{283C26F7-EA36-447C-8BE6-1AADAA1CF9BB}" srcOrd="1" destOrd="0" presId="urn:microsoft.com/office/officeart/2005/8/layout/orgChart1"/>
    <dgm:cxn modelId="{0B3D72BD-707C-42B3-97A5-47C064228FBA}" type="presOf" srcId="{EE254B85-5295-4A6D-BDB3-818BA2E2236D}" destId="{ABBAA198-ACA1-4491-A006-D573D2995528}" srcOrd="0" destOrd="0" presId="urn:microsoft.com/office/officeart/2005/8/layout/orgChart1"/>
    <dgm:cxn modelId="{40DDF45E-1BA2-4FAF-BFE3-862E6A86278B}" type="presOf" srcId="{EE254B85-5295-4A6D-BDB3-818BA2E2236D}" destId="{48E77E70-4E1B-4B17-858A-8F9B7521F59B}" srcOrd="1" destOrd="0" presId="urn:microsoft.com/office/officeart/2005/8/layout/orgChart1"/>
    <dgm:cxn modelId="{4C7BD800-9FDB-4919-9FA2-7344E2D7FD1F}" type="presOf" srcId="{33AFB51A-880A-4911-B924-F157F06EB085}" destId="{202CB4CB-3EE1-438C-B8A1-3A60A5A956F3}" srcOrd="0" destOrd="0" presId="urn:microsoft.com/office/officeart/2005/8/layout/orgChart1"/>
    <dgm:cxn modelId="{797B447A-2F6F-47B5-AEAB-1698114A5D23}" type="presOf" srcId="{481F6C50-6C61-40A9-ACCB-2D48542BB773}" destId="{2ED360C3-4196-4CEE-8C5F-F9EA2432B64D}" srcOrd="1" destOrd="0" presId="urn:microsoft.com/office/officeart/2005/8/layout/orgChart1"/>
    <dgm:cxn modelId="{5C07F8AE-300C-4D5C-96CF-AB5BABC70754}" type="presOf" srcId="{EDD4F2F4-F52C-4D17-B794-7BBB21E09517}" destId="{AA78E59C-0903-4273-A5DB-0CED8B45A1E5}" srcOrd="1" destOrd="0" presId="urn:microsoft.com/office/officeart/2005/8/layout/orgChart1"/>
    <dgm:cxn modelId="{54A06538-6EAC-4674-A2C5-B2357BB5B2A2}" srcId="{4C7E491F-59BE-4944-BCD0-89BD40831458}" destId="{5795C6B7-3F09-4424-882D-DAC292A9AA08}" srcOrd="0" destOrd="0" parTransId="{42A4A4C8-D158-4C39-97E0-5EC05DB231AD}" sibTransId="{3565602C-AAB7-431A-80CC-9EA04D173AD8}"/>
    <dgm:cxn modelId="{F54978B7-6431-46F2-8F8D-3F96B93802EC}" type="presOf" srcId="{394C8E75-3764-4482-AE9C-438065FCE77B}" destId="{8499D9A8-6BDC-451F-B576-08B233725A47}" srcOrd="1" destOrd="0" presId="urn:microsoft.com/office/officeart/2005/8/layout/orgChart1"/>
    <dgm:cxn modelId="{1D44E3E4-BAFA-4D04-8CB4-0352EF83D7BE}" type="presOf" srcId="{782DAE1D-3B8D-4A7C-A447-BABD32E33457}" destId="{8A878EBE-F555-433D-82DF-32228B7DCAD4}" srcOrd="1" destOrd="0" presId="urn:microsoft.com/office/officeart/2005/8/layout/orgChart1"/>
    <dgm:cxn modelId="{80DC46B4-A031-4776-BA7B-7CDDF96F9B11}" type="presOf" srcId="{20DB3FB4-A5F9-425C-BB2D-DD47B0606A87}" destId="{5E8C80B0-9B25-44A2-B827-E2061641BFAE}" srcOrd="0" destOrd="0" presId="urn:microsoft.com/office/officeart/2005/8/layout/orgChart1"/>
    <dgm:cxn modelId="{F3EB3E58-9200-4F09-97F8-726DE250939D}" srcId="{37CDA62A-2AE9-4035-8F47-CC670F017E8C}" destId="{20DB3FB4-A5F9-425C-BB2D-DD47B0606A87}" srcOrd="0" destOrd="0" parTransId="{46DC52CA-9C9C-4A1F-ABE2-2203B0A1ED37}" sibTransId="{BBE7E494-D2D5-4367-95AC-13F6B5CF0A94}"/>
    <dgm:cxn modelId="{BFF59CBC-B937-49AC-9F51-98FF03391719}" srcId="{4C7E491F-59BE-4944-BCD0-89BD40831458}" destId="{3A87F2F7-569A-47DB-B144-4B7098A6DC8A}" srcOrd="1" destOrd="0" parTransId="{D23E5F87-FD4A-4A66-A4CC-3C5470D1001C}" sibTransId="{8FD0D928-F32B-45EF-8F1F-DEDD7386BB6B}"/>
    <dgm:cxn modelId="{22B0CDB9-0DFF-4E2F-A492-935B9CDB82C6}" type="presOf" srcId="{3A87F2F7-569A-47DB-B144-4B7098A6DC8A}" destId="{8C1A09FA-FC49-4CA0-AC97-7B4A8129D89F}" srcOrd="1" destOrd="0" presId="urn:microsoft.com/office/officeart/2005/8/layout/orgChart1"/>
    <dgm:cxn modelId="{D4D094D7-B512-46BA-A7C9-8E7ADA60BA7F}" srcId="{4C7E491F-59BE-4944-BCD0-89BD40831458}" destId="{DFA8FA3E-C2A1-4EC5-ADD3-3E332557037C}" srcOrd="3" destOrd="0" parTransId="{BB5F996F-5B37-4F41-BB27-1EEED4CB73E3}" sibTransId="{E71E8825-9B3C-478B-9A55-E1E234E9A323}"/>
    <dgm:cxn modelId="{C62AF9CD-5880-4369-BC27-2B06EB21121F}" type="presOf" srcId="{2CBA0BF8-20F3-4FB6-B7D0-2B504D233AA0}" destId="{4F111E04-1C0F-4452-8E78-9A3ADF32D297}" srcOrd="0" destOrd="0" presId="urn:microsoft.com/office/officeart/2005/8/layout/orgChart1"/>
    <dgm:cxn modelId="{E7CC8D27-D971-4DA3-88BB-28B9AF6B60D0}" type="presOf" srcId="{33AFB51A-880A-4911-B924-F157F06EB085}" destId="{F7AA16D5-205B-42BE-BB02-E1D0B2D124B8}" srcOrd="1" destOrd="0" presId="urn:microsoft.com/office/officeart/2005/8/layout/orgChart1"/>
    <dgm:cxn modelId="{2CD0259E-10E4-49BF-BC07-647A1C840054}" type="presOf" srcId="{4F48B7A4-7300-42F5-82D0-DDCBA401EF39}" destId="{B2AA8E5C-435E-467B-907F-36CDBAC02254}" srcOrd="1" destOrd="0" presId="urn:microsoft.com/office/officeart/2005/8/layout/orgChart1"/>
    <dgm:cxn modelId="{7FC626DB-CF28-40A8-9DD2-2676A9BEEAE2}" type="presOf" srcId="{BD350F5C-EEE2-4CF3-97B5-41EF44A37C38}" destId="{978734F2-958B-42D4-A2FE-8474F6ADC3C0}" srcOrd="1" destOrd="0" presId="urn:microsoft.com/office/officeart/2005/8/layout/orgChart1"/>
    <dgm:cxn modelId="{0B9CF24A-117C-4BC7-8C94-A9F023E456D3}" type="presOf" srcId="{C46A9DEB-07A0-4652-B0C8-E9F916C221D7}" destId="{05AC5640-A6BC-438A-8772-CB91CD3AF0B5}" srcOrd="1" destOrd="0" presId="urn:microsoft.com/office/officeart/2005/8/layout/orgChart1"/>
    <dgm:cxn modelId="{33BFE3EC-F393-49C5-AD4E-69964BDDD34C}" srcId="{3A87F2F7-569A-47DB-B144-4B7098A6DC8A}" destId="{C6B7FFAA-D280-43D6-A256-5A9376881D51}" srcOrd="0" destOrd="0" parTransId="{500ACF5A-6EB4-49D0-8F66-B0166915A04A}" sibTransId="{B7831132-B2CD-447D-B9BC-646F0E1B0860}"/>
    <dgm:cxn modelId="{48CA752F-1500-4D81-B110-ABEBDEAEA753}" type="presOf" srcId="{782DAE1D-3B8D-4A7C-A447-BABD32E33457}" destId="{434CA534-1103-47DA-B951-106D8E2F4AA2}" srcOrd="0" destOrd="0" presId="urn:microsoft.com/office/officeart/2005/8/layout/orgChart1"/>
    <dgm:cxn modelId="{3E5E9354-47AF-411C-BBF9-89D8E3709103}" type="presOf" srcId="{42A4A4C8-D158-4C39-97E0-5EC05DB231AD}" destId="{EF5CAF2C-90F8-4351-B45F-BC3534A1DC4B}" srcOrd="0" destOrd="0" presId="urn:microsoft.com/office/officeart/2005/8/layout/orgChart1"/>
    <dgm:cxn modelId="{56F585E9-AA91-4FBF-8C8E-3CF712A4D707}" type="presOf" srcId="{AEBB8FA7-91D7-4789-AEE3-8B8A452704E3}" destId="{8547BCF3-43C7-4B91-AB48-F940BF263A56}" srcOrd="0" destOrd="0" presId="urn:microsoft.com/office/officeart/2005/8/layout/orgChart1"/>
    <dgm:cxn modelId="{31369442-B0A7-44E3-A27C-477CC16EE927}" srcId="{BD350F5C-EEE2-4CF3-97B5-41EF44A37C38}" destId="{33AFB51A-880A-4911-B924-F157F06EB085}" srcOrd="0" destOrd="0" parTransId="{8496F180-1D81-4639-B946-1BB563F29D21}" sibTransId="{1EEB5447-AF9B-4CB2-9D34-B6D47AA0A52D}"/>
    <dgm:cxn modelId="{9A352463-63E1-4112-898B-7CB26B51D536}" srcId="{834105E5-C793-4573-91B9-BEFBD795EE8D}" destId="{782DAE1D-3B8D-4A7C-A447-BABD32E33457}" srcOrd="0" destOrd="0" parTransId="{7A77F689-CAE8-4E18-9F53-B3824E3E525D}" sibTransId="{52D680C9-CEAB-46F6-B155-B0398B3F5646}"/>
    <dgm:cxn modelId="{15FC5725-6E9F-45E9-8BB3-612E61615D36}" srcId="{5795C6B7-3F09-4424-882D-DAC292A9AA08}" destId="{834105E5-C793-4573-91B9-BEFBD795EE8D}" srcOrd="1" destOrd="0" parTransId="{49F48B91-AF27-40B8-A666-361FF0837CD2}" sibTransId="{3F2412E2-E2DD-4EC3-B7C4-30CC3DBB3621}"/>
    <dgm:cxn modelId="{4E1D5FF2-887E-452C-8D03-2E69D4DE34FE}" type="presOf" srcId="{182A6A24-D9AF-4543-94AE-E5657B91FF6A}" destId="{45EC40FA-7A79-458C-A05B-6968F6F5DACE}" srcOrd="0" destOrd="0" presId="urn:microsoft.com/office/officeart/2005/8/layout/orgChart1"/>
    <dgm:cxn modelId="{7EFC6707-52D2-4D82-9518-22D198CAFFAF}" type="presOf" srcId="{4C7E491F-59BE-4944-BCD0-89BD40831458}" destId="{7F42D5A6-03C8-4DEE-9274-485D71C57E11}" srcOrd="0" destOrd="0" presId="urn:microsoft.com/office/officeart/2005/8/layout/orgChart1"/>
    <dgm:cxn modelId="{25B2FAB2-BC1B-4D1D-A8F8-1A1B502DC83B}" type="presOf" srcId="{8E477ADC-50B2-4EF1-ADC6-6ABCF6213905}" destId="{2405A5AE-5335-48B4-9B02-0798FA25D921}" srcOrd="0" destOrd="0" presId="urn:microsoft.com/office/officeart/2005/8/layout/orgChart1"/>
    <dgm:cxn modelId="{F12A5906-A182-4092-A65B-76E812DA7DB0}" srcId="{4C7E491F-59BE-4944-BCD0-89BD40831458}" destId="{4F48B7A4-7300-42F5-82D0-DDCBA401EF39}" srcOrd="2" destOrd="0" parTransId="{E76D9ABB-F5F8-463E-8B37-37E5183D37D5}" sibTransId="{9EC742A5-4D75-4161-8497-52617A6F942B}"/>
    <dgm:cxn modelId="{0940F066-D600-42C2-9BAB-A172F6F5D75E}" srcId="{5795C6B7-3F09-4424-882D-DAC292A9AA08}" destId="{BD350F5C-EEE2-4CF3-97B5-41EF44A37C38}" srcOrd="0" destOrd="0" parTransId="{182A6A24-D9AF-4543-94AE-E5657B91FF6A}" sibTransId="{6AFAADB8-0F5F-4C0A-AB65-6B078B345B60}"/>
    <dgm:cxn modelId="{1C803AA8-1E8B-41B4-A214-DDF4607A11FA}" srcId="{C46A9DEB-07A0-4652-B0C8-E9F916C221D7}" destId="{A36E0E01-F7A3-4503-9D63-B17040494089}" srcOrd="1" destOrd="0" parTransId="{8E477ADC-50B2-4EF1-ADC6-6ABCF6213905}" sibTransId="{14118C8E-6D68-494F-AA43-F93EFB70F708}"/>
    <dgm:cxn modelId="{0FD4B400-F720-4DBE-9515-D1BCAFB91FF3}" type="presOf" srcId="{8496F180-1D81-4639-B946-1BB563F29D21}" destId="{03CE026C-BE5D-458E-B649-F8DDB01FAE17}" srcOrd="0" destOrd="0" presId="urn:microsoft.com/office/officeart/2005/8/layout/orgChart1"/>
    <dgm:cxn modelId="{00B8B9F1-3336-4C6A-B918-D430452586DC}" type="presOf" srcId="{834105E5-C793-4573-91B9-BEFBD795EE8D}" destId="{60A3625F-D74F-49FB-83EA-51C7F54B757B}" srcOrd="0" destOrd="0" presId="urn:microsoft.com/office/officeart/2005/8/layout/orgChart1"/>
    <dgm:cxn modelId="{7AEFFE01-7BC0-4D27-83B1-70A90026587B}" srcId="{4C7E491F-59BE-4944-BCD0-89BD40831458}" destId="{37CDA62A-2AE9-4035-8F47-CC670F017E8C}" srcOrd="4" destOrd="0" parTransId="{AEBB8FA7-91D7-4789-AEE3-8B8A452704E3}" sibTransId="{4106B2E9-86E0-403A-8E07-3CFA66920D73}"/>
    <dgm:cxn modelId="{C24D7D85-8588-49B9-A8C8-9A08ED3FD9FB}" type="presOf" srcId="{AC6DE075-A473-408A-9308-F909B36E402C}" destId="{C0421569-3CEC-402F-949E-EAB633E141C7}" srcOrd="1" destOrd="0" presId="urn:microsoft.com/office/officeart/2005/8/layout/orgChart1"/>
    <dgm:cxn modelId="{03C59826-DFE9-43C0-8D6E-6306819B3D5B}" type="presParOf" srcId="{BFD0263C-5F49-479D-8689-A0EBBD3B5327}" destId="{5FA4227B-DA2F-4BDF-9042-22E92AD95CAB}" srcOrd="0" destOrd="0" presId="urn:microsoft.com/office/officeart/2005/8/layout/orgChart1"/>
    <dgm:cxn modelId="{83F80836-20F3-4D9C-9CCA-07F3755AB045}" type="presParOf" srcId="{5FA4227B-DA2F-4BDF-9042-22E92AD95CAB}" destId="{9BA29F21-E1A7-44CE-BCCE-3DE41189E2BA}" srcOrd="0" destOrd="0" presId="urn:microsoft.com/office/officeart/2005/8/layout/orgChart1"/>
    <dgm:cxn modelId="{9A642CEC-58A2-44A5-A099-6BFD2B6B8A64}" type="presParOf" srcId="{9BA29F21-E1A7-44CE-BCCE-3DE41189E2BA}" destId="{7F42D5A6-03C8-4DEE-9274-485D71C57E11}" srcOrd="0" destOrd="0" presId="urn:microsoft.com/office/officeart/2005/8/layout/orgChart1"/>
    <dgm:cxn modelId="{61372C3D-122C-4B6F-B8D9-CD6E1E65A0F6}" type="presParOf" srcId="{9BA29F21-E1A7-44CE-BCCE-3DE41189E2BA}" destId="{A084D93B-80D6-4D75-9D0D-E5B031F10381}" srcOrd="1" destOrd="0" presId="urn:microsoft.com/office/officeart/2005/8/layout/orgChart1"/>
    <dgm:cxn modelId="{6AF4D030-7601-429C-8D9C-C660618D767A}" type="presParOf" srcId="{5FA4227B-DA2F-4BDF-9042-22E92AD95CAB}" destId="{41EE95A9-4CD9-4A9E-9488-CEA1D8BC06D0}" srcOrd="1" destOrd="0" presId="urn:microsoft.com/office/officeart/2005/8/layout/orgChart1"/>
    <dgm:cxn modelId="{FFA6E200-658D-4002-8CFB-F59D8257CE87}" type="presParOf" srcId="{41EE95A9-4CD9-4A9E-9488-CEA1D8BC06D0}" destId="{EF5CAF2C-90F8-4351-B45F-BC3534A1DC4B}" srcOrd="0" destOrd="0" presId="urn:microsoft.com/office/officeart/2005/8/layout/orgChart1"/>
    <dgm:cxn modelId="{E63970D4-EBF7-4101-937F-F0578C15C49F}" type="presParOf" srcId="{41EE95A9-4CD9-4A9E-9488-CEA1D8BC06D0}" destId="{9A839087-552C-4AB4-B0AC-14109C41567B}" srcOrd="1" destOrd="0" presId="urn:microsoft.com/office/officeart/2005/8/layout/orgChart1"/>
    <dgm:cxn modelId="{E012EFB1-9A43-4986-8DAE-C8BD82CD596C}" type="presParOf" srcId="{9A839087-552C-4AB4-B0AC-14109C41567B}" destId="{6E484182-94D9-457A-A306-04D43AEFE00D}" srcOrd="0" destOrd="0" presId="urn:microsoft.com/office/officeart/2005/8/layout/orgChart1"/>
    <dgm:cxn modelId="{F7AEA3A9-5D48-4B23-8FFB-231B6F8BD3B5}" type="presParOf" srcId="{6E484182-94D9-457A-A306-04D43AEFE00D}" destId="{D1A45D81-3C50-4BFD-8725-39D45BC458FA}" srcOrd="0" destOrd="0" presId="urn:microsoft.com/office/officeart/2005/8/layout/orgChart1"/>
    <dgm:cxn modelId="{C7A0B84E-06BF-40CA-80EA-F6F7A2BA8C8F}" type="presParOf" srcId="{6E484182-94D9-457A-A306-04D43AEFE00D}" destId="{2FB11890-EBAA-4DBC-9745-4879C97AB853}" srcOrd="1" destOrd="0" presId="urn:microsoft.com/office/officeart/2005/8/layout/orgChart1"/>
    <dgm:cxn modelId="{F4A3BD09-020C-4FF6-AF8C-D65C3C7613DB}" type="presParOf" srcId="{9A839087-552C-4AB4-B0AC-14109C41567B}" destId="{19F0BE3A-9103-47D1-8363-BF11A9991686}" srcOrd="1" destOrd="0" presId="urn:microsoft.com/office/officeart/2005/8/layout/orgChart1"/>
    <dgm:cxn modelId="{FD9835EF-FE8E-4627-A526-DCB7988DEC67}" type="presParOf" srcId="{19F0BE3A-9103-47D1-8363-BF11A9991686}" destId="{45EC40FA-7A79-458C-A05B-6968F6F5DACE}" srcOrd="0" destOrd="0" presId="urn:microsoft.com/office/officeart/2005/8/layout/orgChart1"/>
    <dgm:cxn modelId="{5D965645-E34B-40BD-BEDF-D07721D9F8F4}" type="presParOf" srcId="{19F0BE3A-9103-47D1-8363-BF11A9991686}" destId="{11918966-F4CA-4360-A9E2-5CE1816831B6}" srcOrd="1" destOrd="0" presId="urn:microsoft.com/office/officeart/2005/8/layout/orgChart1"/>
    <dgm:cxn modelId="{F1F0DCC7-549C-421E-A61C-BEF3AE2D03DA}" type="presParOf" srcId="{11918966-F4CA-4360-A9E2-5CE1816831B6}" destId="{D40EF3F0-5AD5-4EED-AE0C-F3DF2D8B6B6D}" srcOrd="0" destOrd="0" presId="urn:microsoft.com/office/officeart/2005/8/layout/orgChart1"/>
    <dgm:cxn modelId="{0B6CA549-520F-4EC6-9BE0-E6E78A76A9C7}" type="presParOf" srcId="{D40EF3F0-5AD5-4EED-AE0C-F3DF2D8B6B6D}" destId="{4E8A1F11-6FF0-40CD-B509-ECD10C2F4C01}" srcOrd="0" destOrd="0" presId="urn:microsoft.com/office/officeart/2005/8/layout/orgChart1"/>
    <dgm:cxn modelId="{ED979DC6-556A-4E55-933F-EEF5D9AF4C37}" type="presParOf" srcId="{D40EF3F0-5AD5-4EED-AE0C-F3DF2D8B6B6D}" destId="{978734F2-958B-42D4-A2FE-8474F6ADC3C0}" srcOrd="1" destOrd="0" presId="urn:microsoft.com/office/officeart/2005/8/layout/orgChart1"/>
    <dgm:cxn modelId="{3516B558-DAD9-45F1-8CDC-C015E33E263D}" type="presParOf" srcId="{11918966-F4CA-4360-A9E2-5CE1816831B6}" destId="{5714D0A5-AB53-4030-8F1C-3A15E4832851}" srcOrd="1" destOrd="0" presId="urn:microsoft.com/office/officeart/2005/8/layout/orgChart1"/>
    <dgm:cxn modelId="{EA559904-8DD2-4836-9011-2BF918276C39}" type="presParOf" srcId="{5714D0A5-AB53-4030-8F1C-3A15E4832851}" destId="{03CE026C-BE5D-458E-B649-F8DDB01FAE17}" srcOrd="0" destOrd="0" presId="urn:microsoft.com/office/officeart/2005/8/layout/orgChart1"/>
    <dgm:cxn modelId="{C2690865-0DD4-4E72-8358-27FF10CFB454}" type="presParOf" srcId="{5714D0A5-AB53-4030-8F1C-3A15E4832851}" destId="{2CF94D56-8155-4595-8A8C-474ECB884F83}" srcOrd="1" destOrd="0" presId="urn:microsoft.com/office/officeart/2005/8/layout/orgChart1"/>
    <dgm:cxn modelId="{37FB29FD-17B1-4706-928B-9E1EC758EFEB}" type="presParOf" srcId="{2CF94D56-8155-4595-8A8C-474ECB884F83}" destId="{2AEEEA93-4E47-4433-B063-64ACC50A921A}" srcOrd="0" destOrd="0" presId="urn:microsoft.com/office/officeart/2005/8/layout/orgChart1"/>
    <dgm:cxn modelId="{30CDC2AA-A8E9-403E-A5CC-BFEFB340D356}" type="presParOf" srcId="{2AEEEA93-4E47-4433-B063-64ACC50A921A}" destId="{202CB4CB-3EE1-438C-B8A1-3A60A5A956F3}" srcOrd="0" destOrd="0" presId="urn:microsoft.com/office/officeart/2005/8/layout/orgChart1"/>
    <dgm:cxn modelId="{5E593022-7C2B-47A0-BCC6-166F9C6D0EBF}" type="presParOf" srcId="{2AEEEA93-4E47-4433-B063-64ACC50A921A}" destId="{F7AA16D5-205B-42BE-BB02-E1D0B2D124B8}" srcOrd="1" destOrd="0" presId="urn:microsoft.com/office/officeart/2005/8/layout/orgChart1"/>
    <dgm:cxn modelId="{E14BFE3D-1BA0-40C4-9C55-90FDC56E0BBD}" type="presParOf" srcId="{2CF94D56-8155-4595-8A8C-474ECB884F83}" destId="{8D99D7A7-DAC2-4D4A-B3C3-139D0B820BDC}" srcOrd="1" destOrd="0" presId="urn:microsoft.com/office/officeart/2005/8/layout/orgChart1"/>
    <dgm:cxn modelId="{624BDD0C-2606-4EB5-BB48-3B59DD500162}" type="presParOf" srcId="{2CF94D56-8155-4595-8A8C-474ECB884F83}" destId="{8D920D3D-7E43-44D0-97CB-7580AB9BEEFB}" srcOrd="2" destOrd="0" presId="urn:microsoft.com/office/officeart/2005/8/layout/orgChart1"/>
    <dgm:cxn modelId="{910645F0-9746-4F54-BAC2-4CFDE9E12548}" type="presParOf" srcId="{11918966-F4CA-4360-A9E2-5CE1816831B6}" destId="{208BEF22-0A5A-4817-B4F6-99555DC4026B}" srcOrd="2" destOrd="0" presId="urn:microsoft.com/office/officeart/2005/8/layout/orgChart1"/>
    <dgm:cxn modelId="{8309C73A-CF76-453C-B4D9-5C6D844A0153}" type="presParOf" srcId="{19F0BE3A-9103-47D1-8363-BF11A9991686}" destId="{1DB86B3B-F729-4D02-8F91-1CE1EAE6BF5E}" srcOrd="2" destOrd="0" presId="urn:microsoft.com/office/officeart/2005/8/layout/orgChart1"/>
    <dgm:cxn modelId="{37123CAB-22F5-4C57-A37A-13CD6AED2C49}" type="presParOf" srcId="{19F0BE3A-9103-47D1-8363-BF11A9991686}" destId="{F663F36F-6FB5-483A-BF1A-5C621CBAC3E0}" srcOrd="3" destOrd="0" presId="urn:microsoft.com/office/officeart/2005/8/layout/orgChart1"/>
    <dgm:cxn modelId="{3E67A49C-51B2-48EE-9E12-0F3AD2A64464}" type="presParOf" srcId="{F663F36F-6FB5-483A-BF1A-5C621CBAC3E0}" destId="{C9886100-050F-481C-80CE-0E37715DE7B0}" srcOrd="0" destOrd="0" presId="urn:microsoft.com/office/officeart/2005/8/layout/orgChart1"/>
    <dgm:cxn modelId="{5473007B-4AA6-44B8-A03D-2BACDA466F4D}" type="presParOf" srcId="{C9886100-050F-481C-80CE-0E37715DE7B0}" destId="{60A3625F-D74F-49FB-83EA-51C7F54B757B}" srcOrd="0" destOrd="0" presId="urn:microsoft.com/office/officeart/2005/8/layout/orgChart1"/>
    <dgm:cxn modelId="{15B7F967-D1E4-4838-A0A5-2F21A8901305}" type="presParOf" srcId="{C9886100-050F-481C-80CE-0E37715DE7B0}" destId="{2AAC05AE-E46E-4137-8A8C-0F02C02DF0AD}" srcOrd="1" destOrd="0" presId="urn:microsoft.com/office/officeart/2005/8/layout/orgChart1"/>
    <dgm:cxn modelId="{85C0AA7B-CB1E-4C58-A616-EF5E6CF5A356}" type="presParOf" srcId="{F663F36F-6FB5-483A-BF1A-5C621CBAC3E0}" destId="{77E2BBF5-A9D6-454D-9565-34793464EF38}" srcOrd="1" destOrd="0" presId="urn:microsoft.com/office/officeart/2005/8/layout/orgChart1"/>
    <dgm:cxn modelId="{50DF20CE-5CF3-49D5-90E5-17F028D8887E}" type="presParOf" srcId="{77E2BBF5-A9D6-454D-9565-34793464EF38}" destId="{8188AE8C-24AA-4C5D-B997-B7A051C59D4E}" srcOrd="0" destOrd="0" presId="urn:microsoft.com/office/officeart/2005/8/layout/orgChart1"/>
    <dgm:cxn modelId="{C8D678F5-F62F-48DD-960A-E42A1C44484A}" type="presParOf" srcId="{77E2BBF5-A9D6-454D-9565-34793464EF38}" destId="{2A880057-8B44-48F0-BCE0-8C1E46F05DB1}" srcOrd="1" destOrd="0" presId="urn:microsoft.com/office/officeart/2005/8/layout/orgChart1"/>
    <dgm:cxn modelId="{5401954C-AB0E-4C60-909A-400D284B107B}" type="presParOf" srcId="{2A880057-8B44-48F0-BCE0-8C1E46F05DB1}" destId="{6C0038D8-F52E-456B-A801-7F8D67E6215F}" srcOrd="0" destOrd="0" presId="urn:microsoft.com/office/officeart/2005/8/layout/orgChart1"/>
    <dgm:cxn modelId="{240BF635-67AF-4CEB-83BB-6DA546D01D3E}" type="presParOf" srcId="{6C0038D8-F52E-456B-A801-7F8D67E6215F}" destId="{434CA534-1103-47DA-B951-106D8E2F4AA2}" srcOrd="0" destOrd="0" presId="urn:microsoft.com/office/officeart/2005/8/layout/orgChart1"/>
    <dgm:cxn modelId="{6752FA19-4A40-4155-B58F-96B61E4D0098}" type="presParOf" srcId="{6C0038D8-F52E-456B-A801-7F8D67E6215F}" destId="{8A878EBE-F555-433D-82DF-32228B7DCAD4}" srcOrd="1" destOrd="0" presId="urn:microsoft.com/office/officeart/2005/8/layout/orgChart1"/>
    <dgm:cxn modelId="{A284BED4-8050-4391-B990-6E9670EC6BC0}" type="presParOf" srcId="{2A880057-8B44-48F0-BCE0-8C1E46F05DB1}" destId="{29CA2A24-DAE6-4230-AE2F-06CF51F09A0F}" srcOrd="1" destOrd="0" presId="urn:microsoft.com/office/officeart/2005/8/layout/orgChart1"/>
    <dgm:cxn modelId="{12A1439E-F275-4BF5-BC08-F695A33789BA}" type="presParOf" srcId="{2A880057-8B44-48F0-BCE0-8C1E46F05DB1}" destId="{96B4B560-83A1-4A10-ADB8-3F06C962050A}" srcOrd="2" destOrd="0" presId="urn:microsoft.com/office/officeart/2005/8/layout/orgChart1"/>
    <dgm:cxn modelId="{AEC8DD78-02A7-428E-AA48-D10B533A71F6}" type="presParOf" srcId="{77E2BBF5-A9D6-454D-9565-34793464EF38}" destId="{4F111E04-1C0F-4452-8E78-9A3ADF32D297}" srcOrd="2" destOrd="0" presId="urn:microsoft.com/office/officeart/2005/8/layout/orgChart1"/>
    <dgm:cxn modelId="{5B60FF45-8679-4958-86BE-AB60A4BBEE85}" type="presParOf" srcId="{77E2BBF5-A9D6-454D-9565-34793464EF38}" destId="{23BBE597-7D79-4B71-8D68-02061AE80770}" srcOrd="3" destOrd="0" presId="urn:microsoft.com/office/officeart/2005/8/layout/orgChart1"/>
    <dgm:cxn modelId="{11EF516A-7B9C-49EB-856F-C3B665E4985D}" type="presParOf" srcId="{23BBE597-7D79-4B71-8D68-02061AE80770}" destId="{3A3D744C-BBFE-4662-856A-740DC1811D56}" srcOrd="0" destOrd="0" presId="urn:microsoft.com/office/officeart/2005/8/layout/orgChart1"/>
    <dgm:cxn modelId="{C8C465CC-CE78-4623-84F2-11ED730DA80B}" type="presParOf" srcId="{3A3D744C-BBFE-4662-856A-740DC1811D56}" destId="{4D0D5BAF-A028-4247-83E9-528D78C55501}" srcOrd="0" destOrd="0" presId="urn:microsoft.com/office/officeart/2005/8/layout/orgChart1"/>
    <dgm:cxn modelId="{24DA1EE0-6FB0-44F4-9270-3D08635C39B0}" type="presParOf" srcId="{3A3D744C-BBFE-4662-856A-740DC1811D56}" destId="{2ED360C3-4196-4CEE-8C5F-F9EA2432B64D}" srcOrd="1" destOrd="0" presId="urn:microsoft.com/office/officeart/2005/8/layout/orgChart1"/>
    <dgm:cxn modelId="{033A0394-1F1D-4860-9940-7B0DC78F6E2B}" type="presParOf" srcId="{23BBE597-7D79-4B71-8D68-02061AE80770}" destId="{6A5019B1-8BEA-4288-8545-0326478EBFB1}" srcOrd="1" destOrd="0" presId="urn:microsoft.com/office/officeart/2005/8/layout/orgChart1"/>
    <dgm:cxn modelId="{AA3C2EF7-C2DD-4C00-9910-315B23F824FB}" type="presParOf" srcId="{23BBE597-7D79-4B71-8D68-02061AE80770}" destId="{A8E61497-96F7-49B0-96EF-2F606ADFDC31}" srcOrd="2" destOrd="0" presId="urn:microsoft.com/office/officeart/2005/8/layout/orgChart1"/>
    <dgm:cxn modelId="{4F64E1B1-39C4-411D-8F21-EC80EC419F4D}" type="presParOf" srcId="{F663F36F-6FB5-483A-BF1A-5C621CBAC3E0}" destId="{310055EE-1A05-44D4-BFB2-A2CA98E2C46E}" srcOrd="2" destOrd="0" presId="urn:microsoft.com/office/officeart/2005/8/layout/orgChart1"/>
    <dgm:cxn modelId="{9EA08CE4-4B83-4C25-AC7B-1C44231FF1E4}" type="presParOf" srcId="{19F0BE3A-9103-47D1-8363-BF11A9991686}" destId="{8A65F832-74B2-41BB-AF02-C52128504BEF}" srcOrd="4" destOrd="0" presId="urn:microsoft.com/office/officeart/2005/8/layout/orgChart1"/>
    <dgm:cxn modelId="{7F2E0534-EDDA-4088-A492-BC500BA70CD9}" type="presParOf" srcId="{19F0BE3A-9103-47D1-8363-BF11A9991686}" destId="{AAC25F4B-F69A-4122-A342-0B6963634D59}" srcOrd="5" destOrd="0" presId="urn:microsoft.com/office/officeart/2005/8/layout/orgChart1"/>
    <dgm:cxn modelId="{12E3C43C-FEAF-4C38-A562-B0B532B74D09}" type="presParOf" srcId="{AAC25F4B-F69A-4122-A342-0B6963634D59}" destId="{0EC0CD9D-E531-4A83-9D52-676A009F3A88}" srcOrd="0" destOrd="0" presId="urn:microsoft.com/office/officeart/2005/8/layout/orgChart1"/>
    <dgm:cxn modelId="{F1FD068F-72EE-4C98-83F0-5D782446D785}" type="presParOf" srcId="{0EC0CD9D-E531-4A83-9D52-676A009F3A88}" destId="{DE4DB41B-0398-4C69-9A46-91637DED2167}" srcOrd="0" destOrd="0" presId="urn:microsoft.com/office/officeart/2005/8/layout/orgChart1"/>
    <dgm:cxn modelId="{F683F79F-A098-4A60-8116-DCFC581B6EBB}" type="presParOf" srcId="{0EC0CD9D-E531-4A83-9D52-676A009F3A88}" destId="{05AC5640-A6BC-438A-8772-CB91CD3AF0B5}" srcOrd="1" destOrd="0" presId="urn:microsoft.com/office/officeart/2005/8/layout/orgChart1"/>
    <dgm:cxn modelId="{A553606D-B0BD-4D43-9EF7-E27C7891EF68}" type="presParOf" srcId="{AAC25F4B-F69A-4122-A342-0B6963634D59}" destId="{2EB246A7-3646-47FB-B829-3E267C0AF49E}" srcOrd="1" destOrd="0" presId="urn:microsoft.com/office/officeart/2005/8/layout/orgChart1"/>
    <dgm:cxn modelId="{4E1159FD-5DC2-46B0-B6B6-BEB47D504CBB}" type="presParOf" srcId="{2EB246A7-3646-47FB-B829-3E267C0AF49E}" destId="{5A89A0B0-0490-43FE-9D8C-8EE0315E64CA}" srcOrd="0" destOrd="0" presId="urn:microsoft.com/office/officeart/2005/8/layout/orgChart1"/>
    <dgm:cxn modelId="{30084F56-FD6A-4304-A7D5-11827BAE891A}" type="presParOf" srcId="{2EB246A7-3646-47FB-B829-3E267C0AF49E}" destId="{94D7840C-6DF0-4098-83B3-C774728C5247}" srcOrd="1" destOrd="0" presId="urn:microsoft.com/office/officeart/2005/8/layout/orgChart1"/>
    <dgm:cxn modelId="{79B570D2-F093-46C4-824A-08055DEF2CFE}" type="presParOf" srcId="{94D7840C-6DF0-4098-83B3-C774728C5247}" destId="{8248F81D-F26C-494C-B4EB-9BDE229E6803}" srcOrd="0" destOrd="0" presId="urn:microsoft.com/office/officeart/2005/8/layout/orgChart1"/>
    <dgm:cxn modelId="{4ACD41BC-2CE6-4ADA-AFE6-27FD50E681AB}" type="presParOf" srcId="{8248F81D-F26C-494C-B4EB-9BDE229E6803}" destId="{ABBAA198-ACA1-4491-A006-D573D2995528}" srcOrd="0" destOrd="0" presId="urn:microsoft.com/office/officeart/2005/8/layout/orgChart1"/>
    <dgm:cxn modelId="{0E5FF630-88C6-4060-8FEB-344795E4BD92}" type="presParOf" srcId="{8248F81D-F26C-494C-B4EB-9BDE229E6803}" destId="{48E77E70-4E1B-4B17-858A-8F9B7521F59B}" srcOrd="1" destOrd="0" presId="urn:microsoft.com/office/officeart/2005/8/layout/orgChart1"/>
    <dgm:cxn modelId="{8A22C978-C327-470A-9084-CEA34A3DE4EF}" type="presParOf" srcId="{94D7840C-6DF0-4098-83B3-C774728C5247}" destId="{42EF3F22-2E77-4C23-85B9-CF533DA3CFE3}" srcOrd="1" destOrd="0" presId="urn:microsoft.com/office/officeart/2005/8/layout/orgChart1"/>
    <dgm:cxn modelId="{E7D7C555-02DE-4940-B989-FC8F06939621}" type="presParOf" srcId="{94D7840C-6DF0-4098-83B3-C774728C5247}" destId="{FF19766E-C0E0-450E-A30F-9CDC756A84E7}" srcOrd="2" destOrd="0" presId="urn:microsoft.com/office/officeart/2005/8/layout/orgChart1"/>
    <dgm:cxn modelId="{2D5FF988-92FF-4078-9C47-F94C1ECF4D5F}" type="presParOf" srcId="{2EB246A7-3646-47FB-B829-3E267C0AF49E}" destId="{2405A5AE-5335-48B4-9B02-0798FA25D921}" srcOrd="2" destOrd="0" presId="urn:microsoft.com/office/officeart/2005/8/layout/orgChart1"/>
    <dgm:cxn modelId="{414F8ABA-FAA2-4C73-A395-EABA574349D6}" type="presParOf" srcId="{2EB246A7-3646-47FB-B829-3E267C0AF49E}" destId="{4B988CDC-7FEC-4613-92CD-6E66CFBAC017}" srcOrd="3" destOrd="0" presId="urn:microsoft.com/office/officeart/2005/8/layout/orgChart1"/>
    <dgm:cxn modelId="{DB45F357-9C48-47DE-A65B-BED80DF6167F}" type="presParOf" srcId="{4B988CDC-7FEC-4613-92CD-6E66CFBAC017}" destId="{7EA3BEB5-9D51-40C0-8D86-1FCBE2EFE480}" srcOrd="0" destOrd="0" presId="urn:microsoft.com/office/officeart/2005/8/layout/orgChart1"/>
    <dgm:cxn modelId="{79738068-4628-4952-97EF-AE8176B73FFD}" type="presParOf" srcId="{7EA3BEB5-9D51-40C0-8D86-1FCBE2EFE480}" destId="{E4159C27-0F69-4105-9666-86F21561B320}" srcOrd="0" destOrd="0" presId="urn:microsoft.com/office/officeart/2005/8/layout/orgChart1"/>
    <dgm:cxn modelId="{EEA01D25-5FD9-4C13-A49C-0FB280F2117B}" type="presParOf" srcId="{7EA3BEB5-9D51-40C0-8D86-1FCBE2EFE480}" destId="{283C26F7-EA36-447C-8BE6-1AADAA1CF9BB}" srcOrd="1" destOrd="0" presId="urn:microsoft.com/office/officeart/2005/8/layout/orgChart1"/>
    <dgm:cxn modelId="{56A0A2D5-6DA1-4FFD-964C-A50A710CD3F8}" type="presParOf" srcId="{4B988CDC-7FEC-4613-92CD-6E66CFBAC017}" destId="{592DC735-C805-46E6-8B38-0D0EDDE5A779}" srcOrd="1" destOrd="0" presId="urn:microsoft.com/office/officeart/2005/8/layout/orgChart1"/>
    <dgm:cxn modelId="{406F4DCC-7489-43F4-81C1-AA16CC500D12}" type="presParOf" srcId="{4B988CDC-7FEC-4613-92CD-6E66CFBAC017}" destId="{E007028B-E7E1-4B37-B9EA-55B4064C7E68}" srcOrd="2" destOrd="0" presId="urn:microsoft.com/office/officeart/2005/8/layout/orgChart1"/>
    <dgm:cxn modelId="{7688B31B-9396-410D-95D5-A0471DE2FF5B}" type="presParOf" srcId="{AAC25F4B-F69A-4122-A342-0B6963634D59}" destId="{C352B13C-D768-4649-8C44-C7DD5EB8B5CA}" srcOrd="2" destOrd="0" presId="urn:microsoft.com/office/officeart/2005/8/layout/orgChart1"/>
    <dgm:cxn modelId="{7DF73434-6D6E-4BB1-A24F-898D71643DDB}" type="presParOf" srcId="{9A839087-552C-4AB4-B0AC-14109C41567B}" destId="{FB62A5F4-9240-4153-B996-4AA6076AA382}" srcOrd="2" destOrd="0" presId="urn:microsoft.com/office/officeart/2005/8/layout/orgChart1"/>
    <dgm:cxn modelId="{62E920CE-8A09-4052-BFA2-79ADD152B7F6}" type="presParOf" srcId="{41EE95A9-4CD9-4A9E-9488-CEA1D8BC06D0}" destId="{D04E52A8-86B7-4FBF-B37A-EB46F2858B16}" srcOrd="2" destOrd="0" presId="urn:microsoft.com/office/officeart/2005/8/layout/orgChart1"/>
    <dgm:cxn modelId="{F6AA9F56-91F1-4C53-B070-78C5DA415265}" type="presParOf" srcId="{41EE95A9-4CD9-4A9E-9488-CEA1D8BC06D0}" destId="{48602F9A-1153-426C-A028-C192971E07EB}" srcOrd="3" destOrd="0" presId="urn:microsoft.com/office/officeart/2005/8/layout/orgChart1"/>
    <dgm:cxn modelId="{2059765D-E10A-48F3-B7B9-3E68A58A5983}" type="presParOf" srcId="{48602F9A-1153-426C-A028-C192971E07EB}" destId="{6796C8D4-937B-40E0-8D46-011298C567E5}" srcOrd="0" destOrd="0" presId="urn:microsoft.com/office/officeart/2005/8/layout/orgChart1"/>
    <dgm:cxn modelId="{FAE7AA44-184B-4F69-BB0F-9049B9E15D0B}" type="presParOf" srcId="{6796C8D4-937B-40E0-8D46-011298C567E5}" destId="{2017F0DC-E267-42B9-9066-76FCCE275E3F}" srcOrd="0" destOrd="0" presId="urn:microsoft.com/office/officeart/2005/8/layout/orgChart1"/>
    <dgm:cxn modelId="{7BC6947E-A1AF-4483-B73F-84F28DD1943E}" type="presParOf" srcId="{6796C8D4-937B-40E0-8D46-011298C567E5}" destId="{8C1A09FA-FC49-4CA0-AC97-7B4A8129D89F}" srcOrd="1" destOrd="0" presId="urn:microsoft.com/office/officeart/2005/8/layout/orgChart1"/>
    <dgm:cxn modelId="{DB01E19B-A3DC-44BF-8AA4-AEE24B75B84F}" type="presParOf" srcId="{48602F9A-1153-426C-A028-C192971E07EB}" destId="{2B21CE7A-89C6-4A62-908D-3E0F0054D541}" srcOrd="1" destOrd="0" presId="urn:microsoft.com/office/officeart/2005/8/layout/orgChart1"/>
    <dgm:cxn modelId="{E2DF8AD2-323E-4D32-86E5-79D858AA2345}" type="presParOf" srcId="{2B21CE7A-89C6-4A62-908D-3E0F0054D541}" destId="{57AD6048-2C86-4B55-B1E3-74C3627F5797}" srcOrd="0" destOrd="0" presId="urn:microsoft.com/office/officeart/2005/8/layout/orgChart1"/>
    <dgm:cxn modelId="{1A6833E7-5F5D-40FB-91A2-07DDCCF1DBAD}" type="presParOf" srcId="{2B21CE7A-89C6-4A62-908D-3E0F0054D541}" destId="{DCD96F6A-656A-4DF5-BE17-7191EA255F7B}" srcOrd="1" destOrd="0" presId="urn:microsoft.com/office/officeart/2005/8/layout/orgChart1"/>
    <dgm:cxn modelId="{8CEB2B01-982B-4809-9831-96EF3BE8621C}" type="presParOf" srcId="{DCD96F6A-656A-4DF5-BE17-7191EA255F7B}" destId="{DFDD8F28-558B-40C0-A22D-12B81A0CA1F5}" srcOrd="0" destOrd="0" presId="urn:microsoft.com/office/officeart/2005/8/layout/orgChart1"/>
    <dgm:cxn modelId="{AE896574-71C9-4534-9F73-121BC7D277B2}" type="presParOf" srcId="{DFDD8F28-558B-40C0-A22D-12B81A0CA1F5}" destId="{61A19078-85B5-449A-9A23-3FF2C998DF81}" srcOrd="0" destOrd="0" presId="urn:microsoft.com/office/officeart/2005/8/layout/orgChart1"/>
    <dgm:cxn modelId="{81727CCD-2F89-4BF8-8F7F-2DA05B9DEECD}" type="presParOf" srcId="{DFDD8F28-558B-40C0-A22D-12B81A0CA1F5}" destId="{0A70C856-E92B-4595-A4D8-6471B99B5041}" srcOrd="1" destOrd="0" presId="urn:microsoft.com/office/officeart/2005/8/layout/orgChart1"/>
    <dgm:cxn modelId="{820813D6-5CC3-4316-A405-BDEB6A295A5E}" type="presParOf" srcId="{DCD96F6A-656A-4DF5-BE17-7191EA255F7B}" destId="{10861211-FE3A-4719-A44D-128FF1012B83}" srcOrd="1" destOrd="0" presId="urn:microsoft.com/office/officeart/2005/8/layout/orgChart1"/>
    <dgm:cxn modelId="{C9893E27-B52C-46A1-8BF0-FCE28EDB90F7}" type="presParOf" srcId="{DCD96F6A-656A-4DF5-BE17-7191EA255F7B}" destId="{E4E143E1-BE30-4790-8C24-C4AE007B824F}" srcOrd="2" destOrd="0" presId="urn:microsoft.com/office/officeart/2005/8/layout/orgChart1"/>
    <dgm:cxn modelId="{D1A047B4-8108-4557-8E6E-AF8F55C04CA2}" type="presParOf" srcId="{2B21CE7A-89C6-4A62-908D-3E0F0054D541}" destId="{F2889F51-A1CD-46D6-8A90-636E40ED2619}" srcOrd="2" destOrd="0" presId="urn:microsoft.com/office/officeart/2005/8/layout/orgChart1"/>
    <dgm:cxn modelId="{6C5B5900-6213-4990-B2A3-0A098F659CEA}" type="presParOf" srcId="{2B21CE7A-89C6-4A62-908D-3E0F0054D541}" destId="{C5A1D9B3-F65E-4B49-8537-ED2CC39FF053}" srcOrd="3" destOrd="0" presId="urn:microsoft.com/office/officeart/2005/8/layout/orgChart1"/>
    <dgm:cxn modelId="{19E046C2-EE0C-4209-85DD-A30D60CE95D6}" type="presParOf" srcId="{C5A1D9B3-F65E-4B49-8537-ED2CC39FF053}" destId="{169E3A73-241E-4143-985F-AD8D4D8821B8}" srcOrd="0" destOrd="0" presId="urn:microsoft.com/office/officeart/2005/8/layout/orgChart1"/>
    <dgm:cxn modelId="{069198C8-2043-4FBF-BBCF-5748C3AE8822}" type="presParOf" srcId="{169E3A73-241E-4143-985F-AD8D4D8821B8}" destId="{7C017598-48D7-4859-9CC9-52FB11A9FADA}" srcOrd="0" destOrd="0" presId="urn:microsoft.com/office/officeart/2005/8/layout/orgChart1"/>
    <dgm:cxn modelId="{A6281814-A6EE-417A-AE36-C1F32C80D2EA}" type="presParOf" srcId="{169E3A73-241E-4143-985F-AD8D4D8821B8}" destId="{8499D9A8-6BDC-451F-B576-08B233725A47}" srcOrd="1" destOrd="0" presId="urn:microsoft.com/office/officeart/2005/8/layout/orgChart1"/>
    <dgm:cxn modelId="{D5104BD4-2747-4FE8-8863-EA7E2FECA77B}" type="presParOf" srcId="{C5A1D9B3-F65E-4B49-8537-ED2CC39FF053}" destId="{7179D1E9-3DDE-48A8-BAC6-C5177038FF77}" srcOrd="1" destOrd="0" presId="urn:microsoft.com/office/officeart/2005/8/layout/orgChart1"/>
    <dgm:cxn modelId="{79D2D8C8-CB64-45CB-8E71-D56B4B73094A}" type="presParOf" srcId="{C5A1D9B3-F65E-4B49-8537-ED2CC39FF053}" destId="{462B8506-65C8-433F-8DC4-33D2C935159E}" srcOrd="2" destOrd="0" presId="urn:microsoft.com/office/officeart/2005/8/layout/orgChart1"/>
    <dgm:cxn modelId="{7C65DCC6-FC67-4F5D-9A52-1F63C02F0B05}" type="presParOf" srcId="{48602F9A-1153-426C-A028-C192971E07EB}" destId="{20C7F9FD-BD2A-47F8-BBFB-0111A34F27CA}" srcOrd="2" destOrd="0" presId="urn:microsoft.com/office/officeart/2005/8/layout/orgChart1"/>
    <dgm:cxn modelId="{5E404AD0-D18A-4663-AC83-6BEAC6B45805}" type="presParOf" srcId="{41EE95A9-4CD9-4A9E-9488-CEA1D8BC06D0}" destId="{3CEEE344-4353-4762-94F3-57B523CAF711}" srcOrd="4" destOrd="0" presId="urn:microsoft.com/office/officeart/2005/8/layout/orgChart1"/>
    <dgm:cxn modelId="{2CC299F6-01CE-46B5-9AEC-2251188B1C3C}" type="presParOf" srcId="{41EE95A9-4CD9-4A9E-9488-CEA1D8BC06D0}" destId="{59EB3FD4-EC32-4D25-A355-E9B66C0B28F3}" srcOrd="5" destOrd="0" presId="urn:microsoft.com/office/officeart/2005/8/layout/orgChart1"/>
    <dgm:cxn modelId="{6931E48B-DED1-4DF6-A230-7CB8CE5FD57C}" type="presParOf" srcId="{59EB3FD4-EC32-4D25-A355-E9B66C0B28F3}" destId="{F0373969-0658-40A7-9693-74C79A902898}" srcOrd="0" destOrd="0" presId="urn:microsoft.com/office/officeart/2005/8/layout/orgChart1"/>
    <dgm:cxn modelId="{F632EB19-AE69-406E-ABB2-86BA65A22B6B}" type="presParOf" srcId="{F0373969-0658-40A7-9693-74C79A902898}" destId="{C02619E7-22DC-46F6-B7F9-C5CCB7E46255}" srcOrd="0" destOrd="0" presId="urn:microsoft.com/office/officeart/2005/8/layout/orgChart1"/>
    <dgm:cxn modelId="{C6DFFEC7-CEF7-4F7E-996D-A08B0ACD447F}" type="presParOf" srcId="{F0373969-0658-40A7-9693-74C79A902898}" destId="{B2AA8E5C-435E-467B-907F-36CDBAC02254}" srcOrd="1" destOrd="0" presId="urn:microsoft.com/office/officeart/2005/8/layout/orgChart1"/>
    <dgm:cxn modelId="{7F9C0D4A-AD4D-49CF-BF79-85BB9C56055B}" type="presParOf" srcId="{59EB3FD4-EC32-4D25-A355-E9B66C0B28F3}" destId="{AFA92142-B931-42FE-8B27-15493E360B20}" srcOrd="1" destOrd="0" presId="urn:microsoft.com/office/officeart/2005/8/layout/orgChart1"/>
    <dgm:cxn modelId="{18F84571-AEB1-4FB3-9D18-038BE596E567}" type="presParOf" srcId="{AFA92142-B931-42FE-8B27-15493E360B20}" destId="{EFED421A-6E2F-4C1E-BA06-2F10E87FD01C}" srcOrd="0" destOrd="0" presId="urn:microsoft.com/office/officeart/2005/8/layout/orgChart1"/>
    <dgm:cxn modelId="{D90FF917-F2AA-46EF-AD37-17AC444CE04D}" type="presParOf" srcId="{AFA92142-B931-42FE-8B27-15493E360B20}" destId="{3C6B3386-8056-4E05-9118-1BA96CD7D961}" srcOrd="1" destOrd="0" presId="urn:microsoft.com/office/officeart/2005/8/layout/orgChart1"/>
    <dgm:cxn modelId="{F8CCFF2F-E3C1-4A7C-918F-B650E97428E8}" type="presParOf" srcId="{3C6B3386-8056-4E05-9118-1BA96CD7D961}" destId="{6A822036-B6DF-4FE5-AF9D-48CC1EC5C273}" srcOrd="0" destOrd="0" presId="urn:microsoft.com/office/officeart/2005/8/layout/orgChart1"/>
    <dgm:cxn modelId="{8E9A7BFD-C5CE-4465-8DDC-DC2D6E9A7371}" type="presParOf" srcId="{6A822036-B6DF-4FE5-AF9D-48CC1EC5C273}" destId="{2F79C5DC-8CF0-4EE8-9AB7-33DE8B2348E5}" srcOrd="0" destOrd="0" presId="urn:microsoft.com/office/officeart/2005/8/layout/orgChart1"/>
    <dgm:cxn modelId="{37455FB7-F3EC-44C7-A2A4-EB74170F89EF}" type="presParOf" srcId="{6A822036-B6DF-4FE5-AF9D-48CC1EC5C273}" destId="{AA78E59C-0903-4273-A5DB-0CED8B45A1E5}" srcOrd="1" destOrd="0" presId="urn:microsoft.com/office/officeart/2005/8/layout/orgChart1"/>
    <dgm:cxn modelId="{B6F14D5D-2AFD-41D1-BF5E-DA31C2328226}" type="presParOf" srcId="{3C6B3386-8056-4E05-9118-1BA96CD7D961}" destId="{4E55EA98-4BA6-4305-A193-B6B7A7DFD171}" srcOrd="1" destOrd="0" presId="urn:microsoft.com/office/officeart/2005/8/layout/orgChart1"/>
    <dgm:cxn modelId="{B6822EED-65C9-46B1-A705-8BC9141895EC}" type="presParOf" srcId="{3C6B3386-8056-4E05-9118-1BA96CD7D961}" destId="{536E8BBA-C15C-4C9E-A15D-4625264C1645}" srcOrd="2" destOrd="0" presId="urn:microsoft.com/office/officeart/2005/8/layout/orgChart1"/>
    <dgm:cxn modelId="{B4AD8179-118D-41EB-9071-659F80631427}" type="presParOf" srcId="{59EB3FD4-EC32-4D25-A355-E9B66C0B28F3}" destId="{4A7B1172-DC94-4309-92AF-6424DE6C6952}" srcOrd="2" destOrd="0" presId="urn:microsoft.com/office/officeart/2005/8/layout/orgChart1"/>
    <dgm:cxn modelId="{0873885D-2423-418C-AA12-A7E4D7E4D80A}" type="presParOf" srcId="{41EE95A9-4CD9-4A9E-9488-CEA1D8BC06D0}" destId="{A90CC4CB-8D7D-4B9F-A458-F29594949A11}" srcOrd="6" destOrd="0" presId="urn:microsoft.com/office/officeart/2005/8/layout/orgChart1"/>
    <dgm:cxn modelId="{696A5B9C-627F-495C-A997-BEEDD4FD2E31}" type="presParOf" srcId="{41EE95A9-4CD9-4A9E-9488-CEA1D8BC06D0}" destId="{8C9F3F2D-5F69-4C87-AEDC-8A8D14A8D806}" srcOrd="7" destOrd="0" presId="urn:microsoft.com/office/officeart/2005/8/layout/orgChart1"/>
    <dgm:cxn modelId="{89DEE44C-4AA5-48A5-AE06-23BD64F7A5CB}" type="presParOf" srcId="{8C9F3F2D-5F69-4C87-AEDC-8A8D14A8D806}" destId="{EAC76AC4-11A5-445E-832D-2CE4A22546E3}" srcOrd="0" destOrd="0" presId="urn:microsoft.com/office/officeart/2005/8/layout/orgChart1"/>
    <dgm:cxn modelId="{1683944F-4F54-4A1F-B208-A31094A816FF}" type="presParOf" srcId="{EAC76AC4-11A5-445E-832D-2CE4A22546E3}" destId="{421900EA-9A14-4EF3-96F0-708CDCFBCB3E}" srcOrd="0" destOrd="0" presId="urn:microsoft.com/office/officeart/2005/8/layout/orgChart1"/>
    <dgm:cxn modelId="{BAD5604E-DFF8-412C-9C8E-31925AEC908E}" type="presParOf" srcId="{EAC76AC4-11A5-445E-832D-2CE4A22546E3}" destId="{DF40CFE3-3A35-4EFA-9976-7977899C9E3F}" srcOrd="1" destOrd="0" presId="urn:microsoft.com/office/officeart/2005/8/layout/orgChart1"/>
    <dgm:cxn modelId="{91ED5141-E806-43C6-BD1D-4918497C2A12}" type="presParOf" srcId="{8C9F3F2D-5F69-4C87-AEDC-8A8D14A8D806}" destId="{F7CC9301-8F0E-4FEC-8C04-E3DDC3BFF02D}" srcOrd="1" destOrd="0" presId="urn:microsoft.com/office/officeart/2005/8/layout/orgChart1"/>
    <dgm:cxn modelId="{96D971E3-31B9-4233-A69B-812BA02D6B78}" type="presParOf" srcId="{F7CC9301-8F0E-4FEC-8C04-E3DDC3BFF02D}" destId="{E581C3EE-54D3-40D3-BEFC-E9E357BF4A2D}" srcOrd="0" destOrd="0" presId="urn:microsoft.com/office/officeart/2005/8/layout/orgChart1"/>
    <dgm:cxn modelId="{94B2F377-9E80-4981-A809-C91BAA604BEB}" type="presParOf" srcId="{F7CC9301-8F0E-4FEC-8C04-E3DDC3BFF02D}" destId="{E4B2BCA5-156A-4196-8D43-29E1A50C6C84}" srcOrd="1" destOrd="0" presId="urn:microsoft.com/office/officeart/2005/8/layout/orgChart1"/>
    <dgm:cxn modelId="{811EEA58-E7FC-41CB-8065-A7E28BFF0010}" type="presParOf" srcId="{E4B2BCA5-156A-4196-8D43-29E1A50C6C84}" destId="{4C05704F-C383-4582-AE6C-B6BD33290BF1}" srcOrd="0" destOrd="0" presId="urn:microsoft.com/office/officeart/2005/8/layout/orgChart1"/>
    <dgm:cxn modelId="{C667C189-E436-406B-9CE3-816F6F5B6407}" type="presParOf" srcId="{4C05704F-C383-4582-AE6C-B6BD33290BF1}" destId="{A68740F7-60FB-4AF6-BBAE-0C4E593CCB54}" srcOrd="0" destOrd="0" presId="urn:microsoft.com/office/officeart/2005/8/layout/orgChart1"/>
    <dgm:cxn modelId="{C7029D2A-3906-4BC3-9164-28052504B2D6}" type="presParOf" srcId="{4C05704F-C383-4582-AE6C-B6BD33290BF1}" destId="{C0421569-3CEC-402F-949E-EAB633E141C7}" srcOrd="1" destOrd="0" presId="urn:microsoft.com/office/officeart/2005/8/layout/orgChart1"/>
    <dgm:cxn modelId="{08B19BD8-A2F4-4C1E-B437-3AB483771AD0}" type="presParOf" srcId="{E4B2BCA5-156A-4196-8D43-29E1A50C6C84}" destId="{E11F9F66-68ED-4CEB-93D5-566C5454E940}" srcOrd="1" destOrd="0" presId="urn:microsoft.com/office/officeart/2005/8/layout/orgChart1"/>
    <dgm:cxn modelId="{1CA1152A-C4B6-410B-AED6-47904272B341}" type="presParOf" srcId="{E4B2BCA5-156A-4196-8D43-29E1A50C6C84}" destId="{5165C5B9-21A1-433C-BFD1-660D623199DA}" srcOrd="2" destOrd="0" presId="urn:microsoft.com/office/officeart/2005/8/layout/orgChart1"/>
    <dgm:cxn modelId="{78DD1995-28F6-4037-B1A5-800681C89C80}" type="presParOf" srcId="{8C9F3F2D-5F69-4C87-AEDC-8A8D14A8D806}" destId="{38C9C51E-0761-4AE1-BE03-3660A54C2068}" srcOrd="2" destOrd="0" presId="urn:microsoft.com/office/officeart/2005/8/layout/orgChart1"/>
    <dgm:cxn modelId="{99450999-55E6-4AE8-AE21-61001EADFEEF}" type="presParOf" srcId="{41EE95A9-4CD9-4A9E-9488-CEA1D8BC06D0}" destId="{8547BCF3-43C7-4B91-AB48-F940BF263A56}" srcOrd="8" destOrd="0" presId="urn:microsoft.com/office/officeart/2005/8/layout/orgChart1"/>
    <dgm:cxn modelId="{824BBFD7-C1AA-497E-8613-A8F7A5AB9950}" type="presParOf" srcId="{41EE95A9-4CD9-4A9E-9488-CEA1D8BC06D0}" destId="{C3E38186-B414-45A8-A0CC-4C5B9C79CEB5}" srcOrd="9" destOrd="0" presId="urn:microsoft.com/office/officeart/2005/8/layout/orgChart1"/>
    <dgm:cxn modelId="{F049BEB5-1D18-41AD-BAD5-B19FF2D0EC1C}" type="presParOf" srcId="{C3E38186-B414-45A8-A0CC-4C5B9C79CEB5}" destId="{4B44AC66-F8A7-4F7A-B0F6-4F6FA633C4EF}" srcOrd="0" destOrd="0" presId="urn:microsoft.com/office/officeart/2005/8/layout/orgChart1"/>
    <dgm:cxn modelId="{2AB271D4-986C-411B-9D9A-1323E4FF609A}" type="presParOf" srcId="{4B44AC66-F8A7-4F7A-B0F6-4F6FA633C4EF}" destId="{CF84BA6E-1291-4D90-A83F-CADD7C565BFC}" srcOrd="0" destOrd="0" presId="urn:microsoft.com/office/officeart/2005/8/layout/orgChart1"/>
    <dgm:cxn modelId="{98F53D39-B56D-4A80-BA53-42A5FF8F3DC9}" type="presParOf" srcId="{4B44AC66-F8A7-4F7A-B0F6-4F6FA633C4EF}" destId="{57BF8061-139E-4BB8-8F8C-DB148570266E}" srcOrd="1" destOrd="0" presId="urn:microsoft.com/office/officeart/2005/8/layout/orgChart1"/>
    <dgm:cxn modelId="{C61A8AFC-62F7-4BAC-A46C-B46301D5752C}" type="presParOf" srcId="{C3E38186-B414-45A8-A0CC-4C5B9C79CEB5}" destId="{67A8592A-C4DA-416D-90A0-2F81143CCB67}" srcOrd="1" destOrd="0" presId="urn:microsoft.com/office/officeart/2005/8/layout/orgChart1"/>
    <dgm:cxn modelId="{F9230375-C986-4F62-84FC-5E03C1D71545}" type="presParOf" srcId="{67A8592A-C4DA-416D-90A0-2F81143CCB67}" destId="{221C12ED-7E54-447A-B73B-3CCA8F0AC5CA}" srcOrd="0" destOrd="0" presId="urn:microsoft.com/office/officeart/2005/8/layout/orgChart1"/>
    <dgm:cxn modelId="{A8F2D643-2B84-4644-AEC2-F3BEBFA6FCAB}" type="presParOf" srcId="{67A8592A-C4DA-416D-90A0-2F81143CCB67}" destId="{E3028178-AE05-4690-9FCA-824156CF7E84}" srcOrd="1" destOrd="0" presId="urn:microsoft.com/office/officeart/2005/8/layout/orgChart1"/>
    <dgm:cxn modelId="{7B194FB9-1B3E-47CD-AFC1-06A0D1AD993F}" type="presParOf" srcId="{E3028178-AE05-4690-9FCA-824156CF7E84}" destId="{07ECDE8E-576D-467C-95EE-27045B7A0EB8}" srcOrd="0" destOrd="0" presId="urn:microsoft.com/office/officeart/2005/8/layout/orgChart1"/>
    <dgm:cxn modelId="{AF976921-9DAA-40FC-B485-561EE3B287F2}" type="presParOf" srcId="{07ECDE8E-576D-467C-95EE-27045B7A0EB8}" destId="{5E8C80B0-9B25-44A2-B827-E2061641BFAE}" srcOrd="0" destOrd="0" presId="urn:microsoft.com/office/officeart/2005/8/layout/orgChart1"/>
    <dgm:cxn modelId="{4209854E-9631-486C-B43F-F61029A2B930}" type="presParOf" srcId="{07ECDE8E-576D-467C-95EE-27045B7A0EB8}" destId="{F385BDE8-1F7B-4B07-818A-8853C9FB29EE}" srcOrd="1" destOrd="0" presId="urn:microsoft.com/office/officeart/2005/8/layout/orgChart1"/>
    <dgm:cxn modelId="{FC082A8F-D4B9-4B3B-8CCE-914F0F0137E4}" type="presParOf" srcId="{E3028178-AE05-4690-9FCA-824156CF7E84}" destId="{11AFCF91-D459-47BC-8832-EA7350C979A2}" srcOrd="1" destOrd="0" presId="urn:microsoft.com/office/officeart/2005/8/layout/orgChart1"/>
    <dgm:cxn modelId="{4BE841D1-40C1-40BE-9A85-7F03C4ACBAD9}" type="presParOf" srcId="{E3028178-AE05-4690-9FCA-824156CF7E84}" destId="{A38D37F7-01A2-4318-8E29-1A6CCD3B9394}" srcOrd="2" destOrd="0" presId="urn:microsoft.com/office/officeart/2005/8/layout/orgChart1"/>
    <dgm:cxn modelId="{BFFDFD6F-D6A8-4AC5-9325-9A16ED47F68F}" type="presParOf" srcId="{C3E38186-B414-45A8-A0CC-4C5B9C79CEB5}" destId="{5552CDBF-6306-483E-82E4-1AB97E9796AF}" srcOrd="2" destOrd="0" presId="urn:microsoft.com/office/officeart/2005/8/layout/orgChart1"/>
    <dgm:cxn modelId="{4F1055F8-3CBC-4E56-B60D-C143472D2936}" type="presParOf" srcId="{5FA4227B-DA2F-4BDF-9042-22E92AD95CAB}" destId="{34E4F559-E0B7-43AF-AC19-1FE9D657DE88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C12ED-7E54-447A-B73B-3CCA8F0AC5CA}">
      <dsp:nvSpPr>
        <dsp:cNvPr id="0" name=""/>
        <dsp:cNvSpPr/>
      </dsp:nvSpPr>
      <dsp:spPr>
        <a:xfrm>
          <a:off x="10006527" y="2284206"/>
          <a:ext cx="366041" cy="546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701"/>
              </a:lnTo>
              <a:lnTo>
                <a:pt x="366041" y="5467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7BCF3-43C7-4B91-AB48-F940BF263A56}">
      <dsp:nvSpPr>
        <dsp:cNvPr id="0" name=""/>
        <dsp:cNvSpPr/>
      </dsp:nvSpPr>
      <dsp:spPr>
        <a:xfrm>
          <a:off x="6594357" y="1440384"/>
          <a:ext cx="4087674" cy="24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90"/>
              </a:lnTo>
              <a:lnTo>
                <a:pt x="4087674" y="124790"/>
              </a:lnTo>
              <a:lnTo>
                <a:pt x="4087674" y="2495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1C3EE-54D3-40D3-BEFC-E9E357BF4A2D}">
      <dsp:nvSpPr>
        <dsp:cNvPr id="0" name=""/>
        <dsp:cNvSpPr/>
      </dsp:nvSpPr>
      <dsp:spPr>
        <a:xfrm>
          <a:off x="8023109" y="2224788"/>
          <a:ext cx="279614" cy="546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701"/>
              </a:lnTo>
              <a:lnTo>
                <a:pt x="279614" y="5467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CC4CB-8D7D-4B9F-A458-F29594949A11}">
      <dsp:nvSpPr>
        <dsp:cNvPr id="0" name=""/>
        <dsp:cNvSpPr/>
      </dsp:nvSpPr>
      <dsp:spPr>
        <a:xfrm>
          <a:off x="6594357" y="1440384"/>
          <a:ext cx="2174391" cy="24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90"/>
              </a:lnTo>
              <a:lnTo>
                <a:pt x="2174391" y="124790"/>
              </a:lnTo>
              <a:lnTo>
                <a:pt x="2174391" y="2495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D421A-6E2F-4C1E-BA06-2F10E87FD01C}">
      <dsp:nvSpPr>
        <dsp:cNvPr id="0" name=""/>
        <dsp:cNvSpPr/>
      </dsp:nvSpPr>
      <dsp:spPr>
        <a:xfrm>
          <a:off x="6517485" y="2284206"/>
          <a:ext cx="178272" cy="546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701"/>
              </a:lnTo>
              <a:lnTo>
                <a:pt x="178272" y="5467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EE344-4353-4762-94F3-57B523CAF711}">
      <dsp:nvSpPr>
        <dsp:cNvPr id="0" name=""/>
        <dsp:cNvSpPr/>
      </dsp:nvSpPr>
      <dsp:spPr>
        <a:xfrm>
          <a:off x="6594357" y="1440384"/>
          <a:ext cx="398520" cy="24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90"/>
              </a:lnTo>
              <a:lnTo>
                <a:pt x="398520" y="124790"/>
              </a:lnTo>
              <a:lnTo>
                <a:pt x="398520" y="2495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89F51-A1CD-46D6-8A90-636E40ED2619}">
      <dsp:nvSpPr>
        <dsp:cNvPr id="0" name=""/>
        <dsp:cNvSpPr/>
      </dsp:nvSpPr>
      <dsp:spPr>
        <a:xfrm>
          <a:off x="4818592" y="2284206"/>
          <a:ext cx="221743" cy="1390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523"/>
              </a:lnTo>
              <a:lnTo>
                <a:pt x="221743" y="139052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D6048-2C86-4B55-B1E3-74C3627F5797}">
      <dsp:nvSpPr>
        <dsp:cNvPr id="0" name=""/>
        <dsp:cNvSpPr/>
      </dsp:nvSpPr>
      <dsp:spPr>
        <a:xfrm>
          <a:off x="4818592" y="2284206"/>
          <a:ext cx="221743" cy="546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701"/>
              </a:lnTo>
              <a:lnTo>
                <a:pt x="221743" y="5467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E52A8-86B7-4FBF-B37A-EB46F2858B16}">
      <dsp:nvSpPr>
        <dsp:cNvPr id="0" name=""/>
        <dsp:cNvSpPr/>
      </dsp:nvSpPr>
      <dsp:spPr>
        <a:xfrm>
          <a:off x="5409909" y="1440384"/>
          <a:ext cx="1184448" cy="249581"/>
        </a:xfrm>
        <a:custGeom>
          <a:avLst/>
          <a:gdLst/>
          <a:ahLst/>
          <a:cxnLst/>
          <a:rect l="0" t="0" r="0" b="0"/>
          <a:pathLst>
            <a:path>
              <a:moveTo>
                <a:pt x="1184448" y="0"/>
              </a:moveTo>
              <a:lnTo>
                <a:pt x="1184448" y="124790"/>
              </a:lnTo>
              <a:lnTo>
                <a:pt x="0" y="124790"/>
              </a:lnTo>
              <a:lnTo>
                <a:pt x="0" y="2495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5A5AE-5335-48B4-9B02-0798FA25D921}">
      <dsp:nvSpPr>
        <dsp:cNvPr id="0" name=""/>
        <dsp:cNvSpPr/>
      </dsp:nvSpPr>
      <dsp:spPr>
        <a:xfrm>
          <a:off x="3424001" y="3128028"/>
          <a:ext cx="178272" cy="1390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523"/>
              </a:lnTo>
              <a:lnTo>
                <a:pt x="178272" y="13905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9A0B0-0490-43FE-9D8C-8EE0315E64CA}">
      <dsp:nvSpPr>
        <dsp:cNvPr id="0" name=""/>
        <dsp:cNvSpPr/>
      </dsp:nvSpPr>
      <dsp:spPr>
        <a:xfrm>
          <a:off x="3424001" y="3128028"/>
          <a:ext cx="178272" cy="546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701"/>
              </a:lnTo>
              <a:lnTo>
                <a:pt x="178272" y="5467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5F832-74B2-41BB-AF02-C52128504BEF}">
      <dsp:nvSpPr>
        <dsp:cNvPr id="0" name=""/>
        <dsp:cNvSpPr/>
      </dsp:nvSpPr>
      <dsp:spPr>
        <a:xfrm>
          <a:off x="2248497" y="2284206"/>
          <a:ext cx="1650896" cy="24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90"/>
              </a:lnTo>
              <a:lnTo>
                <a:pt x="1650896" y="124790"/>
              </a:lnTo>
              <a:lnTo>
                <a:pt x="1650896" y="24958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11E04-1C0F-4452-8E78-9A3ADF32D297}">
      <dsp:nvSpPr>
        <dsp:cNvPr id="0" name=""/>
        <dsp:cNvSpPr/>
      </dsp:nvSpPr>
      <dsp:spPr>
        <a:xfrm>
          <a:off x="1985938" y="3128028"/>
          <a:ext cx="178272" cy="1390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523"/>
              </a:lnTo>
              <a:lnTo>
                <a:pt x="178272" y="13905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8AE8C-24AA-4C5D-B997-B7A051C59D4E}">
      <dsp:nvSpPr>
        <dsp:cNvPr id="0" name=""/>
        <dsp:cNvSpPr/>
      </dsp:nvSpPr>
      <dsp:spPr>
        <a:xfrm>
          <a:off x="1985938" y="3128028"/>
          <a:ext cx="178272" cy="546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701"/>
              </a:lnTo>
              <a:lnTo>
                <a:pt x="178272" y="5467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86B3B-F729-4D02-8F91-1CE1EAE6BF5E}">
      <dsp:nvSpPr>
        <dsp:cNvPr id="0" name=""/>
        <dsp:cNvSpPr/>
      </dsp:nvSpPr>
      <dsp:spPr>
        <a:xfrm>
          <a:off x="2248497" y="2284206"/>
          <a:ext cx="212833" cy="24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90"/>
              </a:lnTo>
              <a:lnTo>
                <a:pt x="212833" y="124790"/>
              </a:lnTo>
              <a:lnTo>
                <a:pt x="212833" y="24958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026C-BE5D-458E-B649-F8DDB01FAE17}">
      <dsp:nvSpPr>
        <dsp:cNvPr id="0" name=""/>
        <dsp:cNvSpPr/>
      </dsp:nvSpPr>
      <dsp:spPr>
        <a:xfrm>
          <a:off x="122209" y="3128028"/>
          <a:ext cx="120761" cy="57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364"/>
              </a:lnTo>
              <a:lnTo>
                <a:pt x="120761" y="57736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C40FA-7A79-458C-A05B-6968F6F5DACE}">
      <dsp:nvSpPr>
        <dsp:cNvPr id="0" name=""/>
        <dsp:cNvSpPr/>
      </dsp:nvSpPr>
      <dsp:spPr>
        <a:xfrm>
          <a:off x="597601" y="2284206"/>
          <a:ext cx="1650896" cy="249581"/>
        </a:xfrm>
        <a:custGeom>
          <a:avLst/>
          <a:gdLst/>
          <a:ahLst/>
          <a:cxnLst/>
          <a:rect l="0" t="0" r="0" b="0"/>
          <a:pathLst>
            <a:path>
              <a:moveTo>
                <a:pt x="1650896" y="0"/>
              </a:moveTo>
              <a:lnTo>
                <a:pt x="1650896" y="124790"/>
              </a:lnTo>
              <a:lnTo>
                <a:pt x="0" y="124790"/>
              </a:lnTo>
              <a:lnTo>
                <a:pt x="0" y="24958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AF2C-90F8-4351-B45F-BC3534A1DC4B}">
      <dsp:nvSpPr>
        <dsp:cNvPr id="0" name=""/>
        <dsp:cNvSpPr/>
      </dsp:nvSpPr>
      <dsp:spPr>
        <a:xfrm>
          <a:off x="2248497" y="1440384"/>
          <a:ext cx="4345859" cy="249581"/>
        </a:xfrm>
        <a:custGeom>
          <a:avLst/>
          <a:gdLst/>
          <a:ahLst/>
          <a:cxnLst/>
          <a:rect l="0" t="0" r="0" b="0"/>
          <a:pathLst>
            <a:path>
              <a:moveTo>
                <a:pt x="4345859" y="0"/>
              </a:moveTo>
              <a:lnTo>
                <a:pt x="4345859" y="124790"/>
              </a:lnTo>
              <a:lnTo>
                <a:pt x="0" y="124790"/>
              </a:lnTo>
              <a:lnTo>
                <a:pt x="0" y="2495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2D5A6-03C8-4DEE-9274-485D71C57E11}">
      <dsp:nvSpPr>
        <dsp:cNvPr id="0" name=""/>
        <dsp:cNvSpPr/>
      </dsp:nvSpPr>
      <dsp:spPr>
        <a:xfrm>
          <a:off x="6000116" y="846143"/>
          <a:ext cx="1188481" cy="5942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Típicos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6000116" y="846143"/>
        <a:ext cx="1188481" cy="594240"/>
      </dsp:txXfrm>
    </dsp:sp>
    <dsp:sp modelId="{D1A45D81-3C50-4BFD-8725-39D45BC458FA}">
      <dsp:nvSpPr>
        <dsp:cNvPr id="0" name=""/>
        <dsp:cNvSpPr/>
      </dsp:nvSpPr>
      <dsp:spPr>
        <a:xfrm>
          <a:off x="1549575" y="1689965"/>
          <a:ext cx="1397844" cy="5942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Fenotiazinas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549575" y="1689965"/>
        <a:ext cx="1397844" cy="594240"/>
      </dsp:txXfrm>
    </dsp:sp>
    <dsp:sp modelId="{4E8A1F11-6FF0-40CD-B509-ECD10C2F4C01}">
      <dsp:nvSpPr>
        <dsp:cNvPr id="0" name=""/>
        <dsp:cNvSpPr/>
      </dsp:nvSpPr>
      <dsp:spPr>
        <a:xfrm>
          <a:off x="3361" y="2533787"/>
          <a:ext cx="1188481" cy="594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Alifáticas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361" y="2533787"/>
        <a:ext cx="1188481" cy="594240"/>
      </dsp:txXfrm>
    </dsp:sp>
    <dsp:sp modelId="{202CB4CB-3EE1-438C-B8A1-3A60A5A956F3}">
      <dsp:nvSpPr>
        <dsp:cNvPr id="0" name=""/>
        <dsp:cNvSpPr/>
      </dsp:nvSpPr>
      <dsp:spPr>
        <a:xfrm>
          <a:off x="242970" y="3408272"/>
          <a:ext cx="1614148" cy="5942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Clorpromazina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242970" y="3408272"/>
        <a:ext cx="1614148" cy="594240"/>
      </dsp:txXfrm>
    </dsp:sp>
    <dsp:sp modelId="{60A3625F-D74F-49FB-83EA-51C7F54B757B}">
      <dsp:nvSpPr>
        <dsp:cNvPr id="0" name=""/>
        <dsp:cNvSpPr/>
      </dsp:nvSpPr>
      <dsp:spPr>
        <a:xfrm>
          <a:off x="1867090" y="2533787"/>
          <a:ext cx="1188481" cy="594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Piperazina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867090" y="2533787"/>
        <a:ext cx="1188481" cy="594240"/>
      </dsp:txXfrm>
    </dsp:sp>
    <dsp:sp modelId="{434CA534-1103-47DA-B951-106D8E2F4AA2}">
      <dsp:nvSpPr>
        <dsp:cNvPr id="0" name=""/>
        <dsp:cNvSpPr/>
      </dsp:nvSpPr>
      <dsp:spPr>
        <a:xfrm>
          <a:off x="2164210" y="3377609"/>
          <a:ext cx="1188481" cy="5942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Flufenazina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2164210" y="3377609"/>
        <a:ext cx="1188481" cy="594240"/>
      </dsp:txXfrm>
    </dsp:sp>
    <dsp:sp modelId="{4D0D5BAF-A028-4247-83E9-528D78C55501}">
      <dsp:nvSpPr>
        <dsp:cNvPr id="0" name=""/>
        <dsp:cNvSpPr/>
      </dsp:nvSpPr>
      <dsp:spPr>
        <a:xfrm>
          <a:off x="2164210" y="4221431"/>
          <a:ext cx="1188481" cy="5942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Perfenazina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2164210" y="4221431"/>
        <a:ext cx="1188481" cy="594240"/>
      </dsp:txXfrm>
    </dsp:sp>
    <dsp:sp modelId="{DE4DB41B-0398-4C69-9A46-91637DED2167}">
      <dsp:nvSpPr>
        <dsp:cNvPr id="0" name=""/>
        <dsp:cNvSpPr/>
      </dsp:nvSpPr>
      <dsp:spPr>
        <a:xfrm>
          <a:off x="3305153" y="2533787"/>
          <a:ext cx="1188481" cy="594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Piperidina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305153" y="2533787"/>
        <a:ext cx="1188481" cy="594240"/>
      </dsp:txXfrm>
    </dsp:sp>
    <dsp:sp modelId="{ABBAA198-ACA1-4491-A006-D573D2995528}">
      <dsp:nvSpPr>
        <dsp:cNvPr id="0" name=""/>
        <dsp:cNvSpPr/>
      </dsp:nvSpPr>
      <dsp:spPr>
        <a:xfrm>
          <a:off x="3602273" y="3377609"/>
          <a:ext cx="1188481" cy="5942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Tioridazina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602273" y="3377609"/>
        <a:ext cx="1188481" cy="594240"/>
      </dsp:txXfrm>
    </dsp:sp>
    <dsp:sp modelId="{E4159C27-0F69-4105-9666-86F21561B320}">
      <dsp:nvSpPr>
        <dsp:cNvPr id="0" name=""/>
        <dsp:cNvSpPr/>
      </dsp:nvSpPr>
      <dsp:spPr>
        <a:xfrm>
          <a:off x="3602273" y="4221431"/>
          <a:ext cx="1507755" cy="5942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Mesoridazina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602273" y="4221431"/>
        <a:ext cx="1507755" cy="594240"/>
      </dsp:txXfrm>
    </dsp:sp>
    <dsp:sp modelId="{2017F0DC-E267-42B9-9066-76FCCE275E3F}">
      <dsp:nvSpPr>
        <dsp:cNvPr id="0" name=""/>
        <dsp:cNvSpPr/>
      </dsp:nvSpPr>
      <dsp:spPr>
        <a:xfrm>
          <a:off x="4670763" y="1689965"/>
          <a:ext cx="1478292" cy="5942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Butirofenonas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4670763" y="1689965"/>
        <a:ext cx="1478292" cy="594240"/>
      </dsp:txXfrm>
    </dsp:sp>
    <dsp:sp modelId="{61A19078-85B5-449A-9A23-3FF2C998DF81}">
      <dsp:nvSpPr>
        <dsp:cNvPr id="0" name=""/>
        <dsp:cNvSpPr/>
      </dsp:nvSpPr>
      <dsp:spPr>
        <a:xfrm>
          <a:off x="5040336" y="2533787"/>
          <a:ext cx="1188481" cy="594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Haloperidol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040336" y="2533787"/>
        <a:ext cx="1188481" cy="594240"/>
      </dsp:txXfrm>
    </dsp:sp>
    <dsp:sp modelId="{7C017598-48D7-4859-9CC9-52FB11A9FADA}">
      <dsp:nvSpPr>
        <dsp:cNvPr id="0" name=""/>
        <dsp:cNvSpPr/>
      </dsp:nvSpPr>
      <dsp:spPr>
        <a:xfrm>
          <a:off x="5040336" y="3377609"/>
          <a:ext cx="1188481" cy="594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Pimozide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5040336" y="3377609"/>
        <a:ext cx="1188481" cy="594240"/>
      </dsp:txXfrm>
    </dsp:sp>
    <dsp:sp modelId="{C02619E7-22DC-46F6-B7F9-C5CCB7E46255}">
      <dsp:nvSpPr>
        <dsp:cNvPr id="0" name=""/>
        <dsp:cNvSpPr/>
      </dsp:nvSpPr>
      <dsp:spPr>
        <a:xfrm>
          <a:off x="6398637" y="1689965"/>
          <a:ext cx="1188481" cy="5942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Tioxantina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6398637" y="1689965"/>
        <a:ext cx="1188481" cy="594240"/>
      </dsp:txXfrm>
    </dsp:sp>
    <dsp:sp modelId="{2F79C5DC-8CF0-4EE8-9AB7-33DE8B2348E5}">
      <dsp:nvSpPr>
        <dsp:cNvPr id="0" name=""/>
        <dsp:cNvSpPr/>
      </dsp:nvSpPr>
      <dsp:spPr>
        <a:xfrm>
          <a:off x="6695757" y="2533787"/>
          <a:ext cx="1188481" cy="594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Tiotixeno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6695757" y="2533787"/>
        <a:ext cx="1188481" cy="594240"/>
      </dsp:txXfrm>
    </dsp:sp>
    <dsp:sp modelId="{421900EA-9A14-4EF3-96F0-708CDCFBCB3E}">
      <dsp:nvSpPr>
        <dsp:cNvPr id="0" name=""/>
        <dsp:cNvSpPr/>
      </dsp:nvSpPr>
      <dsp:spPr>
        <a:xfrm>
          <a:off x="7836699" y="1689965"/>
          <a:ext cx="1864097" cy="5348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Dibenzoxazepinas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7836699" y="1689965"/>
        <a:ext cx="1864097" cy="534822"/>
      </dsp:txXfrm>
    </dsp:sp>
    <dsp:sp modelId="{A68740F7-60FB-4AF6-BBAE-0C4E593CCB54}">
      <dsp:nvSpPr>
        <dsp:cNvPr id="0" name=""/>
        <dsp:cNvSpPr/>
      </dsp:nvSpPr>
      <dsp:spPr>
        <a:xfrm>
          <a:off x="8302724" y="2474369"/>
          <a:ext cx="1188481" cy="594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Loxapina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8302724" y="2474369"/>
        <a:ext cx="1188481" cy="594240"/>
      </dsp:txXfrm>
    </dsp:sp>
    <dsp:sp modelId="{CF84BA6E-1291-4D90-A83F-CADD7C565BFC}">
      <dsp:nvSpPr>
        <dsp:cNvPr id="0" name=""/>
        <dsp:cNvSpPr/>
      </dsp:nvSpPr>
      <dsp:spPr>
        <a:xfrm>
          <a:off x="9837651" y="1689965"/>
          <a:ext cx="1688761" cy="5942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Dihidroindolonas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9837651" y="1689965"/>
        <a:ext cx="1688761" cy="594240"/>
      </dsp:txXfrm>
    </dsp:sp>
    <dsp:sp modelId="{5E8C80B0-9B25-44A2-B827-E2061641BFAE}">
      <dsp:nvSpPr>
        <dsp:cNvPr id="0" name=""/>
        <dsp:cNvSpPr/>
      </dsp:nvSpPr>
      <dsp:spPr>
        <a:xfrm>
          <a:off x="10372569" y="2533787"/>
          <a:ext cx="1188481" cy="594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smtClean="0">
              <a:solidFill>
                <a:schemeClr val="bg1">
                  <a:lumMod val="95000"/>
                  <a:lumOff val="5000"/>
                </a:schemeClr>
              </a:solidFill>
            </a:rPr>
            <a:t>Molindona</a:t>
          </a:r>
          <a:endParaRPr lang="pt-BR" sz="1700" b="1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0372569" y="2533787"/>
        <a:ext cx="1188481" cy="594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269DB-0E41-4A91-822B-9C9168A68691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C455F-3E43-4482-B0DB-86029F16D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95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455F-3E43-4482-B0DB-86029F16D06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4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455F-3E43-4482-B0DB-86029F16D06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0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 latinLnBrk="0">
              <a:defRPr lang="pt-BR"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grpSp>
        <p:nvGrpSpPr>
          <p:cNvPr id="256" name="linha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58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59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60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61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62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63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64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65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66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67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68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69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70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71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72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73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74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75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76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77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78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79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80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81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82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83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84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85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86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87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88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89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90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91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92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93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94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95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96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97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98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299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00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01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02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03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04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05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06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07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08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09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10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11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12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13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14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15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16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17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18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19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20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21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22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23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24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25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26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27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28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29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30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31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32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33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34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35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36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37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38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39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40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41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42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43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44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45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46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47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48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49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50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51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52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53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54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55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56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57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58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59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60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61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62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63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64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65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66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67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68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69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70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71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72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73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74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75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76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77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78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  <p:sp>
          <p:nvSpPr>
            <p:cNvPr id="379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93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ha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orma Liv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pt-BR"/>
            </a:lvl5pPr>
            <a:lvl6pPr marL="1956816" latinLnBrk="0">
              <a:defRPr lang="pt-BR"/>
            </a:lvl6pPr>
            <a:lvl7pPr marL="1956816" latinLnBrk="0">
              <a:defRPr lang="pt-BR"/>
            </a:lvl7pPr>
            <a:lvl8pPr marL="1956816" latinLnBrk="0">
              <a:defRPr lang="pt-BR"/>
            </a:lvl8pPr>
            <a:lvl9pPr marL="1956816" latinLnBrk="0">
              <a:defRPr lang="pt-BR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6ECC2-CA18-49FE-B0C3-7868C6D94B94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A66-FCD7-4C60-83C8-BA8DD7C5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9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ha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 baseline="0"/>
            </a:lvl8pPr>
            <a:lvl9pPr latinLnBrk="0">
              <a:defRPr lang="pt-BR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6ECC2-CA18-49FE-B0C3-7868C6D94B94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A66-FCD7-4C60-83C8-BA8DD7C5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9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ha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4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 latinLnBrk="0">
              <a:defRPr lang="pt-BR"/>
            </a:lvl2pPr>
            <a:lvl3pPr marL="777240" latinLnBrk="0">
              <a:defRPr lang="pt-BR"/>
            </a:lvl3pPr>
            <a:lvl4pPr marL="1005840" latinLnBrk="0">
              <a:defRPr lang="pt-BR"/>
            </a:lvl4pPr>
            <a:lvl5pPr marL="1234440" latinLnBrk="0">
              <a:defRPr lang="pt-BR"/>
            </a:lvl5pPr>
            <a:lvl6pPr marL="1463040" latinLnBrk="0">
              <a:defRPr lang="pt-BR" baseline="0"/>
            </a:lvl6pPr>
            <a:lvl7pPr marL="1691640" latinLnBrk="0">
              <a:defRPr lang="pt-BR" baseline="0"/>
            </a:lvl7pPr>
            <a:lvl8pPr marL="1920240" latinLnBrk="0">
              <a:defRPr lang="pt-BR" baseline="0"/>
            </a:lvl8pPr>
            <a:lvl9pPr marL="2148840" latinLnBrk="0">
              <a:defRPr lang="pt-BR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6ECC2-CA18-49FE-B0C3-7868C6D94B94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A66-FCD7-4C60-83C8-BA8DD7C5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43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ha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57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58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59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60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61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62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63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64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65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66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67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68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69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70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71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72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73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74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75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76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77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78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79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80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81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82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83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84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85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86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87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88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89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90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91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92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93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94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95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96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97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98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299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00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01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02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03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04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05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06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07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08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09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10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11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12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13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14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15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16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17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18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19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20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21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22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23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24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25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26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27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28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29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30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31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32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33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34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35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36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37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38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39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40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41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42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43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44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45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46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47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48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49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50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51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52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53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54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55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56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57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58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59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60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61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62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63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64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65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66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67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68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69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70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71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72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73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74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75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76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77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  <p:sp>
          <p:nvSpPr>
            <p:cNvPr id="378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 latinLnBrk="0">
              <a:defRPr lang="pt-BR" sz="44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t-BR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6ECC2-CA18-49FE-B0C3-7868C6D94B94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A66-FCD7-4C60-83C8-BA8DD7C5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94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ha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0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1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 latinLnBrk="0">
              <a:defRPr lang="pt-BR" sz="2400"/>
            </a:lvl1pPr>
            <a:lvl2pPr latinLnBrk="0">
              <a:defRPr lang="pt-BR" sz="2000"/>
            </a:lvl2pPr>
            <a:lvl3pPr latinLnBrk="0">
              <a:defRPr lang="pt-BR" sz="1800"/>
            </a:lvl3pPr>
            <a:lvl4pPr latinLnBrk="0">
              <a:defRPr lang="pt-BR" sz="1600"/>
            </a:lvl4pPr>
            <a:lvl5pPr latinLnBrk="0">
              <a:defRPr lang="pt-BR" sz="1600"/>
            </a:lvl5pPr>
            <a:lvl6pPr marL="1956816" latinLnBrk="0">
              <a:defRPr lang="pt-BR" sz="1600"/>
            </a:lvl6pPr>
            <a:lvl7pPr marL="1956816" latinLnBrk="0">
              <a:defRPr lang="pt-BR" sz="1600" baseline="0"/>
            </a:lvl7pPr>
            <a:lvl8pPr marL="1956816" latinLnBrk="0">
              <a:defRPr lang="pt-BR" sz="1600" baseline="0"/>
            </a:lvl8pPr>
            <a:lvl9pPr marL="1956816" latinLnBrk="0">
              <a:defRPr lang="pt-BR" sz="16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 latinLnBrk="0">
              <a:defRPr lang="pt-BR" sz="2400"/>
            </a:lvl1pPr>
            <a:lvl2pPr latinLnBrk="0">
              <a:defRPr lang="pt-BR" sz="2000"/>
            </a:lvl2pPr>
            <a:lvl3pPr latinLnBrk="0">
              <a:defRPr lang="pt-BR" sz="1800"/>
            </a:lvl3pPr>
            <a:lvl4pPr latinLnBrk="0">
              <a:defRPr lang="pt-BR" sz="1600"/>
            </a:lvl4pPr>
            <a:lvl5pPr latinLnBrk="0">
              <a:defRPr lang="pt-BR" sz="1600"/>
            </a:lvl5pPr>
            <a:lvl6pPr marL="1956816" latinLnBrk="0">
              <a:defRPr lang="pt-BR" sz="1600"/>
            </a:lvl6pPr>
            <a:lvl7pPr marL="1956816" latinLnBrk="0">
              <a:defRPr lang="pt-BR" sz="1600"/>
            </a:lvl7pPr>
            <a:lvl8pPr marL="1956816" latinLnBrk="0">
              <a:defRPr lang="pt-BR" sz="1600" baseline="0"/>
            </a:lvl8pPr>
            <a:lvl9pPr marL="1956816" latinLnBrk="0">
              <a:defRPr lang="pt-BR" sz="16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6ECC2-CA18-49FE-B0C3-7868C6D94B94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A66-FCD7-4C60-83C8-BA8DD7C5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7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ha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orma Liv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1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2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3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4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 latinLnBrk="0">
              <a:defRPr lang="pt-BR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pt-BR" sz="2400" b="0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 latinLnBrk="0">
              <a:defRPr lang="pt-BR" sz="2400"/>
            </a:lvl1pPr>
            <a:lvl2pPr latinLnBrk="0">
              <a:defRPr lang="pt-BR" sz="2000"/>
            </a:lvl2pPr>
            <a:lvl3pPr latinLnBrk="0">
              <a:defRPr lang="pt-BR" sz="1800"/>
            </a:lvl3pPr>
            <a:lvl4pPr latinLnBrk="0">
              <a:defRPr lang="pt-BR" sz="1600"/>
            </a:lvl4pPr>
            <a:lvl5pPr latinLnBrk="0">
              <a:defRPr lang="pt-BR" sz="1600"/>
            </a:lvl5pPr>
            <a:lvl6pPr marL="1956816" latinLnBrk="0">
              <a:defRPr lang="pt-BR" sz="1600"/>
            </a:lvl6pPr>
            <a:lvl7pPr marL="1956816" latinLnBrk="0">
              <a:defRPr lang="pt-BR" sz="1600" baseline="0"/>
            </a:lvl7pPr>
            <a:lvl8pPr marL="1956816" latinLnBrk="0">
              <a:defRPr lang="pt-BR" sz="1600" baseline="0"/>
            </a:lvl8pPr>
            <a:lvl9pPr marL="1956816" latinLnBrk="0">
              <a:defRPr lang="pt-BR" sz="16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pt-BR" sz="2400" b="0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 latinLnBrk="0">
              <a:defRPr lang="pt-BR" sz="2400"/>
            </a:lvl1pPr>
            <a:lvl2pPr latinLnBrk="0">
              <a:defRPr lang="pt-BR" sz="2000"/>
            </a:lvl2pPr>
            <a:lvl3pPr latinLnBrk="0">
              <a:defRPr lang="pt-BR" sz="1800"/>
            </a:lvl3pPr>
            <a:lvl4pPr latinLnBrk="0">
              <a:defRPr lang="pt-BR" sz="1600"/>
            </a:lvl4pPr>
            <a:lvl5pPr marL="1956816" latinLnBrk="0">
              <a:defRPr lang="pt-BR" sz="1600"/>
            </a:lvl5pPr>
            <a:lvl6pPr marL="1956816" latinLnBrk="0">
              <a:defRPr lang="pt-BR" sz="1600"/>
            </a:lvl6pPr>
            <a:lvl7pPr marL="1956816" latinLnBrk="0">
              <a:defRPr lang="pt-BR" sz="1600"/>
            </a:lvl7pPr>
            <a:lvl8pPr marL="1956816" latinLnBrk="0">
              <a:defRPr lang="pt-BR" sz="1600"/>
            </a:lvl8pPr>
            <a:lvl9pPr marL="1956816" latinLnBrk="0">
              <a:defRPr lang="pt-BR"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6ECC2-CA18-49FE-B0C3-7868C6D94B94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A66-FCD7-4C60-83C8-BA8DD7C5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2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ha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8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59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0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1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2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3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4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5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6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7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8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69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0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1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2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3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4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5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6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7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8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79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0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1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2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3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4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5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6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7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8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89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0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1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2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3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4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5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6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7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8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199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0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1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2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3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4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5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6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7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8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09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0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1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2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3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4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5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6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7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8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19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0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1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2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3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4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5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6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7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8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29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  <p:sp>
          <p:nvSpPr>
            <p:cNvPr id="230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800" dirty="0">
                <a:ln>
                  <a:noFill/>
                </a:ln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6ECC2-CA18-49FE-B0C3-7868C6D94B94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A66-FCD7-4C60-83C8-BA8DD7C5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99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6ECC2-CA18-49FE-B0C3-7868C6D94B94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A66-FCD7-4C60-83C8-BA8DD7C5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8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quadro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 latinLnBrk="0">
              <a:defRPr lang="pt-BR" sz="3200" b="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 latinLnBrk="0">
              <a:defRPr lang="pt-BR" sz="2400"/>
            </a:lvl1pPr>
            <a:lvl2pPr latinLnBrk="0">
              <a:defRPr lang="pt-BR" sz="2000"/>
            </a:lvl2pPr>
            <a:lvl3pPr latinLnBrk="0">
              <a:defRPr lang="pt-BR" sz="1800"/>
            </a:lvl3pPr>
            <a:lvl4pPr latinLnBrk="0">
              <a:defRPr lang="pt-BR" sz="1600"/>
            </a:lvl4pPr>
            <a:lvl5pPr latinLnBrk="0">
              <a:defRPr lang="pt-BR" sz="1600"/>
            </a:lvl5pPr>
            <a:lvl6pPr latinLnBrk="0">
              <a:defRPr lang="pt-BR" sz="1600"/>
            </a:lvl6pPr>
            <a:lvl7pPr latinLnBrk="0">
              <a:defRPr lang="pt-BR" sz="1600" baseline="0"/>
            </a:lvl7pPr>
            <a:lvl8pPr latinLnBrk="0">
              <a:defRPr lang="pt-BR" sz="1600" baseline="0"/>
            </a:lvl8pPr>
            <a:lvl9pPr latinLnBrk="0">
              <a:defRPr lang="pt-BR" sz="16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pt-BR" sz="16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6ECC2-CA18-49FE-B0C3-7868C6D94B94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A66-FCD7-4C60-83C8-BA8DD7C5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3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quadro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v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v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v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v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180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 latinLnBrk="0">
              <a:defRPr lang="pt-BR" sz="3200" b="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pt-BR" sz="24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pt-BR" sz="16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6ECC2-CA18-49FE-B0C3-7868C6D94B94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3A66-FCD7-4C60-83C8-BA8DD7C5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B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6ECC2-CA18-49FE-B0C3-7868C6D94B94}" type="datetimeFigureOut">
              <a:rPr lang="pt-BR" smtClean="0"/>
              <a:t>05/04/2017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t-B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B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A3A66-FCD7-4C60-83C8-BA8DD7C5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41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810" y="1099719"/>
            <a:ext cx="9146382" cy="1696490"/>
          </a:xfrm>
        </p:spPr>
        <p:txBody>
          <a:bodyPr/>
          <a:lstStyle/>
          <a:p>
            <a:pPr algn="ctr"/>
            <a:r>
              <a:rPr lang="pt-BR" sz="6000" dirty="0" smtClean="0"/>
              <a:t>Antipsicóticos</a:t>
            </a:r>
            <a:endParaRPr lang="pt-BR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Acadêmicas: Sara </a:t>
            </a:r>
            <a:r>
              <a:rPr lang="pt-BR" dirty="0"/>
              <a:t>Ferretti e Sarah Marangoni </a:t>
            </a:r>
            <a:endParaRPr lang="pt-BR" dirty="0" smtClean="0"/>
          </a:p>
        </p:txBody>
      </p:sp>
      <p:pic>
        <p:nvPicPr>
          <p:cNvPr id="1026" name="Picture 2" descr="LAFA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3" y="112270"/>
            <a:ext cx="2201261" cy="220126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m para esquizofrenia sintomas positivos e negativ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1">
            <a:off x="3938792" y="3413942"/>
            <a:ext cx="6994250" cy="343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0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Serotoninérgica: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58398" y="2072427"/>
            <a:ext cx="10505066" cy="423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sz="2400" dirty="0" smtClean="0"/>
              <a:t>Baseada nessas evidências:</a:t>
            </a:r>
          </a:p>
          <a:p>
            <a:pPr marL="548640" lvl="2" indent="0">
              <a:buNone/>
            </a:pPr>
            <a:endParaRPr lang="pt-BR" sz="24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200" dirty="0" smtClean="0"/>
              <a:t>Efeitos </a:t>
            </a:r>
            <a:r>
              <a:rPr lang="pt-BR" sz="2200" dirty="0"/>
              <a:t>alucinógenos do LSD, semelhantes aos dos pacientes </a:t>
            </a:r>
            <a:r>
              <a:rPr lang="pt-BR" sz="2200" dirty="0" smtClean="0"/>
              <a:t>esquizofrenia, por conta da estimulação dos </a:t>
            </a:r>
            <a:r>
              <a:rPr lang="pt-BR" sz="2200" dirty="0"/>
              <a:t>receptores serotoninérgicos (5-HT²a</a:t>
            </a:r>
            <a:r>
              <a:rPr lang="pt-BR" sz="2200" dirty="0" smtClean="0"/>
              <a:t>)</a:t>
            </a:r>
          </a:p>
          <a:p>
            <a:pPr marL="548640" lvl="2" indent="0">
              <a:buNone/>
            </a:pPr>
            <a:endParaRPr lang="pt-BR" sz="22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200" dirty="0"/>
              <a:t>MA de </a:t>
            </a:r>
            <a:r>
              <a:rPr lang="pt-BR" sz="2200" dirty="0" err="1" smtClean="0"/>
              <a:t>antipsicóticos</a:t>
            </a:r>
            <a:r>
              <a:rPr lang="pt-BR" sz="2200" dirty="0" smtClean="0"/>
              <a:t> </a:t>
            </a:r>
            <a:r>
              <a:rPr lang="pt-BR" sz="2200" dirty="0"/>
              <a:t>atípicos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7170" name="Picture 2" descr="Resultado de imagem para L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8824" y="3773715"/>
            <a:ext cx="5483176" cy="308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5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Glutamatérgica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74512" y="2072427"/>
            <a:ext cx="10946630" cy="423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sz="2400" dirty="0" smtClean="0"/>
              <a:t>Baseada nessas evidências:</a:t>
            </a:r>
          </a:p>
          <a:p>
            <a:pPr marL="548640" lvl="2" indent="0" algn="just">
              <a:buNone/>
            </a:pPr>
            <a:endParaRPr lang="pt-BR" sz="2400" dirty="0" smtClean="0"/>
          </a:p>
          <a:p>
            <a:pPr lvl="2" algn="just"/>
            <a:r>
              <a:rPr lang="pt-BR" sz="2400" dirty="0"/>
              <a:t>O</a:t>
            </a:r>
            <a:r>
              <a:rPr lang="pt-BR" sz="2400" dirty="0" smtClean="0"/>
              <a:t>bservação </a:t>
            </a:r>
            <a:r>
              <a:rPr lang="pt-BR" sz="2400" dirty="0"/>
              <a:t>do resultado do uso da FENICICLIDINA (antagonista NMDA) induz psicose semelhante à </a:t>
            </a:r>
            <a:r>
              <a:rPr lang="pt-BR" sz="2400" dirty="0" smtClean="0"/>
              <a:t>esquizofrenia.</a:t>
            </a:r>
          </a:p>
          <a:p>
            <a:pPr marL="548640" lvl="2" indent="0" algn="just">
              <a:buNone/>
            </a:pPr>
            <a:r>
              <a:rPr lang="pt-BR" sz="2400" dirty="0" smtClean="0"/>
              <a:t>-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pt-BR" sz="2400" dirty="0"/>
              <a:t>DA no córtex pré-frontal e estruturas </a:t>
            </a:r>
            <a:r>
              <a:rPr lang="pt-BR" sz="2400" dirty="0" err="1"/>
              <a:t>subcorticais</a:t>
            </a:r>
            <a:endParaRPr lang="pt-BR" sz="2400" dirty="0"/>
          </a:p>
          <a:p>
            <a:pPr marL="548640" lvl="2" indent="0" algn="just">
              <a:buNone/>
            </a:pPr>
            <a:endParaRPr lang="pt-BR" sz="2400" dirty="0" smtClean="0"/>
          </a:p>
          <a:p>
            <a:pPr marL="548640" lvl="2" indent="0" algn="just">
              <a:buNone/>
            </a:pPr>
            <a:endParaRPr lang="pt-BR" sz="2400" dirty="0"/>
          </a:p>
          <a:p>
            <a:pPr lvl="2" algn="just"/>
            <a:r>
              <a:rPr lang="pt-BR" sz="2400" dirty="0"/>
              <a:t>Estudo </a:t>
            </a:r>
            <a:r>
              <a:rPr lang="pt-BR" sz="2400" dirty="0" err="1" smtClean="0"/>
              <a:t>pós-mortem</a:t>
            </a:r>
            <a:r>
              <a:rPr lang="pt-BR" sz="2400" dirty="0" smtClean="0"/>
              <a:t> </a:t>
            </a:r>
            <a:r>
              <a:rPr lang="pt-BR" sz="2400" dirty="0"/>
              <a:t>indicaram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pt-BR" sz="2400" dirty="0" smtClean="0"/>
              <a:t> </a:t>
            </a:r>
            <a:r>
              <a:rPr lang="pt-BR" sz="2400" dirty="0"/>
              <a:t>da [ ] de glutamato no córtex frontal e </a:t>
            </a:r>
            <a:r>
              <a:rPr lang="pt-BR" sz="2400" dirty="0" smtClean="0"/>
              <a:t>hipocampo</a:t>
            </a:r>
          </a:p>
          <a:p>
            <a:pPr marL="548640" lvl="2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252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2174" t="14101" r="15605" b="24314"/>
          <a:stretch/>
        </p:blipFill>
        <p:spPr>
          <a:xfrm>
            <a:off x="1451976" y="713678"/>
            <a:ext cx="9498521" cy="528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Antipsicóticos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2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Definição: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50284" y="2072427"/>
            <a:ext cx="10505066" cy="423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 </a:t>
            </a:r>
            <a:r>
              <a:rPr lang="pt-BR" dirty="0"/>
              <a:t>Também chamados de: </a:t>
            </a:r>
            <a:r>
              <a:rPr lang="pt-BR" dirty="0" err="1" smtClean="0"/>
              <a:t>neurolépticos</a:t>
            </a:r>
            <a:r>
              <a:rPr lang="pt-BR" dirty="0"/>
              <a:t>, </a:t>
            </a:r>
            <a:r>
              <a:rPr lang="pt-BR" dirty="0" err="1"/>
              <a:t>antiesquizofrenicos</a:t>
            </a:r>
            <a:r>
              <a:rPr lang="pt-BR" dirty="0"/>
              <a:t> ou tranquilizantes </a:t>
            </a:r>
            <a:r>
              <a:rPr lang="pt-BR" dirty="0" smtClean="0"/>
              <a:t>maiores.</a:t>
            </a:r>
          </a:p>
          <a:p>
            <a:pPr algn="just"/>
            <a:r>
              <a:rPr lang="pt-BR" sz="2400" dirty="0" err="1" smtClean="0"/>
              <a:t>Neurolépticos</a:t>
            </a:r>
            <a:r>
              <a:rPr lang="pt-BR" sz="2400" dirty="0" smtClean="0"/>
              <a:t> </a:t>
            </a:r>
            <a:r>
              <a:rPr lang="pt-BR" sz="2400" dirty="0">
                <a:cs typeface="Times New Roman" panose="02020603050405020304" pitchFamily="18" charset="0"/>
              </a:rPr>
              <a:t>≠ </a:t>
            </a:r>
            <a:r>
              <a:rPr lang="pt-BR" sz="2400" dirty="0" smtClean="0">
                <a:cs typeface="Times New Roman" panose="02020603050405020304" pitchFamily="18" charset="0"/>
              </a:rPr>
              <a:t>Antipsicóticos:</a:t>
            </a:r>
          </a:p>
          <a:p>
            <a:pPr marL="0" indent="0" algn="just">
              <a:buNone/>
            </a:pPr>
            <a:r>
              <a:rPr lang="pt-BR" dirty="0" smtClean="0"/>
              <a:t>	- </a:t>
            </a:r>
            <a:r>
              <a:rPr lang="pt-BR" dirty="0" err="1" smtClean="0"/>
              <a:t>Neuroléptico</a:t>
            </a:r>
            <a:r>
              <a:rPr lang="pt-BR" dirty="0" smtClean="0"/>
              <a:t> </a:t>
            </a:r>
            <a:r>
              <a:rPr lang="pt-BR" dirty="0"/>
              <a:t>enfatiza as ações neurológicas do fármaco, que se </a:t>
            </a:r>
            <a:r>
              <a:rPr lang="pt-BR" dirty="0" smtClean="0"/>
              <a:t>	manifestam </a:t>
            </a:r>
            <a:r>
              <a:rPr lang="pt-BR" dirty="0"/>
              <a:t>comumente como efeitos adversos do </a:t>
            </a:r>
            <a:r>
              <a:rPr lang="pt-BR" dirty="0" smtClean="0"/>
              <a:t>tratamento.</a:t>
            </a:r>
          </a:p>
          <a:p>
            <a:pPr marL="0" indent="0" algn="just">
              <a:buNone/>
            </a:pPr>
            <a:r>
              <a:rPr lang="pt-BR" dirty="0" smtClean="0"/>
              <a:t>	- O </a:t>
            </a:r>
            <a:r>
              <a:rPr lang="pt-BR" dirty="0"/>
              <a:t>termo  </a:t>
            </a:r>
            <a:r>
              <a:rPr lang="pt-BR" dirty="0" err="1" smtClean="0"/>
              <a:t>antipsicótico</a:t>
            </a:r>
            <a:r>
              <a:rPr lang="pt-BR" dirty="0" smtClean="0"/>
              <a:t> </a:t>
            </a:r>
            <a:r>
              <a:rPr lang="pt-BR" dirty="0"/>
              <a:t>denota a capacidade desses fármacos de abolir a </a:t>
            </a:r>
            <a:r>
              <a:rPr lang="pt-BR" dirty="0" smtClean="0"/>
              <a:t>	psicose.</a:t>
            </a:r>
          </a:p>
          <a:p>
            <a:pPr algn="just"/>
            <a:r>
              <a:rPr lang="pt-BR" sz="2400" dirty="0" smtClean="0"/>
              <a:t>São </a:t>
            </a:r>
            <a:r>
              <a:rPr lang="pt-BR" sz="2400" dirty="0"/>
              <a:t>drogas utilizadas para o tratamento da esquizofrenia e outros transtornos psicóticos.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384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 Antipsicóticos Típicos, clássicos ou de 1ª geração:</a:t>
            </a:r>
          </a:p>
          <a:p>
            <a:r>
              <a:rPr lang="pt-BR" dirty="0" smtClean="0"/>
              <a:t>Antagonistas de D²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 Antipsicóticos atípicos ou de 2ª geração: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Antagonista </a:t>
            </a:r>
            <a:r>
              <a:rPr lang="pt-BR" dirty="0"/>
              <a:t>de baixa afinidade D2 e alta afinidade para 5-HT2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54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Antipsicóticos Típicos: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241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737" y="1943638"/>
            <a:ext cx="10691308" cy="4267200"/>
          </a:xfrm>
        </p:spPr>
        <p:txBody>
          <a:bodyPr/>
          <a:lstStyle/>
          <a:p>
            <a:pPr algn="just"/>
            <a:r>
              <a:rPr lang="pt-BR" dirty="0" smtClean="0"/>
              <a:t>Aprovação, em 1954, da </a:t>
            </a:r>
            <a:r>
              <a:rPr lang="pt-BR" dirty="0" err="1" smtClean="0"/>
              <a:t>clorpromazina</a:t>
            </a:r>
            <a:r>
              <a:rPr lang="pt-BR" dirty="0" smtClean="0"/>
              <a:t> para </a:t>
            </a:r>
            <a:r>
              <a:rPr lang="pt-BR" dirty="0"/>
              <a:t>o tratamento de esquizofrenia</a:t>
            </a:r>
            <a:r>
              <a:rPr lang="pt-BR" dirty="0" smtClean="0"/>
              <a:t>, sem muita compreensão do MA.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 1960 foi um pouco esclarecido o papel da </a:t>
            </a:r>
            <a:r>
              <a:rPr lang="pt-BR" dirty="0" err="1" smtClean="0"/>
              <a:t>DA</a:t>
            </a:r>
            <a:r>
              <a:rPr lang="pt-BR" dirty="0" smtClean="0"/>
              <a:t> no cérebro, foi quando o papel dos </a:t>
            </a:r>
            <a:r>
              <a:rPr lang="pt-BR" dirty="0" err="1" smtClean="0"/>
              <a:t>antipsicoticos</a:t>
            </a:r>
            <a:r>
              <a:rPr lang="pt-BR" dirty="0" smtClean="0"/>
              <a:t> foi elucidado pela primeira vez.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1980 demonstraram que a eficácia terapêutica e os efeitos adversos extrapiramidais dos </a:t>
            </a:r>
            <a:r>
              <a:rPr lang="pt-BR" dirty="0" err="1" smtClean="0"/>
              <a:t>Antipsicóticos</a:t>
            </a:r>
            <a:r>
              <a:rPr lang="pt-BR" dirty="0" smtClean="0"/>
              <a:t> típicos tinham relação com a afinidade desses fármacos pelos receptores D2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842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Mecanismo de Ação: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73488" y="1839698"/>
            <a:ext cx="11225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/>
              <a:t> </a:t>
            </a:r>
            <a:r>
              <a:rPr lang="pt-BR" sz="2400" dirty="0" smtClean="0"/>
              <a:t>Bloqueiam </a:t>
            </a:r>
            <a:r>
              <a:rPr lang="pt-BR" sz="2400" dirty="0"/>
              <a:t>os </a:t>
            </a:r>
            <a:r>
              <a:rPr lang="pt-BR" sz="2400" dirty="0" smtClean="0"/>
              <a:t>receptores de DOPAMINA </a:t>
            </a:r>
            <a:r>
              <a:rPr lang="pt-BR" sz="2400" dirty="0"/>
              <a:t>em todas as vias dopaminérgicas do </a:t>
            </a:r>
            <a:r>
              <a:rPr lang="pt-BR" sz="2400" dirty="0" smtClean="0"/>
              <a:t>SNC.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 smtClean="0"/>
              <a:t>Seu mecanismo de </a:t>
            </a:r>
            <a:r>
              <a:rPr lang="pt-BR" sz="2400" dirty="0"/>
              <a:t>ação como agentes </a:t>
            </a:r>
            <a:r>
              <a:rPr lang="pt-BR" sz="2400" dirty="0" err="1" smtClean="0"/>
              <a:t>antipsicóticos</a:t>
            </a:r>
            <a:r>
              <a:rPr lang="pt-BR" sz="2400" dirty="0" smtClean="0"/>
              <a:t> envolve apenas </a:t>
            </a:r>
            <a:r>
              <a:rPr lang="pt-BR" sz="2400" dirty="0"/>
              <a:t>o </a:t>
            </a:r>
            <a:r>
              <a:rPr lang="pt-BR" sz="2400" dirty="0" smtClean="0"/>
              <a:t>antagonismo dos </a:t>
            </a:r>
            <a:r>
              <a:rPr lang="pt-BR" sz="2400" dirty="0"/>
              <a:t>receptores D2 </a:t>
            </a:r>
            <a:r>
              <a:rPr lang="pt-BR" sz="2400" dirty="0" smtClean="0"/>
              <a:t>na via </a:t>
            </a:r>
            <a:r>
              <a:rPr lang="pt-BR" sz="2400" dirty="0" err="1" smtClean="0"/>
              <a:t>mesolímbicos</a:t>
            </a:r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 smtClean="0"/>
              <a:t>É necessária uma ligação de pelo menos 60% dos receptores </a:t>
            </a:r>
            <a:r>
              <a:rPr lang="pt-BR" sz="2400" dirty="0" err="1" smtClean="0"/>
              <a:t>estriatais</a:t>
            </a:r>
            <a:endParaRPr lang="pt-BR" sz="2400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17770" t="12125" r="12231" b="39477"/>
          <a:stretch/>
        </p:blipFill>
        <p:spPr bwMode="auto">
          <a:xfrm>
            <a:off x="1612336" y="3749040"/>
            <a:ext cx="8628944" cy="2960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30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810" y="1904998"/>
            <a:ext cx="4417702" cy="206169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dirty="0" err="1" smtClean="0"/>
              <a:t>Mesolimbica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 smtClean="0"/>
              <a:t>Ligação dos antagonistas </a:t>
            </a:r>
            <a:r>
              <a:rPr lang="pt-BR" dirty="0"/>
              <a:t> aos receptores </a:t>
            </a:r>
            <a:r>
              <a:rPr lang="pt-BR" dirty="0" smtClean="0"/>
              <a:t>D (D2)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melhora dos sintomas positivos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810" y="4203989"/>
            <a:ext cx="4417702" cy="2265391"/>
          </a:xfrm>
          <a:ln w="28575"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dirty="0" err="1" smtClean="0"/>
              <a:t>Mesocortical</a:t>
            </a:r>
            <a:r>
              <a:rPr lang="pt-BR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Ligação dos antagonistas </a:t>
            </a:r>
            <a:r>
              <a:rPr lang="pt-BR" dirty="0" smtClean="0"/>
              <a:t> aos receptores D (D1)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não altera ou agrava os sintomas negativos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2061694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dirty="0" err="1" smtClean="0"/>
              <a:t>Nigroestriatal</a:t>
            </a:r>
            <a:r>
              <a:rPr lang="pt-BR" dirty="0" smtClean="0"/>
              <a:t>:</a:t>
            </a:r>
          </a:p>
          <a:p>
            <a:pPr algn="just"/>
            <a:endParaRPr lang="pt-BR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dirty="0" smtClean="0"/>
              <a:t>Inibição da liberação e produção de </a:t>
            </a:r>
            <a:r>
              <a:rPr lang="pt-BR" dirty="0" err="1" smtClean="0"/>
              <a:t>ACh</a:t>
            </a:r>
            <a:r>
              <a:rPr lang="pt-BR" dirty="0" smtClean="0"/>
              <a:t>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SEP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51488" y="4203989"/>
            <a:ext cx="4417702" cy="2265391"/>
          </a:xfrm>
          <a:ln w="28575"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 Tubero-infundibular: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/>
              <a:t>Aumenta a liberação de prolactina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t-B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Hiperprolactinemia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Vias: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3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5714" y="1814846"/>
            <a:ext cx="9720445" cy="47791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 Psicose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 Esquizofrenia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Critérios DSM-V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 Vulnerabilidade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 Historia clinica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 Teoria da esquizofrenia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 Antipsicóticos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Classificação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Mecanismo de ação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Uso clinico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 Questões de residência</a:t>
            </a:r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780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78034980"/>
              </p:ext>
            </p:extLst>
          </p:nvPr>
        </p:nvGraphicFramePr>
        <p:xfrm>
          <a:off x="274750" y="1479520"/>
          <a:ext cx="11642501" cy="5661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Classes:</a:t>
            </a:r>
            <a:endParaRPr lang="pt-BR" dirty="0"/>
          </a:p>
        </p:txBody>
      </p:sp>
      <p:sp>
        <p:nvSpPr>
          <p:cNvPr id="43" name="Retângulo 42"/>
          <p:cNvSpPr/>
          <p:nvPr/>
        </p:nvSpPr>
        <p:spPr>
          <a:xfrm>
            <a:off x="457199" y="4818742"/>
            <a:ext cx="1748971" cy="72571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5239657" y="3918856"/>
            <a:ext cx="1378858" cy="75474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8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10353" t="14256" r="5593" b="51433"/>
          <a:stretch/>
        </p:blipFill>
        <p:spPr bwMode="auto">
          <a:xfrm>
            <a:off x="1004552" y="254990"/>
            <a:ext cx="10225826" cy="3090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Resultado de imagem para afinidade pelos subtipos de receptores antipsicotic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" b="18137"/>
          <a:stretch/>
        </p:blipFill>
        <p:spPr bwMode="auto">
          <a:xfrm>
            <a:off x="2125046" y="3567449"/>
            <a:ext cx="7984838" cy="297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Baixa potência: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 Tioridazina e </a:t>
            </a:r>
            <a:r>
              <a:rPr lang="pt-BR" dirty="0" err="1" smtClean="0"/>
              <a:t>Clorpromazina</a:t>
            </a:r>
            <a:endParaRPr lang="pt-BR" dirty="0" smtClean="0"/>
          </a:p>
          <a:p>
            <a:r>
              <a:rPr lang="pt-BR" dirty="0" smtClean="0"/>
              <a:t>Menor ligação a receptores D2</a:t>
            </a:r>
          </a:p>
          <a:p>
            <a:pPr lvl="1">
              <a:buFontTx/>
              <a:buChar char="-"/>
            </a:pPr>
            <a:r>
              <a:rPr lang="pt-BR" dirty="0" smtClean="0"/>
              <a:t>Menor eficácia</a:t>
            </a:r>
          </a:p>
          <a:p>
            <a:pPr lvl="1">
              <a:buFontTx/>
              <a:buChar char="-"/>
            </a:pPr>
            <a:r>
              <a:rPr lang="pt-BR" dirty="0" smtClean="0"/>
              <a:t>Menos SEP</a:t>
            </a:r>
          </a:p>
          <a:p>
            <a:pPr lvl="1">
              <a:buFontTx/>
              <a:buChar char="-"/>
            </a:pPr>
            <a:r>
              <a:rPr lang="pt-BR" dirty="0" smtClean="0"/>
              <a:t>Menor incidência de </a:t>
            </a:r>
            <a:r>
              <a:rPr lang="pt-BR" dirty="0" err="1" smtClean="0"/>
              <a:t>discinesia</a:t>
            </a:r>
            <a:endParaRPr lang="pt-BR" dirty="0" smtClean="0"/>
          </a:p>
          <a:p>
            <a:r>
              <a:rPr lang="pt-BR" dirty="0" smtClean="0"/>
              <a:t>Mais problemas cognitivos</a:t>
            </a:r>
          </a:p>
          <a:p>
            <a:pPr lvl="1">
              <a:buFontTx/>
              <a:buChar char="-"/>
            </a:pPr>
            <a:r>
              <a:rPr lang="pt-BR" dirty="0" smtClean="0"/>
              <a:t>Mais sedação</a:t>
            </a:r>
          </a:p>
          <a:p>
            <a:pPr lvl="1">
              <a:buFontTx/>
              <a:buChar char="-"/>
            </a:pPr>
            <a:r>
              <a:rPr lang="pt-BR" dirty="0" smtClean="0"/>
              <a:t>Mais efeitos anticolinérgicos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0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Alta potência: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dirty="0" err="1" smtClean="0"/>
              <a:t>Haloperidol</a:t>
            </a:r>
            <a:r>
              <a:rPr lang="pt-BR" dirty="0" smtClean="0"/>
              <a:t>, </a:t>
            </a:r>
            <a:r>
              <a:rPr lang="pt-BR" dirty="0" err="1" smtClean="0"/>
              <a:t>Flufenazina</a:t>
            </a:r>
            <a:r>
              <a:rPr lang="pt-BR" dirty="0" smtClean="0"/>
              <a:t> e </a:t>
            </a:r>
            <a:r>
              <a:rPr lang="pt-BR" dirty="0" err="1" smtClean="0"/>
              <a:t>Trifluoperazina</a:t>
            </a: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Maior ligação a receptores D2</a:t>
            </a:r>
          </a:p>
          <a:p>
            <a:pPr lvl="1">
              <a:buFontTx/>
              <a:buChar char="-"/>
            </a:pPr>
            <a:r>
              <a:rPr lang="pt-BR" dirty="0" smtClean="0"/>
              <a:t>Maior eficácia</a:t>
            </a:r>
          </a:p>
          <a:p>
            <a:pPr lvl="1">
              <a:buFontTx/>
              <a:buChar char="-"/>
            </a:pPr>
            <a:r>
              <a:rPr lang="pt-BR" dirty="0" smtClean="0"/>
              <a:t>Mais SEP</a:t>
            </a:r>
          </a:p>
          <a:p>
            <a:pPr lvl="1">
              <a:buFontTx/>
              <a:buChar char="-"/>
            </a:pPr>
            <a:r>
              <a:rPr lang="pt-BR" dirty="0" smtClean="0"/>
              <a:t>Maior incidência de </a:t>
            </a:r>
            <a:r>
              <a:rPr lang="pt-BR" dirty="0" err="1" smtClean="0"/>
              <a:t>discinesia</a:t>
            </a:r>
            <a:endParaRPr lang="pt-BR" dirty="0" smtClean="0"/>
          </a:p>
          <a:p>
            <a:r>
              <a:rPr lang="pt-BR" dirty="0" smtClean="0"/>
              <a:t>Menos problemas cognitivos</a:t>
            </a:r>
          </a:p>
          <a:p>
            <a:pPr lvl="1">
              <a:buFontTx/>
              <a:buChar char="-"/>
            </a:pPr>
            <a:r>
              <a:rPr lang="pt-BR" dirty="0" smtClean="0"/>
              <a:t>Menos sedação</a:t>
            </a:r>
          </a:p>
          <a:p>
            <a:pPr lvl="1">
              <a:buFontTx/>
              <a:buChar char="-"/>
            </a:pPr>
            <a:r>
              <a:rPr lang="pt-BR" dirty="0" smtClean="0"/>
              <a:t>Menos efeitos anticolinérgicos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16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0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Geral: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pt-BR" dirty="0" smtClean="0"/>
              <a:t>A maioria são absorvidos rapidamente, porém de modo incompleto.</a:t>
            </a:r>
          </a:p>
          <a:p>
            <a:pPr algn="just">
              <a:lnSpc>
                <a:spcPct val="100000"/>
              </a:lnSpc>
            </a:pPr>
            <a:r>
              <a:rPr lang="pt-BR" dirty="0" smtClean="0"/>
              <a:t>Muitos sofrem metabolismo de primeira passagem significativo.</a:t>
            </a:r>
          </a:p>
          <a:p>
            <a:pPr algn="just">
              <a:lnSpc>
                <a:spcPct val="100000"/>
              </a:lnSpc>
            </a:pPr>
            <a:r>
              <a:rPr lang="pt-BR" dirty="0" smtClean="0"/>
              <a:t>A maioria é altamente lipossolúvel e liga-se as proteínas.</a:t>
            </a:r>
          </a:p>
          <a:p>
            <a:pPr algn="just">
              <a:lnSpc>
                <a:spcPct val="100000"/>
              </a:lnSpc>
            </a:pPr>
            <a:r>
              <a:rPr lang="pt-BR" dirty="0" smtClean="0"/>
              <a:t>Tendem a ter grande volume de distribuição.</a:t>
            </a:r>
          </a:p>
          <a:p>
            <a:pPr algn="just">
              <a:lnSpc>
                <a:spcPct val="100000"/>
              </a:lnSpc>
            </a:pPr>
            <a:r>
              <a:rPr lang="pt-BR" dirty="0" smtClean="0"/>
              <a:t>São metabolizados, em sua maioria, quase totalmente por oxidação, ou </a:t>
            </a:r>
            <a:r>
              <a:rPr lang="pt-BR" dirty="0" err="1" smtClean="0"/>
              <a:t>desmetilação</a:t>
            </a:r>
            <a:r>
              <a:rPr lang="pt-BR" dirty="0" smtClean="0"/>
              <a:t>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635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Fenotiazinas: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30927" y="1840605"/>
            <a:ext cx="4417702" cy="7620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3200" dirty="0" err="1" smtClean="0"/>
              <a:t>Clorpromazina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7067" y="2729247"/>
            <a:ext cx="6362704" cy="3916252"/>
          </a:xfrm>
        </p:spPr>
        <p:txBody>
          <a:bodyPr>
            <a:normAutofit lnSpcReduction="10000"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pt-BR" sz="2200" dirty="0" smtClean="0"/>
              <a:t>Menos potente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200" dirty="0" smtClean="0"/>
              <a:t>Maior sedação e ganho de peso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200" dirty="0" smtClean="0"/>
              <a:t>Efeitos EP moderados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200" dirty="0" smtClean="0"/>
              <a:t>Ação em receptores:</a:t>
            </a:r>
          </a:p>
          <a:p>
            <a:pPr marL="301752" lvl="1" indent="0" algn="just">
              <a:buNone/>
            </a:pPr>
            <a:r>
              <a:rPr lang="pt-BR" sz="2200" dirty="0" smtClean="0"/>
              <a:t>- </a:t>
            </a:r>
            <a:r>
              <a:rPr lang="pt-BR" sz="2200" dirty="0" err="1" smtClean="0"/>
              <a:t>Muscarínicos</a:t>
            </a:r>
            <a:r>
              <a:rPr lang="pt-BR" sz="2200" dirty="0" smtClean="0"/>
              <a:t>, 5-HT2, </a:t>
            </a:r>
            <a:r>
              <a:rPr lang="el-GR" sz="2200" dirty="0" smtClean="0"/>
              <a:t>α</a:t>
            </a:r>
            <a:r>
              <a:rPr lang="pt-BR" sz="2200" dirty="0" smtClean="0"/>
              <a:t>1, histaminérgico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200" dirty="0" smtClean="0"/>
              <a:t>É </a:t>
            </a:r>
            <a:r>
              <a:rPr lang="pt-BR" sz="2200" dirty="0"/>
              <a:t>bem absorvida por </a:t>
            </a:r>
            <a:r>
              <a:rPr lang="pt-BR" sz="2200" dirty="0" smtClean="0"/>
              <a:t>VO (início </a:t>
            </a:r>
            <a:r>
              <a:rPr lang="pt-BR" sz="2200" dirty="0"/>
              <a:t>de ação em 30 a 60 minutos</a:t>
            </a:r>
            <a:r>
              <a:rPr lang="pt-BR" sz="2200" dirty="0" smtClean="0"/>
              <a:t>),porem </a:t>
            </a:r>
            <a:r>
              <a:rPr lang="pt-BR" sz="2200" dirty="0"/>
              <a:t>tem considerável metabolismo de primeira passagem</a:t>
            </a:r>
            <a:r>
              <a:rPr lang="pt-BR" sz="2200" dirty="0" smtClean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200" dirty="0" smtClean="0"/>
              <a:t>Meia-vida: 16-30 horas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200" dirty="0"/>
              <a:t>dose indicada para adultos varia de 25 a 1600 mg por dia</a:t>
            </a:r>
            <a:endParaRPr lang="pt-BR" sz="2200" dirty="0" smtClean="0"/>
          </a:p>
          <a:p>
            <a:pPr>
              <a:buFontTx/>
              <a:buChar char="-"/>
            </a:pPr>
            <a:endParaRPr lang="pt-BR" sz="28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160568" y="1840605"/>
            <a:ext cx="4417702" cy="7620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3200" dirty="0" err="1" smtClean="0"/>
              <a:t>Flufenazina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241288" y="2703489"/>
            <a:ext cx="4417702" cy="3352801"/>
          </a:xfrm>
        </p:spPr>
        <p:txBody>
          <a:bodyPr>
            <a:normAutofit/>
          </a:bodyPr>
          <a:lstStyle/>
          <a:p>
            <a:r>
              <a:rPr lang="pt-BR" sz="2200" dirty="0" smtClean="0"/>
              <a:t>Mais potente</a:t>
            </a:r>
          </a:p>
          <a:p>
            <a:r>
              <a:rPr lang="pt-BR" sz="2200" dirty="0" smtClean="0"/>
              <a:t>Pouca sedação</a:t>
            </a:r>
          </a:p>
          <a:p>
            <a:r>
              <a:rPr lang="pt-BR" sz="2200" dirty="0"/>
              <a:t>S</a:t>
            </a:r>
            <a:r>
              <a:rPr lang="pt-BR" sz="2200" dirty="0" smtClean="0"/>
              <a:t>EP pronunciados</a:t>
            </a:r>
          </a:p>
          <a:p>
            <a:pPr>
              <a:buFontTx/>
              <a:buChar char="-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3152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err="1" smtClean="0"/>
              <a:t>Butirofenas</a:t>
            </a:r>
            <a:r>
              <a:rPr lang="pt-BR" sz="3600" dirty="0" smtClean="0"/>
              <a:t>: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9066" y="2059548"/>
            <a:ext cx="4565754" cy="76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800" dirty="0" smtClean="0"/>
              <a:t> </a:t>
            </a:r>
            <a:r>
              <a:rPr lang="pt-BR" sz="2800" dirty="0" err="1" smtClean="0"/>
              <a:t>Haloperidol</a:t>
            </a:r>
            <a:endParaRPr lang="pt-BR" sz="2400" dirty="0" smtClean="0"/>
          </a:p>
          <a:p>
            <a:pPr>
              <a:buFontTx/>
              <a:buChar char="-"/>
            </a:pPr>
            <a:endParaRPr lang="pt-BR" sz="28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830413" y="1905000"/>
            <a:ext cx="4417702" cy="7620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err="1" smtClean="0"/>
              <a:t>Pimozide</a:t>
            </a:r>
            <a:r>
              <a:rPr lang="pt-BR" sz="2800" dirty="0" smtClean="0"/>
              <a:t>:</a:t>
            </a:r>
            <a:endParaRPr lang="pt-BR" sz="28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811410" y="2819400"/>
            <a:ext cx="4837222" cy="335280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pt-BR" sz="2400" dirty="0" err="1" smtClean="0"/>
              <a:t>Antipsicótico</a:t>
            </a:r>
            <a:r>
              <a:rPr lang="pt-BR" sz="2400" dirty="0" smtClean="0"/>
              <a:t> </a:t>
            </a:r>
            <a:r>
              <a:rPr lang="pt-BR" sz="2400" dirty="0"/>
              <a:t>de alta </a:t>
            </a:r>
            <a:r>
              <a:rPr lang="pt-BR" sz="2400" dirty="0" smtClean="0"/>
              <a:t>potência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400" dirty="0" smtClean="0"/>
              <a:t>Antagonista </a:t>
            </a:r>
            <a:r>
              <a:rPr lang="pt-BR" sz="2400" dirty="0"/>
              <a:t>dopaminérgico D2 com pouca ação em </a:t>
            </a:r>
            <a:r>
              <a:rPr lang="pt-BR" sz="2400" dirty="0" smtClean="0"/>
              <a:t>D1.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400" dirty="0" smtClean="0"/>
              <a:t>Sem </a:t>
            </a:r>
            <a:r>
              <a:rPr lang="pt-BR" sz="2400" dirty="0"/>
              <a:t>ação em receptores adrenérgicos, </a:t>
            </a:r>
            <a:r>
              <a:rPr lang="pt-BR" sz="2400" dirty="0" err="1"/>
              <a:t>muscarínicos</a:t>
            </a:r>
            <a:r>
              <a:rPr lang="pt-BR" sz="2400" dirty="0"/>
              <a:t> e </a:t>
            </a:r>
            <a:r>
              <a:rPr lang="pt-BR" sz="2400" dirty="0" smtClean="0"/>
              <a:t>histaminérgicos.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400" dirty="0" smtClean="0"/>
              <a:t>Ação em alguns receptores 5-Ht</a:t>
            </a:r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347120" y="2775858"/>
            <a:ext cx="6097225" cy="37745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Wingdings" panose="05000000000000000000" pitchFamily="2" charset="2"/>
              <a:buChar char="§"/>
            </a:pPr>
            <a:r>
              <a:rPr lang="pt-BR" sz="2400" dirty="0" err="1" smtClean="0"/>
              <a:t>Antipsicótico</a:t>
            </a:r>
            <a:r>
              <a:rPr lang="pt-BR" sz="2400" dirty="0" smtClean="0"/>
              <a:t> </a:t>
            </a:r>
            <a:r>
              <a:rPr lang="pt-BR" sz="2400" dirty="0"/>
              <a:t>de alta </a:t>
            </a:r>
            <a:r>
              <a:rPr lang="pt-BR" sz="2400" dirty="0" smtClean="0"/>
              <a:t>potência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Mais </a:t>
            </a:r>
            <a:r>
              <a:rPr lang="pt-BR" sz="2400" dirty="0"/>
              <a:t>prescrito no mundo </a:t>
            </a:r>
            <a:r>
              <a:rPr lang="pt-BR" sz="2400" dirty="0" smtClean="0"/>
              <a:t>inteiro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400" dirty="0"/>
              <a:t>É bem absorvido por </a:t>
            </a:r>
            <a:r>
              <a:rPr lang="pt-BR" sz="2400" dirty="0" smtClean="0"/>
              <a:t>VO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Biodisponibilidade de 70%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Taxa </a:t>
            </a:r>
            <a:r>
              <a:rPr lang="pt-BR" sz="2400" dirty="0"/>
              <a:t>de ligação às proteínas plasmáticas em torno de 90%. </a:t>
            </a:r>
            <a:endParaRPr lang="pt-BR" sz="24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Meia-vida </a:t>
            </a:r>
            <a:r>
              <a:rPr lang="pt-BR" sz="2400" dirty="0"/>
              <a:t>de 18h (+/-</a:t>
            </a:r>
            <a:r>
              <a:rPr lang="pt-BR" sz="2400" dirty="0" smtClean="0"/>
              <a:t>6,5h)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t-BR" sz="2400" dirty="0" smtClean="0"/>
              <a:t>dose </a:t>
            </a:r>
            <a:r>
              <a:rPr lang="pt-BR" sz="2400" dirty="0"/>
              <a:t>única </a:t>
            </a:r>
            <a:r>
              <a:rPr lang="pt-BR" sz="2400" dirty="0" smtClean="0"/>
              <a:t>diária</a:t>
            </a:r>
            <a:r>
              <a:rPr lang="pt-BR" sz="2400" dirty="0"/>
              <a:t>.</a:t>
            </a:r>
            <a:endParaRPr lang="pt-BR" sz="24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Excreção </a:t>
            </a:r>
            <a:r>
              <a:rPr lang="pt-BR" sz="2400" dirty="0"/>
              <a:t>renal em torno de 40</a:t>
            </a:r>
            <a:r>
              <a:rPr lang="pt-BR" sz="2400" dirty="0" smtClean="0"/>
              <a:t>%. </a:t>
            </a:r>
            <a:endParaRPr lang="pt-BR" sz="24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400" dirty="0"/>
              <a:t>Dose inicial de 0,5 a 2 mg, 2 a 3 </a:t>
            </a:r>
            <a:r>
              <a:rPr lang="pt-BR" sz="2400" dirty="0" smtClean="0"/>
              <a:t>vezes/dia.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400" dirty="0"/>
              <a:t>Dose de manutenção, entre 1 e 15 mg /</a:t>
            </a:r>
            <a:r>
              <a:rPr lang="pt-BR" sz="2400" dirty="0" smtClean="0"/>
              <a:t>dia</a:t>
            </a:r>
            <a:endParaRPr lang="pt-BR" sz="2400" dirty="0" smtClean="0"/>
          </a:p>
          <a:p>
            <a:pPr>
              <a:buFontTx/>
              <a:buChar char="-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627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err="1" smtClean="0"/>
              <a:t>Tioxantinas</a:t>
            </a:r>
            <a:r>
              <a:rPr lang="pt-BR" sz="3600" dirty="0" smtClean="0"/>
              <a:t>:</a:t>
            </a:r>
            <a:endParaRPr lang="pt-BR" sz="36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522811" y="1917879"/>
            <a:ext cx="4417702" cy="7620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err="1" smtClean="0"/>
              <a:t>Tiotixeno</a:t>
            </a:r>
            <a:endParaRPr lang="pt-BR" sz="28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522810" y="2883795"/>
            <a:ext cx="7531037" cy="3352801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sz="2200" dirty="0" smtClean="0"/>
              <a:t>Alta </a:t>
            </a:r>
            <a:r>
              <a:rPr lang="pt-BR" sz="2200" dirty="0"/>
              <a:t>à intermediária </a:t>
            </a:r>
            <a:r>
              <a:rPr lang="pt-BR" sz="2200" dirty="0" smtClean="0"/>
              <a:t>potência</a:t>
            </a:r>
          </a:p>
          <a:p>
            <a:pPr algn="just">
              <a:buFontTx/>
              <a:buChar char="-"/>
            </a:pPr>
            <a:r>
              <a:rPr lang="pt-BR" sz="2200" dirty="0"/>
              <a:t>B</a:t>
            </a:r>
            <a:r>
              <a:rPr lang="pt-BR" sz="2200" dirty="0" smtClean="0"/>
              <a:t>aixa </a:t>
            </a:r>
            <a:r>
              <a:rPr lang="pt-BR" sz="2200" dirty="0"/>
              <a:t>afinidade pelos receptores serotoninérgicos</a:t>
            </a:r>
          </a:p>
        </p:txBody>
      </p:sp>
    </p:spTree>
    <p:extLst>
      <p:ext uri="{BB962C8B-B14F-4D97-AF65-F5344CB8AC3E}">
        <p14:creationId xmlns:p14="http://schemas.microsoft.com/office/powerpoint/2010/main" val="26315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 adversos: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9561" y="1785032"/>
            <a:ext cx="11230953" cy="48881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200" dirty="0" smtClean="0"/>
              <a:t> Efeitos </a:t>
            </a:r>
            <a:r>
              <a:rPr lang="pt-BR" sz="2200" dirty="0" err="1" smtClean="0"/>
              <a:t>Extra-piramidais</a:t>
            </a:r>
            <a:r>
              <a:rPr lang="pt-BR" sz="2200" dirty="0" smtClean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 smtClean="0"/>
              <a:t> Ocorre quando a ligação com os receptores D2 é ≥80%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 smtClean="0"/>
              <a:t>Síndrome de Parkinson típica (rigidez muscular, </a:t>
            </a:r>
            <a:r>
              <a:rPr lang="pt-BR" sz="2200" dirty="0" err="1" smtClean="0"/>
              <a:t>bradicinesia</a:t>
            </a:r>
            <a:r>
              <a:rPr lang="pt-BR" sz="2200" dirty="0" smtClean="0"/>
              <a:t> e tremores)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 smtClean="0"/>
              <a:t>Acatisia (inquietação incontrolável – pernas inquietas)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 smtClean="0"/>
              <a:t>Distonias agudas (movimentos involuntários – espasmos nos mm da língua, face e pescoço).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200" dirty="0" smtClean="0"/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</p:txBody>
      </p:sp>
      <p:pic>
        <p:nvPicPr>
          <p:cNvPr id="1026" name="Picture 2" descr="Resultado de imagem para pernas inquie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951" y="4338284"/>
            <a:ext cx="3348507" cy="251971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distonia agu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6" y="4338283"/>
            <a:ext cx="2410750" cy="247649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7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Psicose: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9547" y="1944710"/>
            <a:ext cx="11243259" cy="461063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dirty="0" smtClean="0"/>
              <a:t> Ou </a:t>
            </a:r>
            <a:r>
              <a:rPr lang="pt-BR" dirty="0"/>
              <a:t>transtorno psicótico definidos por anormalidades em um ou mais dos cinco domínios a seguir: </a:t>
            </a:r>
            <a:endParaRPr lang="pt-BR" dirty="0" smtClean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200" dirty="0" smtClean="0"/>
              <a:t>Delírios (delírios </a:t>
            </a:r>
            <a:r>
              <a:rPr lang="pt-BR" sz="2200" dirty="0"/>
              <a:t>são crenças fixas, não passíveis de mudança à luz de </a:t>
            </a:r>
            <a:r>
              <a:rPr lang="pt-BR" sz="2200" dirty="0" smtClean="0"/>
              <a:t>evidências conflitante)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200" dirty="0" smtClean="0"/>
              <a:t>Alucinações (experiências </a:t>
            </a:r>
            <a:r>
              <a:rPr lang="pt-BR" sz="2200" dirty="0"/>
              <a:t>semelhantes à percepção </a:t>
            </a:r>
            <a:r>
              <a:rPr lang="pt-BR" sz="2200" dirty="0" smtClean="0"/>
              <a:t>que </a:t>
            </a:r>
            <a:r>
              <a:rPr lang="pt-BR" sz="2200" dirty="0"/>
              <a:t>ocorrem sem um </a:t>
            </a:r>
            <a:r>
              <a:rPr lang="pt-BR" sz="2200" dirty="0" smtClean="0"/>
              <a:t>estímulo externo)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200" dirty="0" smtClean="0"/>
              <a:t>Pensamento (discurso</a:t>
            </a:r>
            <a:r>
              <a:rPr lang="pt-BR" sz="2200" dirty="0"/>
              <a:t>) </a:t>
            </a:r>
            <a:r>
              <a:rPr lang="pt-BR" sz="2200" dirty="0" smtClean="0"/>
              <a:t>desorganizado (afrouxamento </a:t>
            </a:r>
            <a:r>
              <a:rPr lang="pt-BR" sz="2200" dirty="0"/>
              <a:t>das </a:t>
            </a:r>
            <a:r>
              <a:rPr lang="pt-BR" sz="2200" dirty="0" smtClean="0"/>
              <a:t>associações, </a:t>
            </a:r>
            <a:r>
              <a:rPr lang="pt-BR" sz="2200" dirty="0" err="1" smtClean="0"/>
              <a:t>tangencialidade</a:t>
            </a:r>
            <a:r>
              <a:rPr lang="pt-BR" sz="2200" dirty="0" smtClean="0"/>
              <a:t>, incoerência)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200" dirty="0" smtClean="0"/>
              <a:t> Comportamento </a:t>
            </a:r>
            <a:r>
              <a:rPr lang="pt-BR" sz="2200" dirty="0"/>
              <a:t>motor grosseiramente desorganizado ou </a:t>
            </a:r>
            <a:r>
              <a:rPr lang="pt-BR" sz="2200" dirty="0" smtClean="0"/>
              <a:t>anormal (</a:t>
            </a:r>
            <a:r>
              <a:rPr lang="pt-BR" sz="2200" dirty="0"/>
              <a:t>incluindo </a:t>
            </a:r>
            <a:r>
              <a:rPr lang="pt-BR" sz="2200" dirty="0" smtClean="0"/>
              <a:t>catatonia)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200" dirty="0" smtClean="0"/>
              <a:t>Sintomas negativos (afeto embotado, </a:t>
            </a:r>
            <a:r>
              <a:rPr lang="pt-BR" sz="2200" dirty="0" err="1" smtClean="0"/>
              <a:t>avolia</a:t>
            </a:r>
            <a:r>
              <a:rPr lang="pt-BR" sz="2200" dirty="0" smtClean="0"/>
              <a:t>, </a:t>
            </a:r>
            <a:r>
              <a:rPr lang="pt-BR" sz="2200" dirty="0" err="1"/>
              <a:t>alogia</a:t>
            </a:r>
            <a:r>
              <a:rPr lang="pt-BR" sz="2200" dirty="0"/>
              <a:t>, </a:t>
            </a:r>
            <a:r>
              <a:rPr lang="pt-BR" sz="2200" dirty="0" err="1"/>
              <a:t>anedonia</a:t>
            </a:r>
            <a:r>
              <a:rPr lang="pt-BR" sz="2200" dirty="0"/>
              <a:t> e falta </a:t>
            </a:r>
            <a:r>
              <a:rPr lang="pt-BR" sz="2200" dirty="0" smtClean="0"/>
              <a:t>de sociabilidade)</a:t>
            </a:r>
            <a:endParaRPr lang="pt-BR" sz="2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919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 adversos: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3932" y="1860394"/>
            <a:ext cx="10685385" cy="48881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200" dirty="0" smtClean="0"/>
              <a:t>  </a:t>
            </a:r>
            <a:r>
              <a:rPr lang="pt-BR" sz="2200" dirty="0" err="1" smtClean="0"/>
              <a:t>Discinesia</a:t>
            </a:r>
            <a:r>
              <a:rPr lang="pt-BR" sz="2200" dirty="0" smtClean="0"/>
              <a:t> tardia (</a:t>
            </a:r>
            <a:r>
              <a:rPr lang="pt-BR" sz="2200" dirty="0"/>
              <a:t>movimentos involuntários da face e das </a:t>
            </a:r>
            <a:r>
              <a:rPr lang="pt-BR" sz="2200" dirty="0" smtClean="0"/>
              <a:t>extremidades – mastigação constante, </a:t>
            </a:r>
            <a:r>
              <a:rPr lang="pt-BR" sz="2200" dirty="0" err="1" smtClean="0"/>
              <a:t>protusão</a:t>
            </a:r>
            <a:r>
              <a:rPr lang="pt-BR" sz="2200" dirty="0" smtClean="0"/>
              <a:t> da língua e caretas)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2050" name="Picture 2" descr="Resultado de imagem para discinesia tar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67"/>
          <a:stretch/>
        </p:blipFill>
        <p:spPr bwMode="auto">
          <a:xfrm>
            <a:off x="1023239" y="3316406"/>
            <a:ext cx="4323428" cy="22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discinesia tar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0"/>
          <a:stretch/>
        </p:blipFill>
        <p:spPr bwMode="auto">
          <a:xfrm>
            <a:off x="6419560" y="3316406"/>
            <a:ext cx="4249631" cy="22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8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 adversos: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7424" y="1860395"/>
            <a:ext cx="10290052" cy="4267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 Endócrinos:</a:t>
            </a:r>
          </a:p>
          <a:p>
            <a:pPr>
              <a:lnSpc>
                <a:spcPct val="100000"/>
              </a:lnSpc>
            </a:pPr>
            <a:r>
              <a:rPr lang="pt-BR" dirty="0" err="1"/>
              <a:t>H</a:t>
            </a:r>
            <a:r>
              <a:rPr lang="pt-BR" dirty="0" err="1" smtClean="0"/>
              <a:t>iperprolactinemia</a:t>
            </a:r>
            <a:r>
              <a:rPr lang="pt-BR" dirty="0" smtClean="0"/>
              <a:t> e consequente: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pt-BR" sz="2400" dirty="0" err="1" smtClean="0"/>
              <a:t>Amenorréia</a:t>
            </a:r>
            <a:endParaRPr lang="pt-BR" sz="2400" dirty="0" smtClean="0"/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pt-BR" sz="2400" dirty="0" smtClean="0"/>
              <a:t>Galactorréia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pt-BR" sz="2400" dirty="0" smtClean="0"/>
              <a:t>Teste </a:t>
            </a:r>
            <a:r>
              <a:rPr lang="pt-BR" sz="2400" dirty="0"/>
              <a:t>falso-positivo de </a:t>
            </a:r>
            <a:r>
              <a:rPr lang="pt-BR" sz="2400" dirty="0" smtClean="0"/>
              <a:t>gravidez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pt-BR" sz="2400" dirty="0" err="1" smtClean="0"/>
              <a:t>Ginecomastia</a:t>
            </a:r>
            <a:r>
              <a:rPr lang="pt-BR" sz="2400" dirty="0" smtClean="0"/>
              <a:t> 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pt-BR" sz="2400" dirty="0"/>
              <a:t>D</a:t>
            </a:r>
            <a:r>
              <a:rPr lang="pt-BR" sz="2400" dirty="0" smtClean="0"/>
              <a:t>iminuição </a:t>
            </a:r>
            <a:r>
              <a:rPr lang="pt-BR" sz="2400" dirty="0"/>
              <a:t>da libido nos homens.</a:t>
            </a:r>
          </a:p>
        </p:txBody>
      </p:sp>
    </p:spTree>
    <p:extLst>
      <p:ext uri="{BB962C8B-B14F-4D97-AF65-F5344CB8AC3E}">
        <p14:creationId xmlns:p14="http://schemas.microsoft.com/office/powerpoint/2010/main" val="1084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0272" t="12632" r="15884" b="48706"/>
          <a:stretch/>
        </p:blipFill>
        <p:spPr>
          <a:xfrm>
            <a:off x="172182" y="789646"/>
            <a:ext cx="11790918" cy="40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8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Antipsicóticos</a:t>
            </a:r>
            <a:r>
              <a:rPr lang="pt-BR" dirty="0" smtClean="0"/>
              <a:t> atípicos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12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Antipsicóticos atípicos ou de 2ª geração: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05000"/>
            <a:ext cx="9571913" cy="4267200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Principais:</a:t>
            </a:r>
          </a:p>
          <a:p>
            <a:r>
              <a:rPr lang="pt-BR" dirty="0" smtClean="0"/>
              <a:t> </a:t>
            </a:r>
            <a:r>
              <a:rPr lang="pt-BR" dirty="0" err="1" smtClean="0"/>
              <a:t>Clozapina</a:t>
            </a:r>
            <a:r>
              <a:rPr lang="pt-BR" dirty="0" smtClean="0"/>
              <a:t> (</a:t>
            </a:r>
            <a:r>
              <a:rPr lang="pt-BR" dirty="0" err="1" smtClean="0"/>
              <a:t>Leponex</a:t>
            </a:r>
            <a:r>
              <a:rPr lang="pt-BR" dirty="0" smtClean="0"/>
              <a:t>) </a:t>
            </a:r>
          </a:p>
          <a:p>
            <a:r>
              <a:rPr lang="pt-BR" dirty="0" err="1" smtClean="0"/>
              <a:t>Risperidona</a:t>
            </a:r>
            <a:r>
              <a:rPr lang="pt-BR" dirty="0" smtClean="0"/>
              <a:t> (</a:t>
            </a:r>
            <a:r>
              <a:rPr lang="pt-BR" dirty="0" err="1" smtClean="0"/>
              <a:t>Risperdal</a:t>
            </a:r>
            <a:r>
              <a:rPr lang="pt-BR" dirty="0" smtClean="0"/>
              <a:t>)</a:t>
            </a:r>
          </a:p>
          <a:p>
            <a:r>
              <a:rPr lang="pt-BR" dirty="0" smtClean="0"/>
              <a:t> </a:t>
            </a:r>
            <a:r>
              <a:rPr lang="pt-BR" dirty="0" err="1" smtClean="0"/>
              <a:t>Olanzapina</a:t>
            </a:r>
            <a:r>
              <a:rPr lang="pt-BR" dirty="0" smtClean="0"/>
              <a:t> (</a:t>
            </a:r>
            <a:r>
              <a:rPr lang="pt-BR" dirty="0" err="1" smtClean="0"/>
              <a:t>Zyprexa</a:t>
            </a:r>
            <a:r>
              <a:rPr lang="pt-BR" dirty="0" smtClean="0"/>
              <a:t>) </a:t>
            </a:r>
          </a:p>
          <a:p>
            <a:r>
              <a:rPr lang="pt-BR" dirty="0" err="1" smtClean="0"/>
              <a:t>Quetiapina</a:t>
            </a:r>
            <a:r>
              <a:rPr lang="pt-BR" dirty="0" smtClean="0"/>
              <a:t> (</a:t>
            </a:r>
            <a:r>
              <a:rPr lang="pt-BR" dirty="0" err="1" smtClean="0"/>
              <a:t>Seroquel</a:t>
            </a:r>
            <a:r>
              <a:rPr lang="pt-BR" dirty="0" smtClean="0"/>
              <a:t>)</a:t>
            </a:r>
          </a:p>
          <a:p>
            <a:r>
              <a:rPr lang="pt-BR" dirty="0" smtClean="0"/>
              <a:t> </a:t>
            </a:r>
            <a:r>
              <a:rPr lang="pt-BR" dirty="0" err="1" smtClean="0"/>
              <a:t>Ziprasidona</a:t>
            </a:r>
            <a:r>
              <a:rPr lang="pt-BR" dirty="0" smtClean="0"/>
              <a:t> (</a:t>
            </a:r>
            <a:r>
              <a:rPr lang="pt-BR" dirty="0" err="1" smtClean="0"/>
              <a:t>Geodon</a:t>
            </a:r>
            <a:r>
              <a:rPr lang="pt-BR" dirty="0" smtClean="0"/>
              <a:t>) </a:t>
            </a:r>
          </a:p>
          <a:p>
            <a:r>
              <a:rPr lang="pt-BR" dirty="0" err="1" smtClean="0"/>
              <a:t>Aripiprazol</a:t>
            </a:r>
            <a:r>
              <a:rPr lang="pt-BR" dirty="0" smtClean="0"/>
              <a:t> (</a:t>
            </a:r>
            <a:r>
              <a:rPr lang="pt-BR" dirty="0" err="1" smtClean="0"/>
              <a:t>Abilify</a:t>
            </a:r>
            <a:r>
              <a:rPr lang="pt-BR" dirty="0" smtClean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00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Atípicos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7091" y="1981200"/>
            <a:ext cx="9146382" cy="4267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Classes:</a:t>
            </a:r>
          </a:p>
          <a:p>
            <a:r>
              <a:rPr lang="pt-BR" dirty="0" err="1" smtClean="0"/>
              <a:t>benzamidas</a:t>
            </a:r>
            <a:r>
              <a:rPr lang="pt-BR" dirty="0" smtClean="0"/>
              <a:t>: </a:t>
            </a:r>
            <a:r>
              <a:rPr lang="pt-BR" dirty="0" err="1" smtClean="0"/>
              <a:t>sulpirida</a:t>
            </a:r>
            <a:r>
              <a:rPr lang="pt-BR" dirty="0" smtClean="0"/>
              <a:t>, </a:t>
            </a:r>
            <a:r>
              <a:rPr lang="pt-BR" dirty="0" err="1" smtClean="0"/>
              <a:t>amisulprida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 err="1" smtClean="0"/>
              <a:t>benzisoxazolas</a:t>
            </a:r>
            <a:r>
              <a:rPr lang="pt-BR" dirty="0" smtClean="0"/>
              <a:t>: </a:t>
            </a:r>
            <a:r>
              <a:rPr lang="pt-BR" dirty="0" err="1" smtClean="0"/>
              <a:t>risperidona</a:t>
            </a:r>
            <a:r>
              <a:rPr lang="pt-BR" dirty="0" smtClean="0"/>
              <a:t>, </a:t>
            </a:r>
            <a:r>
              <a:rPr lang="pt-BR" dirty="0" err="1" smtClean="0"/>
              <a:t>ziprasidona</a:t>
            </a:r>
            <a:endParaRPr lang="pt-BR" dirty="0" smtClean="0"/>
          </a:p>
          <a:p>
            <a:r>
              <a:rPr lang="pt-BR" dirty="0" err="1" smtClean="0"/>
              <a:t>dibenzodiazepinas</a:t>
            </a:r>
            <a:r>
              <a:rPr lang="pt-BR" dirty="0" smtClean="0"/>
              <a:t>: </a:t>
            </a:r>
            <a:r>
              <a:rPr lang="pt-BR" dirty="0" err="1" smtClean="0"/>
              <a:t>clozapina</a:t>
            </a:r>
            <a:endParaRPr lang="pt-BR" dirty="0" smtClean="0"/>
          </a:p>
          <a:p>
            <a:r>
              <a:rPr lang="pt-BR" dirty="0" err="1" smtClean="0"/>
              <a:t>dibenzotiazepina</a:t>
            </a:r>
            <a:r>
              <a:rPr lang="pt-BR" dirty="0" smtClean="0"/>
              <a:t>: </a:t>
            </a:r>
            <a:r>
              <a:rPr lang="pt-BR" dirty="0" err="1" smtClean="0"/>
              <a:t>quetiapina</a:t>
            </a:r>
            <a:endParaRPr lang="pt-BR" dirty="0" smtClean="0"/>
          </a:p>
          <a:p>
            <a:r>
              <a:rPr lang="pt-BR" dirty="0" err="1" smtClean="0"/>
              <a:t>difenilbutilpiperazinas</a:t>
            </a:r>
            <a:r>
              <a:rPr lang="pt-BR" dirty="0" smtClean="0"/>
              <a:t>: </a:t>
            </a:r>
            <a:r>
              <a:rPr lang="pt-BR" dirty="0" err="1" smtClean="0"/>
              <a:t>pimozida</a:t>
            </a:r>
            <a:endParaRPr lang="pt-BR" dirty="0" smtClean="0"/>
          </a:p>
          <a:p>
            <a:r>
              <a:rPr lang="pt-BR" dirty="0" err="1" smtClean="0"/>
              <a:t>imidazolidinone</a:t>
            </a:r>
            <a:r>
              <a:rPr lang="pt-BR" dirty="0" smtClean="0"/>
              <a:t>: </a:t>
            </a:r>
            <a:r>
              <a:rPr lang="pt-BR" dirty="0" err="1" smtClean="0"/>
              <a:t>sertindol</a:t>
            </a:r>
            <a:endParaRPr lang="pt-BR" dirty="0" smtClean="0"/>
          </a:p>
          <a:p>
            <a:r>
              <a:rPr lang="pt-BR" dirty="0" err="1" smtClean="0"/>
              <a:t>tienobenzodiazepina</a:t>
            </a:r>
            <a:r>
              <a:rPr lang="pt-BR" dirty="0" smtClean="0"/>
              <a:t>: </a:t>
            </a:r>
            <a:r>
              <a:rPr lang="pt-BR" dirty="0" err="1" smtClean="0"/>
              <a:t>olanzapina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94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Atípicos - 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241" y="1813560"/>
            <a:ext cx="11399520" cy="530352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t-BR" dirty="0" smtClean="0"/>
              <a:t>Estudos feitos em 1978, mostraram que os </a:t>
            </a:r>
            <a:r>
              <a:rPr lang="pt-BR" dirty="0" err="1" smtClean="0"/>
              <a:t>neurolépticos</a:t>
            </a:r>
            <a:r>
              <a:rPr lang="pt-BR" dirty="0" smtClean="0"/>
              <a:t>,:</a:t>
            </a:r>
          </a:p>
          <a:p>
            <a:pPr lvl="1">
              <a:spcAft>
                <a:spcPts val="1800"/>
              </a:spcAft>
            </a:pPr>
            <a:r>
              <a:rPr lang="pt-BR" dirty="0" smtClean="0"/>
              <a:t>eficazes apenas sobre os sintomas positivos da esquizofrenia</a:t>
            </a:r>
          </a:p>
          <a:p>
            <a:pPr lvl="1">
              <a:spcAft>
                <a:spcPts val="1800"/>
              </a:spcAft>
            </a:pPr>
            <a:r>
              <a:rPr lang="pt-BR" dirty="0" smtClean="0"/>
              <a:t> induziam significativos efeitos extrapiramidais.</a:t>
            </a:r>
          </a:p>
          <a:p>
            <a:pPr>
              <a:spcAft>
                <a:spcPts val="1800"/>
              </a:spcAft>
            </a:pPr>
            <a:r>
              <a:rPr lang="pt-BR" dirty="0" smtClean="0"/>
              <a:t>Criando-se a ideia de que: Apenas compostos capazes de induzir efeitos extrapiramidais tivessem potencial terapêutico.</a:t>
            </a:r>
          </a:p>
          <a:p>
            <a:pPr>
              <a:spcAft>
                <a:spcPts val="1800"/>
              </a:spcAft>
              <a:buNone/>
            </a:pPr>
            <a:r>
              <a:rPr lang="pt-BR" dirty="0" smtClean="0"/>
              <a:t>Consequência: A </a:t>
            </a:r>
            <a:r>
              <a:rPr lang="pt-BR" dirty="0" err="1" smtClean="0"/>
              <a:t>Clozapina</a:t>
            </a:r>
            <a:r>
              <a:rPr lang="pt-BR" dirty="0" smtClean="0"/>
              <a:t> começou a ser vista com ceticismo, uma vez que ela não induzia efeitos extrapiramidais e ainda podia induzir </a:t>
            </a:r>
            <a:r>
              <a:rPr lang="pt-BR" dirty="0" err="1" smtClean="0"/>
              <a:t>agranulocitose</a:t>
            </a:r>
            <a:r>
              <a:rPr lang="pt-BR" dirty="0" smtClean="0"/>
              <a:t>.</a:t>
            </a:r>
          </a:p>
          <a:p>
            <a:pPr>
              <a:spcAft>
                <a:spcPts val="18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44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Atípicos - 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2040" y="1989908"/>
            <a:ext cx="9587153" cy="4802777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pt-BR" dirty="0" smtClean="0"/>
              <a:t>Ironicamente, a </a:t>
            </a:r>
            <a:r>
              <a:rPr lang="pt-BR" dirty="0" err="1" smtClean="0"/>
              <a:t>Clozapina</a:t>
            </a:r>
            <a:r>
              <a:rPr lang="pt-BR" dirty="0" smtClean="0"/>
              <a:t> viria a ser o “padrão ouro” dos medicamentos antipsicóticos. </a:t>
            </a:r>
          </a:p>
          <a:p>
            <a:r>
              <a:rPr lang="pt-BR" dirty="0" smtClean="0"/>
              <a:t>Em 1988, um estudo pelo grupo de Herbert </a:t>
            </a:r>
            <a:r>
              <a:rPr lang="pt-BR" dirty="0" err="1" smtClean="0"/>
              <a:t>Meltzer</a:t>
            </a:r>
            <a:r>
              <a:rPr lang="pt-BR" dirty="0" smtClean="0"/>
              <a:t>, observou que a </a:t>
            </a:r>
            <a:r>
              <a:rPr lang="pt-BR" dirty="0" err="1" smtClean="0"/>
              <a:t>Clozapina</a:t>
            </a:r>
            <a:r>
              <a:rPr lang="pt-BR" dirty="0" smtClean="0"/>
              <a:t>, ao contrário dos demais fármacos:</a:t>
            </a:r>
          </a:p>
          <a:p>
            <a:endParaRPr lang="pt-BR" dirty="0" smtClean="0"/>
          </a:p>
          <a:p>
            <a:pPr lvl="1"/>
            <a:r>
              <a:rPr lang="pt-BR" sz="2400" dirty="0" smtClean="0"/>
              <a:t>atenuava os sintomas positivos sem ocasionar efeitos extrapiramidais.</a:t>
            </a:r>
          </a:p>
          <a:p>
            <a:pPr lvl="1"/>
            <a:r>
              <a:rPr lang="pt-BR" sz="2400" dirty="0" smtClean="0"/>
              <a:t>apresentava eficácia contra os sintomas negativos da esquizofrenia.</a:t>
            </a:r>
          </a:p>
          <a:p>
            <a:pPr lvl="1">
              <a:buNone/>
            </a:pPr>
            <a:endParaRPr lang="pt-BR" sz="2400" dirty="0" smtClean="0"/>
          </a:p>
          <a:p>
            <a:pPr marL="274320" lvl="1">
              <a:spcBef>
                <a:spcPts val="1800"/>
              </a:spcBef>
              <a:buNone/>
            </a:pPr>
            <a:r>
              <a:rPr lang="pt-BR" sz="2400" dirty="0" smtClean="0"/>
              <a:t>Um perfil absolutamente “atípico” para um antipsicótico. </a:t>
            </a:r>
          </a:p>
          <a:p>
            <a:pPr lvl="1"/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0160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Atípicos - 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905000"/>
            <a:ext cx="10850880" cy="4267200"/>
          </a:xfrm>
        </p:spPr>
        <p:txBody>
          <a:bodyPr/>
          <a:lstStyle/>
          <a:p>
            <a:endParaRPr lang="pt-BR" dirty="0" smtClean="0"/>
          </a:p>
          <a:p>
            <a:pPr algn="just"/>
            <a:endParaRPr lang="pt-BR" dirty="0" smtClean="0"/>
          </a:p>
          <a:p>
            <a:pPr algn="just">
              <a:buNone/>
            </a:pPr>
            <a:r>
              <a:rPr lang="pt-BR" sz="2800" dirty="0" smtClean="0"/>
              <a:t>              Atualmente classifica-se então, que  substâncias que, como a </a:t>
            </a:r>
            <a:r>
              <a:rPr lang="pt-BR" sz="2800" dirty="0" err="1" smtClean="0"/>
              <a:t>Clozapina</a:t>
            </a:r>
            <a:r>
              <a:rPr lang="pt-BR" sz="2800" dirty="0" smtClean="0"/>
              <a:t>, apresentam efeito terapêutico em doses que não induzem efeitos extrapiramidais, são  os  “antipsicóticos atípicos”, em contraposição aos “antipsicóticos típicos” ou “</a:t>
            </a:r>
            <a:r>
              <a:rPr lang="pt-BR" sz="2800" dirty="0" err="1" smtClean="0"/>
              <a:t>neurolépticos</a:t>
            </a:r>
            <a:r>
              <a:rPr lang="pt-BR" sz="2800" dirty="0" smtClean="0"/>
              <a:t>”.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460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HIPÓTESE DO ANTAGONISMO DE RECEPTORES DE 5-HT E DE DOPAMINA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Proposta por </a:t>
            </a:r>
            <a:r>
              <a:rPr lang="pt-BR" dirty="0" err="1" smtClean="0"/>
              <a:t>Meltzer</a:t>
            </a:r>
            <a:r>
              <a:rPr lang="pt-BR" dirty="0" smtClean="0"/>
              <a:t> e seus colaboradores em 1989.</a:t>
            </a:r>
          </a:p>
          <a:p>
            <a:pPr algn="just"/>
            <a:r>
              <a:rPr lang="pt-BR" dirty="0" smtClean="0"/>
              <a:t>Procurou determinar a afinidade dos antipsicóticos pelos seus principais receptores, ou seja, os de dopamina e de 5-HT.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Observou-se que, em média, os antipsicóticos atípicos e típicos apresentavam afinidades semelhantes pelos receptores 5HT2. </a:t>
            </a:r>
          </a:p>
          <a:p>
            <a:pPr algn="just"/>
            <a:r>
              <a:rPr lang="pt-BR" dirty="0" smtClean="0"/>
              <a:t>Porém, os atípicos apresentavam menor afinidade pelos receptores D2.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62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Esquizofrenia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2000" y="1738648"/>
            <a:ext cx="11119288" cy="459775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dirty="0" smtClean="0"/>
              <a:t> Critérios DSM-V:</a:t>
            </a:r>
          </a:p>
          <a:p>
            <a:pPr marL="457200" indent="-457200" algn="just">
              <a:buAutoNum type="alphaUcPeriod"/>
            </a:pPr>
            <a:r>
              <a:rPr lang="pt-BR" sz="2200" dirty="0" smtClean="0"/>
              <a:t>2 ou mais dos itens a seguir por pelo menos 1 mês, e 1 deles deve ser o (1), (2) ou (3):</a:t>
            </a:r>
          </a:p>
          <a:p>
            <a:pPr marL="457200" indent="-457200" algn="just">
              <a:buAutoNum type="arabicParenBoth"/>
            </a:pPr>
            <a:r>
              <a:rPr lang="pt-BR" sz="2200" dirty="0" smtClean="0"/>
              <a:t>Delírios, (2) alucinações, (3) discurso desorganizado, (4) comportamento grosseiro desorganizado e (5) sintomas negativos.</a:t>
            </a:r>
          </a:p>
          <a:p>
            <a:pPr marL="457200" indent="-457200" algn="just">
              <a:buAutoNum type="arabicParenBoth"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dirty="0" smtClean="0"/>
              <a:t>B. Uma ou mais áreas (trabalho, relação interpessoais ou autocuidado) está abaixo do alcançado antes do inicio.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dirty="0" smtClean="0"/>
              <a:t>C. Sinais de perturbações por pelo menos 6 meses (pelo menos 1 mês de do critério A), e o restante pode ser sintomas prodromica ou residuais (sintomas negativos ou critério A mais atenuado).</a:t>
            </a:r>
          </a:p>
        </p:txBody>
      </p:sp>
    </p:spTree>
    <p:extLst>
      <p:ext uri="{BB962C8B-B14F-4D97-AF65-F5344CB8AC3E}">
        <p14:creationId xmlns:p14="http://schemas.microsoft.com/office/powerpoint/2010/main" val="24119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HIPÓTESE DO ANTAGONISMO DE RECEPTORES DE 5-HT E DE DOPAMINA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6840" y="1905000"/>
            <a:ext cx="9236633" cy="445008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Os antipsicóticos poderiam, então,  ser diferenciados em típicos ou atípicos pela razão entre os valores de </a:t>
            </a:r>
            <a:r>
              <a:rPr lang="pt-BR" dirty="0" err="1" smtClean="0"/>
              <a:t>pKi</a:t>
            </a:r>
            <a:r>
              <a:rPr lang="pt-BR" dirty="0" smtClean="0"/>
              <a:t> para os receptores 5HT2 e D2: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Uma elevada </a:t>
            </a:r>
            <a:r>
              <a:rPr lang="pt-BR" dirty="0" err="1" smtClean="0"/>
              <a:t>pKi</a:t>
            </a:r>
            <a:r>
              <a:rPr lang="pt-BR" dirty="0" smtClean="0"/>
              <a:t> (ou seja, afinidade) do antipsicótico pelos receptores 5HT2 , comparada ao D2, seria o indício de um composto com propriedades de antipsicótico atípico.</a:t>
            </a: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163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HIPÓTESE DO ANTAGONISMO DE RECEPTORES DE 5-HT E DE DOPAMINA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Declarou-se então que a afinidade pelos receptores D2 seria necessária para o efeito antipsicótico.</a:t>
            </a:r>
          </a:p>
          <a:p>
            <a:pPr algn="just"/>
            <a:r>
              <a:rPr lang="pt-BR" dirty="0" smtClean="0"/>
              <a:t> Mas uma afinidade maior pelo receptor 5HT2 conferiria a um antipsicótico o caráter de atípico.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Essa importante hipótese vem exercendo grande influência no estudo e na pesquisa de novos antipsicóticos.</a:t>
            </a:r>
          </a:p>
          <a:p>
            <a:pPr algn="just"/>
            <a:r>
              <a:rPr lang="pt-BR" dirty="0" smtClean="0"/>
              <a:t> Porém, ela pode ser confrontada por outra proposta: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87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HIPÓTESE DA BAIXA AFINIDADE PELOS RECEPTORES D2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Segundo </a:t>
            </a:r>
            <a:r>
              <a:rPr lang="pt-BR" dirty="0" err="1" smtClean="0"/>
              <a:t>Shitij</a:t>
            </a:r>
            <a:r>
              <a:rPr lang="pt-BR" dirty="0" smtClean="0"/>
              <a:t> </a:t>
            </a:r>
            <a:r>
              <a:rPr lang="pt-BR" dirty="0" err="1" smtClean="0"/>
              <a:t>Kapur</a:t>
            </a:r>
            <a:r>
              <a:rPr lang="pt-BR" dirty="0" smtClean="0"/>
              <a:t> , o antagonismo de receptores de 5-HT não deve ser um fator necessário para conferir a um antipsicótico o caráter de atípico.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 acordo com esses autores, a teoria de </a:t>
            </a:r>
            <a:r>
              <a:rPr lang="pt-BR" dirty="0" err="1" smtClean="0"/>
              <a:t>Meltzer</a:t>
            </a:r>
            <a:r>
              <a:rPr lang="pt-BR" dirty="0" smtClean="0"/>
              <a:t> não explica, por exemplo, os efeitos da </a:t>
            </a:r>
            <a:r>
              <a:rPr lang="pt-BR" dirty="0" err="1" smtClean="0"/>
              <a:t>Amisulpirida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Medicamento que não se enquadra na teoria de </a:t>
            </a:r>
            <a:r>
              <a:rPr lang="pt-BR" dirty="0" err="1" smtClean="0"/>
              <a:t>Meltzer</a:t>
            </a:r>
            <a:r>
              <a:rPr lang="pt-BR" dirty="0" smtClean="0"/>
              <a:t>, por ser um antagonista seletivo para receptores D2 , e não um antagonista receptores 5HT2 / D2 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76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HIPÓTESE DA BAIXA AFINIDADE PELOS RECEPTORES D2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Autores pesquisaram, então, o percentual de receptores D2 ocupados, no estriado, por doses terapêuticas de diversos antipsicóticos. </a:t>
            </a:r>
          </a:p>
          <a:p>
            <a:pPr algn="just"/>
            <a:endParaRPr lang="pt-BR" dirty="0" smtClean="0"/>
          </a:p>
          <a:p>
            <a:pPr algn="just">
              <a:buNone/>
            </a:pPr>
            <a:r>
              <a:rPr lang="pt-BR" dirty="0" smtClean="0"/>
              <a:t>     	Doses terapêuticas de </a:t>
            </a:r>
            <a:r>
              <a:rPr lang="pt-BR" dirty="0" err="1" smtClean="0"/>
              <a:t>Clozapina</a:t>
            </a:r>
            <a:r>
              <a:rPr lang="pt-BR" dirty="0" smtClean="0"/>
              <a:t>, que não induziam efeitos extrapiramidais, resultavam em uma ocupação de cerca de 65% dos receptores. </a:t>
            </a:r>
          </a:p>
          <a:p>
            <a:pPr algn="just">
              <a:buNone/>
            </a:pPr>
            <a:r>
              <a:rPr lang="pt-BR" dirty="0" smtClean="0"/>
              <a:t>		Já as doses terapêuticas de antipsicóticos típicos, que induzem efeitos extrapiramidais, faziam com que mais de 80% dos receptores fossem ocupados.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377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HIPÓTESE DA BAIXA AFINIDADE PELOS RECEPTORES D2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Portanto:</a:t>
            </a:r>
          </a:p>
          <a:p>
            <a:pPr algn="just">
              <a:buNone/>
            </a:pPr>
            <a:r>
              <a:rPr lang="pt-BR" dirty="0" smtClean="0"/>
              <a:t>		Uma ocupação de receptores acima 65% parece ser necessária para o efeito terapêutico</a:t>
            </a:r>
          </a:p>
          <a:p>
            <a:pPr algn="just">
              <a:buNone/>
            </a:pPr>
            <a:r>
              <a:rPr lang="pt-BR" dirty="0" smtClean="0"/>
              <a:t>		Enquanto acima de 80% resulta em efeitos extrapiramidais.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    Ou seja, a ocupação de receptores,  e a dose, necessária para o efeito terapêutico é, em geral, menor do que a necessária para induzir efeitos extrapiramidais.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88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HIPÓTESE DA BAIXA AFINIDADE PELOS RECEPTORES D2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Para explicar essas diferenças, </a:t>
            </a:r>
            <a:r>
              <a:rPr lang="pt-BR" dirty="0" err="1" smtClean="0"/>
              <a:t>Kapur</a:t>
            </a:r>
            <a:r>
              <a:rPr lang="pt-BR" dirty="0" smtClean="0"/>
              <a:t> determinou as constantes Ki (ou seja, as afinidades).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Conforme esperado, os antipsicóticos atípicos apresentaram maior Ki (menor afinidade) pelo receptor D2 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Porém, a novidade desses estudos foi que, além disso, os atípicos se distinguiam porque se dissociavam mais rapidamente do receptor  do que os típicos.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40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HIPÓTESE DA BAIXA AFINIDADE PELOS RECEPTORES D2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3480" y="1905000"/>
            <a:ext cx="9829800" cy="4953000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/>
              <a:t>O fato de que :</a:t>
            </a:r>
          </a:p>
          <a:p>
            <a:pPr algn="just">
              <a:buNone/>
            </a:pPr>
            <a:r>
              <a:rPr lang="pt-BR" sz="2200" dirty="0" smtClean="0"/>
              <a:t>	Os antipsicóticos atípicos se dissociam mais facilmente do receptor D2 , poder explicar por que esses fármacos ocupam menos os receptores no estriado, induzindo menos efeitos extrapiramidais.</a:t>
            </a:r>
          </a:p>
          <a:p>
            <a:pPr algn="just">
              <a:buNone/>
            </a:pPr>
            <a:endParaRPr lang="pt-BR" sz="2200" dirty="0" smtClean="0"/>
          </a:p>
          <a:p>
            <a:pPr lvl="1" algn="just">
              <a:buNone/>
            </a:pPr>
            <a:r>
              <a:rPr lang="pt-BR" sz="2200" dirty="0" smtClean="0"/>
              <a:t>	Assim, ao contrário da proposta de </a:t>
            </a:r>
            <a:r>
              <a:rPr lang="pt-BR" sz="2200" dirty="0" err="1" smtClean="0"/>
              <a:t>Meltzer</a:t>
            </a:r>
            <a:r>
              <a:rPr lang="pt-BR" sz="2200" dirty="0" smtClean="0"/>
              <a:t>, a hipótese da dissociação, de </a:t>
            </a:r>
            <a:r>
              <a:rPr lang="pt-BR" sz="2200" dirty="0" err="1" smtClean="0"/>
              <a:t>Kapur</a:t>
            </a:r>
            <a:r>
              <a:rPr lang="pt-BR" sz="2200" dirty="0" smtClean="0"/>
              <a:t>, prevê que um antipsicótico pode ser atípico mesmo sendo seletivo para o receptor D2 .</a:t>
            </a:r>
          </a:p>
          <a:p>
            <a:pPr lvl="1" algn="just">
              <a:buNone/>
            </a:pP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4192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HIPÓTESE DA BAIXA AFINIDADE PELOS RECEPTORES D2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Basta que ele se dissocie do receptor mais facilmente do que a dopamina, de modo a ser deslocado por esse neurotransmissor quando ele fosse liberado.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Isso permite que a dopamina se ligue ao receptor e exerça sua função fisiológica no estriado.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62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HIPÓTESE DA BAIXA AFINIDADE PELOS RECEPTORES D2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7240" y="1905000"/>
            <a:ext cx="10591800" cy="46634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Conclui-se que: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Os atípicos seriam capazes de ocupar os receptores de dopamina na via </a:t>
            </a:r>
            <a:r>
              <a:rPr lang="pt-BR" dirty="0" err="1" smtClean="0"/>
              <a:t>meso-límbica</a:t>
            </a:r>
            <a:r>
              <a:rPr lang="pt-BR" dirty="0" smtClean="0"/>
              <a:t>, atenuando os sintomas positivos da esquizofrenia. </a:t>
            </a:r>
          </a:p>
          <a:p>
            <a:pPr algn="just"/>
            <a:r>
              <a:rPr lang="pt-BR" dirty="0" smtClean="0"/>
              <a:t>Porém, não prejudicariam a função dopaminérgica na via </a:t>
            </a:r>
            <a:r>
              <a:rPr lang="pt-BR" dirty="0" err="1" smtClean="0"/>
              <a:t>nigro-estriatal</a:t>
            </a:r>
            <a:r>
              <a:rPr lang="pt-BR" dirty="0" smtClean="0"/>
              <a:t>, pois a dopamina liberada deslocaria o antipsicótico.</a:t>
            </a:r>
          </a:p>
          <a:p>
            <a:pPr algn="just">
              <a:buNone/>
            </a:pPr>
            <a:r>
              <a:rPr lang="pt-BR" dirty="0" smtClean="0"/>
              <a:t>		A liberação desse neurotransmissor pela via </a:t>
            </a:r>
            <a:r>
              <a:rPr lang="pt-BR" dirty="0" err="1" smtClean="0"/>
              <a:t>nigro-estriatal</a:t>
            </a:r>
            <a:r>
              <a:rPr lang="pt-BR" dirty="0" smtClean="0"/>
              <a:t> é elevada em comparada à via </a:t>
            </a:r>
            <a:r>
              <a:rPr lang="pt-BR" dirty="0" err="1" smtClean="0"/>
              <a:t>meso-límbica</a:t>
            </a:r>
            <a:r>
              <a:rPr lang="pt-BR" dirty="0" smtClean="0"/>
              <a:t>,  desse modo, a dopamina conseguiria competir pela ocupação do receptor no estriado,deslocando o antipsicótico.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95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MECANISMOS DE 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Os trabalhos  que indicam que os efeitos extrapiramidais ocorrem quando há ocupação acima de 80% de receptores D2 no estriado, não abrangem todos os antipsicóticos.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É possível que um composto tenha um perfil característico dos atípicos, mesmo ocupando quase 100% de receptores D2, em doses terapêuticas.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primeiro exemplo desse perfil, utilizado na clínica, é o </a:t>
            </a:r>
            <a:r>
              <a:rPr lang="pt-BR" dirty="0" err="1" smtClean="0"/>
              <a:t>Aripiprazol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41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 Clínica:</a:t>
            </a:r>
            <a:endParaRPr lang="pt-BR" dirty="0"/>
          </a:p>
        </p:txBody>
      </p:sp>
      <p:pic>
        <p:nvPicPr>
          <p:cNvPr id="3" name="Imagem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18259" r="17487" b="31181"/>
          <a:stretch/>
        </p:blipFill>
        <p:spPr bwMode="auto">
          <a:xfrm>
            <a:off x="1936766" y="1937739"/>
            <a:ext cx="8340575" cy="4218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731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MECANISMOS DE 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Até aqui, construiu-se a ideia de que os efeitos extrapiramidais devem ocorrer quando há elevada ocupação de receptores D2 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Porém, essa relação ocupação-efeito parte do princípio de que todos os antipsicóticos sejam antagonistas desses receptores.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Porém, quanto ao </a:t>
            </a:r>
            <a:r>
              <a:rPr lang="pt-BR" dirty="0" err="1" smtClean="0"/>
              <a:t>Aripiprazol</a:t>
            </a:r>
            <a:r>
              <a:rPr lang="pt-BR" dirty="0" smtClean="0"/>
              <a:t>, estudos sugerem que ele não atue como um antagonista nos receptores D2 , mas sim como um </a:t>
            </a:r>
            <a:r>
              <a:rPr lang="pt-BR" dirty="0" err="1" smtClean="0"/>
              <a:t>agonista</a:t>
            </a:r>
            <a:r>
              <a:rPr lang="pt-BR" dirty="0" smtClean="0"/>
              <a:t> parcial.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516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MECANISMOS DE 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2810" y="1905000"/>
            <a:ext cx="9617629" cy="4267200"/>
          </a:xfrm>
        </p:spPr>
        <p:txBody>
          <a:bodyPr/>
          <a:lstStyle/>
          <a:p>
            <a:pPr algn="just"/>
            <a:r>
              <a:rPr lang="pt-BR" dirty="0" smtClean="0"/>
              <a:t>Um </a:t>
            </a:r>
            <a:r>
              <a:rPr lang="pt-BR" dirty="0" err="1" smtClean="0"/>
              <a:t>agonista</a:t>
            </a:r>
            <a:r>
              <a:rPr lang="pt-BR" dirty="0" smtClean="0"/>
              <a:t> pode ser pleno: Induzindo o efeito máximo que os sistema pode permitir.</a:t>
            </a:r>
          </a:p>
          <a:p>
            <a:pPr algn="just"/>
            <a:r>
              <a:rPr lang="pt-BR" dirty="0" smtClean="0"/>
              <a:t>Ou parcial, induzindo um efeito de menor magnitude.</a:t>
            </a:r>
          </a:p>
          <a:p>
            <a:pPr algn="just"/>
            <a:r>
              <a:rPr lang="pt-BR" dirty="0" smtClean="0"/>
              <a:t> Um antagonista possui eficácia “zero”.</a:t>
            </a:r>
          </a:p>
          <a:p>
            <a:pPr algn="just"/>
            <a:endParaRPr lang="pt-BR" dirty="0" smtClean="0"/>
          </a:p>
          <a:p>
            <a:pPr algn="just">
              <a:buNone/>
            </a:pPr>
            <a:r>
              <a:rPr lang="pt-BR" dirty="0" smtClean="0"/>
              <a:t>		Quando nenhum </a:t>
            </a:r>
            <a:r>
              <a:rPr lang="pt-BR" dirty="0" err="1" smtClean="0"/>
              <a:t>agonista</a:t>
            </a:r>
            <a:r>
              <a:rPr lang="pt-BR" dirty="0" smtClean="0"/>
              <a:t> pleno está presente, o </a:t>
            </a:r>
            <a:r>
              <a:rPr lang="pt-BR" dirty="0" err="1" smtClean="0"/>
              <a:t>agonista</a:t>
            </a:r>
            <a:r>
              <a:rPr lang="pt-BR" dirty="0" smtClean="0"/>
              <a:t> parcial, ao contrário dos antagonistas, age ativando o receptor, induzindo uma resposta de magnitude discreta.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09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MECANISMOS DE 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2810" y="1905000"/>
            <a:ext cx="9724309" cy="4267200"/>
          </a:xfrm>
        </p:spPr>
        <p:txBody>
          <a:bodyPr/>
          <a:lstStyle/>
          <a:p>
            <a:r>
              <a:rPr lang="pt-BR" dirty="0" smtClean="0"/>
              <a:t>O resultado é:</a:t>
            </a:r>
          </a:p>
          <a:p>
            <a:pPr algn="just">
              <a:buNone/>
            </a:pPr>
            <a:r>
              <a:rPr lang="pt-BR" dirty="0" smtClean="0"/>
              <a:t>		</a:t>
            </a:r>
            <a:r>
              <a:rPr lang="pt-BR" sz="2800" dirty="0" smtClean="0"/>
              <a:t>Preservação das funções do sistema extrapiramidal, já que, embora a dopamina não possa se ligar, o fármaco cumpre parcialmente a função do ligante endógeno.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244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Clozapina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4920" y="1844040"/>
            <a:ext cx="9404273" cy="44958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/>
              <a:t>		Foi retirada do mercado na década de 60 após descoberta da indução de  </a:t>
            </a:r>
            <a:r>
              <a:rPr lang="pt-BR" dirty="0" err="1" smtClean="0"/>
              <a:t>agranulocitose</a:t>
            </a:r>
            <a:r>
              <a:rPr lang="pt-BR" dirty="0" smtClean="0"/>
              <a:t> em uma  taxa mais elevada do que a observada nos antipsicóticos já utilizados.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importância voltou a ser apreciada a partir de 1988, quando se demonstrou sua maior eficácia em 30% ou mais dos pacientes esquizofrênicos que não respondiam a pelo menos 3 tentativas com outros antipsicóticos, além de ser útil no alívio dos sintomas positivos e dos negativos.</a:t>
            </a:r>
          </a:p>
          <a:p>
            <a:pPr algn="just"/>
            <a:r>
              <a:rPr lang="pt-BR" dirty="0" smtClean="0"/>
              <a:t>Com base nesses dados, voltou a ser comercializada. Entretanto, sua principal indicação passou a ser, e continua sendo, o tratamento à esquizofrenia refratária a outros antipsicóticos.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24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Clozapina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767840"/>
            <a:ext cx="10104119" cy="5090160"/>
          </a:xfrm>
        </p:spPr>
        <p:txBody>
          <a:bodyPr>
            <a:normAutofit/>
          </a:bodyPr>
          <a:lstStyle/>
          <a:p>
            <a:r>
              <a:rPr lang="pt-BR" dirty="0" smtClean="0"/>
              <a:t>Quando o número total de leucócitos cai para 3.000/mm</a:t>
            </a:r>
            <a:r>
              <a:rPr lang="pt-BR" baseline="30000" dirty="0" smtClean="0"/>
              <a:t>3</a:t>
            </a:r>
            <a:r>
              <a:rPr lang="pt-BR" dirty="0" smtClean="0"/>
              <a:t> ou o de neutrófilos para 1.500/mm</a:t>
            </a:r>
            <a:r>
              <a:rPr lang="pt-BR" baseline="30000" dirty="0" smtClean="0"/>
              <a:t>3</a:t>
            </a:r>
            <a:r>
              <a:rPr lang="pt-BR" dirty="0" smtClean="0"/>
              <a:t>, a </a:t>
            </a:r>
            <a:r>
              <a:rPr lang="pt-BR" dirty="0" err="1" smtClean="0"/>
              <a:t>clozapina</a:t>
            </a:r>
            <a:r>
              <a:rPr lang="pt-BR" dirty="0" smtClean="0"/>
              <a:t> deve ser interrompida. </a:t>
            </a:r>
          </a:p>
          <a:p>
            <a:pPr>
              <a:buNone/>
            </a:pPr>
            <a:r>
              <a:rPr lang="pt-BR" dirty="0" smtClean="0"/>
              <a:t>		Nesse caso, </a:t>
            </a:r>
            <a:r>
              <a:rPr lang="pt-BR" dirty="0" err="1" smtClean="0"/>
              <a:t>leucogramas</a:t>
            </a:r>
            <a:r>
              <a:rPr lang="pt-BR" dirty="0" smtClean="0"/>
              <a:t> com contagem diferencial devem ser feitos durante 4 semanas.</a:t>
            </a:r>
          </a:p>
          <a:p>
            <a:pPr>
              <a:buNone/>
            </a:pPr>
            <a:r>
              <a:rPr lang="pt-BR" dirty="0" smtClean="0"/>
              <a:t>		Pode ser reintroduzida nos pacientes que a interromperam em presença de </a:t>
            </a:r>
            <a:r>
              <a:rPr lang="pt-BR" dirty="0" err="1" smtClean="0"/>
              <a:t>neutropenia</a:t>
            </a:r>
            <a:r>
              <a:rPr lang="pt-BR" dirty="0" smtClean="0"/>
              <a:t>, se </a:t>
            </a:r>
            <a:r>
              <a:rPr lang="pt-BR" dirty="0" err="1" smtClean="0"/>
              <a:t>monitorização</a:t>
            </a:r>
            <a:r>
              <a:rPr lang="pt-BR" dirty="0" smtClean="0"/>
              <a:t> mais intensiva e diferencial.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Menos acatisia </a:t>
            </a:r>
            <a:r>
              <a:rPr lang="pt-BR" dirty="0" smtClean="0"/>
              <a:t>(impossibilidade de sentar ou de permanecer sentado)</a:t>
            </a:r>
            <a:r>
              <a:rPr lang="pt-BR" dirty="0" smtClean="0"/>
              <a:t> e a ausência de </a:t>
            </a:r>
            <a:r>
              <a:rPr lang="pt-BR" dirty="0" err="1" smtClean="0"/>
              <a:t>discinesia</a:t>
            </a:r>
            <a:r>
              <a:rPr lang="pt-BR" dirty="0" smtClean="0"/>
              <a:t> </a:t>
            </a:r>
            <a:r>
              <a:rPr lang="pt-BR" dirty="0" smtClean="0"/>
              <a:t>tardia (movimentos repetitivos involuntários) </a:t>
            </a:r>
            <a:r>
              <a:rPr lang="pt-BR" dirty="0" err="1" smtClean="0"/>
              <a:t>contribuiem</a:t>
            </a:r>
            <a:r>
              <a:rPr lang="pt-BR" dirty="0" smtClean="0"/>
              <a:t> significativamente para a adesão.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55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Clozapina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81200"/>
            <a:ext cx="10424159" cy="487680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Efeitos colaterais cardiovasculares:</a:t>
            </a:r>
          </a:p>
          <a:p>
            <a:pPr algn="just">
              <a:buNone/>
            </a:pPr>
            <a:r>
              <a:rPr lang="pt-BR" dirty="0" smtClean="0"/>
              <a:t>		-taquicardia, hipotensão ortostática e distúrbios de condução. 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sz="2800" dirty="0" smtClean="0"/>
              <a:t>Outros efeitos:</a:t>
            </a:r>
          </a:p>
          <a:p>
            <a:pPr algn="just">
              <a:buNone/>
            </a:pPr>
            <a:r>
              <a:rPr lang="pt-BR" dirty="0" smtClean="0"/>
              <a:t>Hipersalivação, observada em cerca de 30% dos pacientes.</a:t>
            </a:r>
          </a:p>
          <a:p>
            <a:pPr algn="just">
              <a:buNone/>
            </a:pPr>
            <a:r>
              <a:rPr lang="pt-BR" dirty="0" smtClean="0"/>
              <a:t>Ganho de peso, que pode alcançar, em média, 6 kg ou 9% do peso corpóreo em 16 semanas.</a:t>
            </a:r>
            <a:endParaRPr lang="pt-BR" baseline="30000" dirty="0" smtClean="0"/>
          </a:p>
          <a:p>
            <a:pPr algn="just">
              <a:buNone/>
            </a:pPr>
            <a:r>
              <a:rPr lang="pt-BR" dirty="0" smtClean="0"/>
              <a:t>Síndrome </a:t>
            </a:r>
            <a:r>
              <a:rPr lang="pt-BR" dirty="0" err="1" smtClean="0"/>
              <a:t>neuroléptica</a:t>
            </a:r>
            <a:r>
              <a:rPr lang="pt-BR" dirty="0" smtClean="0"/>
              <a:t> maligna,</a:t>
            </a:r>
            <a:r>
              <a:rPr lang="pt-BR" baseline="30000" dirty="0" smtClean="0"/>
              <a:t> </a:t>
            </a:r>
            <a:r>
              <a:rPr lang="pt-BR" dirty="0" smtClean="0"/>
              <a:t>embora com menos </a:t>
            </a:r>
            <a:r>
              <a:rPr lang="pt-BR" dirty="0" err="1" smtClean="0"/>
              <a:t>freqüência</a:t>
            </a:r>
            <a:r>
              <a:rPr lang="pt-BR" dirty="0" smtClean="0"/>
              <a:t>.</a:t>
            </a:r>
          </a:p>
          <a:p>
            <a:pPr algn="just">
              <a:buNone/>
            </a:pPr>
            <a:r>
              <a:rPr lang="pt-BR" dirty="0" smtClean="0"/>
              <a:t>	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2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Clozapina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Não há relatos sobre elevação dos níveis séricos de </a:t>
            </a:r>
            <a:r>
              <a:rPr lang="pt-BR" dirty="0" err="1" smtClean="0"/>
              <a:t>prolactina</a:t>
            </a:r>
            <a:r>
              <a:rPr lang="pt-BR" dirty="0" smtClean="0"/>
              <a:t>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Em conclusão, a </a:t>
            </a:r>
            <a:r>
              <a:rPr lang="pt-BR" dirty="0" err="1" smtClean="0"/>
              <a:t>clozapina</a:t>
            </a:r>
            <a:r>
              <a:rPr lang="pt-BR" dirty="0" smtClean="0"/>
              <a:t> permanece como o antipsicótico atípico de referência.</a:t>
            </a:r>
          </a:p>
          <a:p>
            <a:pPr algn="just"/>
            <a:r>
              <a:rPr lang="pt-BR" dirty="0" smtClean="0"/>
              <a:t>Porém de uso limitado aos casos refratários de esquizofrenia, aos pacientes com sintomas extrapiramidais de difícil controle e àqueles portadores de </a:t>
            </a:r>
            <a:r>
              <a:rPr lang="pt-BR" dirty="0" err="1" smtClean="0"/>
              <a:t>discinesia</a:t>
            </a:r>
            <a:r>
              <a:rPr lang="pt-BR" dirty="0" smtClean="0"/>
              <a:t> tardia.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95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Risperidona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1" y="2240280"/>
            <a:ext cx="9479279" cy="4846320"/>
          </a:xfrm>
        </p:spPr>
        <p:txBody>
          <a:bodyPr>
            <a:normAutofit/>
          </a:bodyPr>
          <a:lstStyle/>
          <a:p>
            <a:r>
              <a:rPr lang="pt-BR" dirty="0" smtClean="0"/>
              <a:t> A eficácia da </a:t>
            </a:r>
            <a:r>
              <a:rPr lang="pt-BR" dirty="0" err="1" smtClean="0"/>
              <a:t>risperidona</a:t>
            </a:r>
            <a:r>
              <a:rPr lang="pt-BR" dirty="0" smtClean="0"/>
              <a:t> envolve as várias manifestações da esquizofrenia: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-sintomas positivos e negativos</a:t>
            </a:r>
          </a:p>
          <a:p>
            <a:pPr>
              <a:buNone/>
            </a:pPr>
            <a:r>
              <a:rPr lang="pt-BR" dirty="0" smtClean="0"/>
              <a:t>-pensamentos desorganizados</a:t>
            </a:r>
          </a:p>
          <a:p>
            <a:pPr>
              <a:buNone/>
            </a:pPr>
            <a:r>
              <a:rPr lang="pt-BR" dirty="0" smtClean="0"/>
              <a:t>-hostilidade e sintomas afetivos.</a:t>
            </a:r>
          </a:p>
        </p:txBody>
      </p:sp>
    </p:spTree>
    <p:extLst>
      <p:ext uri="{BB962C8B-B14F-4D97-AF65-F5344CB8AC3E}">
        <p14:creationId xmlns:p14="http://schemas.microsoft.com/office/powerpoint/2010/main" val="37354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Risperidona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1" y="2164080"/>
            <a:ext cx="9022079" cy="4434840"/>
          </a:xfrm>
        </p:spPr>
        <p:txBody>
          <a:bodyPr>
            <a:normAutofit/>
          </a:bodyPr>
          <a:lstStyle/>
          <a:p>
            <a:r>
              <a:rPr lang="pt-BR" dirty="0" smtClean="0"/>
              <a:t>Efeitos colaterais comuns à </a:t>
            </a:r>
            <a:r>
              <a:rPr lang="pt-BR" dirty="0" err="1" smtClean="0"/>
              <a:t>risperidona</a:t>
            </a:r>
            <a:r>
              <a:rPr lang="pt-BR" dirty="0" smtClean="0"/>
              <a:t> são: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 	Insônia, agitação, sedação, tontura, rinite, hipotensão, ganho de peso e distúrbios menstruais. </a:t>
            </a:r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err="1" smtClean="0"/>
              <a:t>Galactorréia</a:t>
            </a:r>
            <a:r>
              <a:rPr lang="pt-BR" dirty="0" smtClean="0"/>
              <a:t> pode estar presente.</a:t>
            </a:r>
          </a:p>
          <a:p>
            <a:pPr>
              <a:buNone/>
            </a:pPr>
            <a:r>
              <a:rPr lang="pt-BR" dirty="0" smtClean="0"/>
              <a:t>	Há relatos de síndrome </a:t>
            </a:r>
            <a:r>
              <a:rPr lang="pt-BR" dirty="0" err="1" smtClean="0"/>
              <a:t>neuroléptica</a:t>
            </a:r>
            <a:r>
              <a:rPr lang="pt-BR" dirty="0" smtClean="0"/>
              <a:t> maligna.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002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Olanzapina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Diminui os sintomas positivos e os negativos da esquizofrenia, e possui baixa incidência de efeitos extrapiramidais.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 modo geral, os dados mostram perfil de efeitos adversos de leves a moderados, sendo os mais comuns: sedação e ganho de peso. </a:t>
            </a:r>
          </a:p>
          <a:p>
            <a:pPr algn="just"/>
            <a:r>
              <a:rPr lang="pt-BR" dirty="0" smtClean="0"/>
              <a:t>Observaram-se ainda efeitos anticolinérgicos e tontura leves. </a:t>
            </a:r>
          </a:p>
          <a:p>
            <a:pPr algn="just"/>
            <a:r>
              <a:rPr lang="pt-BR" dirty="0" smtClean="0"/>
              <a:t>Os efeitos sobre disfunção sexual foram irrelevantes.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53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Teorias etiológicas: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 Genéticas: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Desordem hereditária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 Neuroanatomica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 Neurobiológicas: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Dopaminérgica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Serotoninérgica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err="1" smtClean="0"/>
              <a:t>Glutamatérgica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722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Uso clínico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05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Indicações psiquiátricas: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2204" y="1905000"/>
            <a:ext cx="9939386" cy="4267200"/>
          </a:xfrm>
        </p:spPr>
        <p:txBody>
          <a:bodyPr/>
          <a:lstStyle/>
          <a:p>
            <a:r>
              <a:rPr lang="pt-BR" dirty="0" smtClean="0"/>
              <a:t>Esquizofrenia é a principal indicação para o uso de agentes </a:t>
            </a:r>
            <a:r>
              <a:rPr lang="pt-BR" dirty="0" err="1" smtClean="0"/>
              <a:t>antipsicoticos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Transtrono</a:t>
            </a:r>
            <a:r>
              <a:rPr lang="pt-BR" dirty="0" smtClean="0"/>
              <a:t> bipolar psicótico</a:t>
            </a:r>
          </a:p>
          <a:p>
            <a:r>
              <a:rPr lang="pt-BR" dirty="0" smtClean="0"/>
              <a:t>Depressão psicótica</a:t>
            </a:r>
          </a:p>
          <a:p>
            <a:r>
              <a:rPr lang="pt-BR" dirty="0" smtClean="0"/>
              <a:t>Depressão resistente ao tratamento</a:t>
            </a:r>
          </a:p>
          <a:p>
            <a:r>
              <a:rPr lang="pt-BR" dirty="0" smtClean="0"/>
              <a:t>Síndrome de </a:t>
            </a:r>
            <a:r>
              <a:rPr lang="pt-BR" dirty="0" err="1" smtClean="0"/>
              <a:t>Tourette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425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Indicações: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97484" y="2118360"/>
            <a:ext cx="8957156" cy="4267200"/>
          </a:xfrm>
        </p:spPr>
        <p:txBody>
          <a:bodyPr/>
          <a:lstStyle/>
          <a:p>
            <a:r>
              <a:rPr lang="pt-BR" dirty="0" smtClean="0"/>
              <a:t>Doença (Coréia) de </a:t>
            </a:r>
            <a:r>
              <a:rPr lang="pt-BR" dirty="0" err="1" smtClean="0"/>
              <a:t>Huntington</a:t>
            </a:r>
            <a:r>
              <a:rPr lang="pt-BR" dirty="0" smtClean="0"/>
              <a:t>: bloqueio dos movimentos involuntários </a:t>
            </a:r>
          </a:p>
          <a:p>
            <a:endParaRPr lang="pt-BR" dirty="0" smtClean="0"/>
          </a:p>
          <a:p>
            <a:r>
              <a:rPr lang="pt-BR" dirty="0" smtClean="0"/>
              <a:t>Controle de náuseas e vômitos.</a:t>
            </a:r>
          </a:p>
          <a:p>
            <a:endParaRPr lang="pt-BR" dirty="0" smtClean="0"/>
          </a:p>
          <a:p>
            <a:r>
              <a:rPr lang="pt-BR" dirty="0" smtClean="0"/>
              <a:t>Tratamento dos soluços incoercíveis 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43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26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3"/>
          <p:cNvSpPr txBox="1">
            <a:spLocks/>
          </p:cNvSpPr>
          <p:nvPr/>
        </p:nvSpPr>
        <p:spPr>
          <a:xfrm>
            <a:off x="348343" y="195178"/>
            <a:ext cx="11264458" cy="65702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2014 – UFRN. Uma paciente de 17 anos chega ao consultório afirmando que tem a capacidade de realizar milagres, como o de fazer cegos voltarem a enxergar, e que vem sendo perseguida por “seres demoníacos que querem promover o apocalipse”. Ao exame, encontra-se </a:t>
            </a:r>
            <a:r>
              <a:rPr lang="pt-BR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vígil</a:t>
            </a:r>
            <a:r>
              <a:rPr lang="pt-B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orientada auto e </a:t>
            </a:r>
            <a:r>
              <a:rPr lang="pt-BR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alopsiquicamente</a:t>
            </a:r>
            <a:r>
              <a:rPr lang="pt-B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assustada, ansiosa e com memoria preservada. Nega humor deprimido ou exaltado. Os familiares informam que o quadro atual se início há mais de 6 meses. O diagnóstico mais provável e a melhor conduta terapêutica para esse caso são, respectivamente: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Esquizofrenia; a paciente deve receber medicamento </a:t>
            </a:r>
            <a:r>
              <a:rPr lang="pt-BR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antipsicótico</a:t>
            </a:r>
            <a:r>
              <a:rPr lang="pt-B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Estado </a:t>
            </a:r>
            <a:r>
              <a:rPr lang="pt-BR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confusional</a:t>
            </a:r>
            <a:r>
              <a:rPr lang="pt-B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agudo (delirium); a paciente deve ser medicada, inicialmente, com um tranquilizante.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Transtorno afetivo bipolar, episódio atual maníaco com sintomas psicóticos, a paciente deve ser medicada com antipsicoticos e estabilizadores de humor.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Quadro demencial com sintomas psicóticos secundários; a paciente deve ser medicada com agente </a:t>
            </a:r>
            <a:r>
              <a:rPr lang="pt-BR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anticolinesterasico</a:t>
            </a:r>
            <a:r>
              <a:rPr lang="pt-B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antipsicótico</a:t>
            </a:r>
            <a:r>
              <a:rPr lang="pt-B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8343" y="3617942"/>
            <a:ext cx="7895771" cy="54091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744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8620" y="388620"/>
            <a:ext cx="11562974" cy="501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600" dirty="0" smtClean="0"/>
              <a:t>Hospital são lucas / PUC-RS. </a:t>
            </a:r>
          </a:p>
          <a:p>
            <a:pPr algn="just">
              <a:lnSpc>
                <a:spcPct val="90000"/>
              </a:lnSpc>
            </a:pPr>
            <a:r>
              <a:rPr lang="pt-BR" sz="2600" dirty="0" smtClean="0"/>
              <a:t>Homem</a:t>
            </a:r>
            <a:r>
              <a:rPr lang="pt-BR" sz="2600" dirty="0"/>
              <a:t>, 22 anos, chega à emergência com contração muscular tônica dolorosa do pescoço, cabeça inclinada para o lado, protrusão da língua e crise </a:t>
            </a:r>
            <a:r>
              <a:rPr lang="pt-BR" sz="2600" dirty="0" err="1"/>
              <a:t>oculógira</a:t>
            </a:r>
            <a:r>
              <a:rPr lang="pt-BR" sz="2600" dirty="0"/>
              <a:t> (olhos fixados para cima). Ele assumiu esta posição algumas horas após tomar “um remédio para os nervos”. Assinale o grupo farmacológico mais provável que se refere ao medicamento que ele utilizou</a:t>
            </a:r>
            <a:r>
              <a:rPr lang="pt-BR" sz="2600" dirty="0" smtClean="0"/>
              <a:t>.]</a:t>
            </a:r>
          </a:p>
          <a:p>
            <a:pPr algn="just">
              <a:lnSpc>
                <a:spcPct val="90000"/>
              </a:lnSpc>
            </a:pPr>
            <a:endParaRPr lang="pt-BR" sz="2600" dirty="0" smtClean="0"/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pt-BR" sz="2600" dirty="0" smtClean="0"/>
              <a:t>Um </a:t>
            </a:r>
            <a:r>
              <a:rPr lang="pt-BR" sz="2600" dirty="0" err="1"/>
              <a:t>antipsicótico</a:t>
            </a:r>
            <a:r>
              <a:rPr lang="pt-BR" sz="2600" dirty="0"/>
              <a:t> Típico ou de Primeira Geração</a:t>
            </a:r>
            <a:r>
              <a:rPr lang="pt-BR" sz="2600" dirty="0" smtClean="0"/>
              <a:t>. 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pt-BR" sz="2600" dirty="0" smtClean="0"/>
              <a:t>Um </a:t>
            </a:r>
            <a:r>
              <a:rPr lang="pt-BR" sz="2600" dirty="0"/>
              <a:t>Inibidor de Recaptura Seletivo de Serotonina. </a:t>
            </a:r>
            <a:endParaRPr lang="pt-BR" sz="2600" dirty="0" smtClean="0"/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pt-BR" sz="2600" dirty="0" smtClean="0"/>
              <a:t>Um </a:t>
            </a:r>
            <a:r>
              <a:rPr lang="pt-BR" sz="2600" dirty="0"/>
              <a:t>Inibidor de Recaptura Seletivo de Noradrenalina e Serotonina. </a:t>
            </a:r>
            <a:endParaRPr lang="pt-BR" sz="2600" dirty="0" smtClean="0"/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pt-BR" sz="2600" dirty="0" smtClean="0"/>
              <a:t>Um </a:t>
            </a:r>
            <a:r>
              <a:rPr lang="pt-BR" sz="2600" dirty="0" err="1"/>
              <a:t>antipsicótico</a:t>
            </a:r>
            <a:r>
              <a:rPr lang="pt-BR" sz="2600" dirty="0"/>
              <a:t> Atípico ou de Segunda Geração.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81114" y="3030610"/>
            <a:ext cx="7217422" cy="54091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346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3109" y="1905000"/>
            <a:ext cx="10390147" cy="4267200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900" dirty="0" smtClean="0"/>
              <a:t>Goodman </a:t>
            </a:r>
            <a:r>
              <a:rPr lang="pt-BR" sz="2900" dirty="0"/>
              <a:t>- Farmacologia 12ª </a:t>
            </a:r>
            <a:r>
              <a:rPr lang="pt-BR" sz="2900" dirty="0" smtClean="0"/>
              <a:t>edição</a:t>
            </a:r>
            <a:endParaRPr lang="pt-BR" sz="29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900" dirty="0"/>
              <a:t> Compêndio de Clínica Psiquiátrica - USP – 2012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900" dirty="0"/>
              <a:t> DSM </a:t>
            </a:r>
            <a:r>
              <a:rPr lang="pt-BR" sz="2900" dirty="0" smtClean="0"/>
              <a:t>V</a:t>
            </a:r>
          </a:p>
          <a:p>
            <a:pPr>
              <a:lnSpc>
                <a:spcPct val="120000"/>
              </a:lnSpc>
            </a:pPr>
            <a:r>
              <a:rPr lang="pt-BR" sz="2900" dirty="0"/>
              <a:t>KATZUNG, B. G. </a:t>
            </a:r>
            <a:r>
              <a:rPr lang="pt-BR" sz="2900" i="1" dirty="0"/>
              <a:t>Farmacologia</a:t>
            </a:r>
            <a:r>
              <a:rPr lang="pt-BR" sz="2900" dirty="0"/>
              <a:t>: Básica &amp; Clinica. </a:t>
            </a:r>
            <a:r>
              <a:rPr lang="pt-BR" sz="2900" dirty="0" smtClean="0"/>
              <a:t>12ª </a:t>
            </a:r>
            <a:r>
              <a:rPr lang="pt-BR" sz="2900" dirty="0"/>
              <a:t>edição. Rio de Janeiro: Guanabara Koogan, </a:t>
            </a:r>
            <a:r>
              <a:rPr lang="pt-BR" sz="2900" dirty="0" smtClean="0"/>
              <a:t>2013;</a:t>
            </a:r>
            <a:endParaRPr lang="pt-BR" sz="2900" dirty="0"/>
          </a:p>
          <a:p>
            <a:pPr>
              <a:lnSpc>
                <a:spcPct val="120000"/>
              </a:lnSpc>
            </a:pPr>
            <a:r>
              <a:rPr lang="pt-BR" sz="2900" dirty="0" smtClean="0"/>
              <a:t>4</a:t>
            </a:r>
            <a:r>
              <a:rPr lang="pt-BR" sz="2900" dirty="0"/>
              <a:t>. GOLAN, D. E. et al. </a:t>
            </a:r>
            <a:r>
              <a:rPr lang="pt-BR" sz="2900" i="1" dirty="0"/>
              <a:t>Princípios de Farmacologia</a:t>
            </a:r>
            <a:r>
              <a:rPr lang="pt-BR" sz="2900" dirty="0"/>
              <a:t>: A Base Fisiopatológica da </a:t>
            </a:r>
            <a:r>
              <a:rPr lang="pt-BR" sz="2900" dirty="0" err="1"/>
              <a:t>Farmacoterapia</a:t>
            </a:r>
            <a:r>
              <a:rPr lang="pt-BR" sz="2900" dirty="0"/>
              <a:t>. </a:t>
            </a:r>
            <a:r>
              <a:rPr lang="pt-BR" sz="2900" dirty="0" smtClean="0"/>
              <a:t>3º </a:t>
            </a:r>
            <a:r>
              <a:rPr lang="pt-BR" sz="2900" dirty="0"/>
              <a:t>edição. Rio </a:t>
            </a:r>
            <a:r>
              <a:rPr lang="pt-BR" sz="2900" dirty="0" smtClean="0"/>
              <a:t>de Janeiro</a:t>
            </a:r>
            <a:r>
              <a:rPr lang="pt-BR" sz="2900" dirty="0"/>
              <a:t>: Guanabara Koogan, </a:t>
            </a:r>
            <a:r>
              <a:rPr lang="pt-BR" sz="2900" dirty="0" smtClean="0"/>
              <a:t>2014;</a:t>
            </a:r>
            <a:endParaRPr lang="pt-BR" sz="29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224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Dopaminérgica: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01948" y="1777395"/>
            <a:ext cx="10290220" cy="605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Baseada nessas evidências: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t-B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droga </a:t>
            </a:r>
            <a:r>
              <a:rPr lang="pt-B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psicoestimulante</a:t>
            </a: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anfetamina, quando administrada em doses altas e repetidas, causa uma psicose tóxica com características muito semelhantes às da esquizofrenia.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Sabe-se </a:t>
            </a: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essa droga aumentando a liberação de DA e inibir o mecanismo </a:t>
            </a: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neuronal </a:t>
            </a: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recaptação existente na membrana pré-sináptica. </a:t>
            </a:r>
            <a:endParaRPr lang="pt-BR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pt-BR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200" dirty="0" smtClean="0"/>
              <a:t>MA dos antagonistas dos receptores D2 e dos fármacos que aumentam a atividade dopaminérgica.</a:t>
            </a: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2200" dirty="0"/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Densidade dos receptores dopaminérgicos post-mortem está aumentada no cérebro dos esquizofrênicos que não foram tratados com </a:t>
            </a:r>
            <a:r>
              <a:rPr lang="pt-BR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antipsicóticos</a:t>
            </a: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pt-B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pt-B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pt-BR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Resultado de imagem para anfetam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78" y="239858"/>
            <a:ext cx="2486025" cy="211108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6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43640" y="2550019"/>
            <a:ext cx="3900018" cy="33115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000" dirty="0"/>
              <a:t>A </a:t>
            </a:r>
            <a:r>
              <a:rPr lang="pt-BR" sz="2000" dirty="0" smtClean="0"/>
              <a:t>1ª Via (</a:t>
            </a:r>
            <a:r>
              <a:rPr lang="pt-BR" sz="2000" dirty="0" err="1" smtClean="0"/>
              <a:t>estimulatorias</a:t>
            </a:r>
            <a:r>
              <a:rPr lang="pt-BR" sz="2000" dirty="0" smtClean="0"/>
              <a:t>) </a:t>
            </a:r>
            <a:r>
              <a:rPr lang="pt-BR" sz="2000" dirty="0"/>
              <a:t>– a mais estreitamente relacionada </a:t>
            </a:r>
            <a:r>
              <a:rPr lang="pt-BR" sz="2000" dirty="0" smtClean="0"/>
              <a:t>ao comportamento </a:t>
            </a:r>
            <a:r>
              <a:rPr lang="pt-BR" sz="2000" dirty="0"/>
              <a:t>– é a via </a:t>
            </a:r>
            <a:r>
              <a:rPr lang="pt-BR" sz="2000" dirty="0" err="1" smtClean="0"/>
              <a:t>mesolímbico-mesocortical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A 2ª via (inibitória) – a via </a:t>
            </a:r>
            <a:r>
              <a:rPr lang="pt-BR" sz="2000" dirty="0" err="1" smtClean="0"/>
              <a:t>nigroestriatal</a:t>
            </a:r>
            <a:r>
              <a:rPr lang="pt-BR" sz="2000" dirty="0" smtClean="0"/>
              <a:t> está </a:t>
            </a:r>
            <a:r>
              <a:rPr lang="pt-BR" sz="2000" dirty="0"/>
              <a:t>envolvida na coordenação </a:t>
            </a:r>
            <a:r>
              <a:rPr lang="pt-BR" sz="2000" dirty="0" smtClean="0"/>
              <a:t>dos movimentos </a:t>
            </a:r>
            <a:r>
              <a:rPr lang="pt-BR" sz="2000" dirty="0"/>
              <a:t>voluntários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</a:t>
            </a:r>
            <a:r>
              <a:rPr lang="pt-BR" sz="2000" dirty="0" smtClean="0"/>
              <a:t>3ª via (inibitória) </a:t>
            </a:r>
            <a:r>
              <a:rPr lang="pt-BR" sz="2000" dirty="0"/>
              <a:t>– o </a:t>
            </a:r>
            <a:r>
              <a:rPr lang="pt-BR" sz="2000" dirty="0" smtClean="0"/>
              <a:t>sistema </a:t>
            </a:r>
            <a:r>
              <a:rPr lang="pt-BR" sz="2000" dirty="0" err="1" smtClean="0"/>
              <a:t>tuberoinfundibular</a:t>
            </a:r>
            <a:r>
              <a:rPr lang="pt-BR" sz="2000" dirty="0" smtClean="0"/>
              <a:t> –inibe </a:t>
            </a:r>
            <a:r>
              <a:rPr lang="pt-BR" sz="2000" dirty="0"/>
              <a:t>fisiologicamente a secreção de prolactina.</a:t>
            </a:r>
          </a:p>
        </p:txBody>
      </p:sp>
      <p:pic>
        <p:nvPicPr>
          <p:cNvPr id="5" name="Espaço Reservado para Imagem 4"/>
          <p:cNvPicPr>
            <a:picLocks noGrp="1"/>
          </p:cNvPicPr>
          <p:nvPr>
            <p:ph type="pic" idx="1"/>
          </p:nvPr>
        </p:nvPicPr>
        <p:blipFill>
          <a:blip r:embed="rId2"/>
          <a:srcRect l="10560" r="10560"/>
          <a:stretch>
            <a:fillRect/>
          </a:stretch>
        </p:blipFill>
        <p:spPr>
          <a:xfrm>
            <a:off x="1688237" y="1785256"/>
            <a:ext cx="5830164" cy="4213273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Dopaminérgica: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65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 rotWithShape="1">
          <a:blip r:embed="rId2"/>
          <a:srcRect l="12513" r="12401"/>
          <a:stretch/>
        </p:blipFill>
        <p:spPr bwMode="auto">
          <a:xfrm>
            <a:off x="4031088" y="1068946"/>
            <a:ext cx="6586588" cy="5267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3"/>
          <a:srcRect l="12513" t="69870" r="64880"/>
          <a:stretch/>
        </p:blipFill>
        <p:spPr bwMode="auto">
          <a:xfrm>
            <a:off x="4561268" y="4634660"/>
            <a:ext cx="1736501" cy="1447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/>
          <p:cNvPicPr/>
          <p:nvPr/>
        </p:nvPicPr>
        <p:blipFill rotWithShape="1">
          <a:blip r:embed="rId3"/>
          <a:srcRect l="35762" t="72819" r="41604" b="10827"/>
          <a:stretch/>
        </p:blipFill>
        <p:spPr bwMode="auto">
          <a:xfrm>
            <a:off x="6592312" y="5358353"/>
            <a:ext cx="1519707" cy="651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Dopaminérgica:</a:t>
            </a:r>
            <a:endParaRPr lang="pt-BR" dirty="0"/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91886" y="2365829"/>
            <a:ext cx="3874839" cy="3806371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000" dirty="0" smtClean="0"/>
              <a:t>Hipofunção dos receptores D1 </a:t>
            </a:r>
            <a:r>
              <a:rPr lang="pt-BR" sz="2000" dirty="0"/>
              <a:t>e D5 </a:t>
            </a:r>
            <a:r>
              <a:rPr lang="pt-BR" sz="2000" dirty="0" smtClean="0"/>
              <a:t>(excitatório) mais localizados no </a:t>
            </a:r>
            <a:r>
              <a:rPr lang="pt-BR" sz="2000" dirty="0"/>
              <a:t>córtex </a:t>
            </a:r>
            <a:r>
              <a:rPr lang="pt-BR" sz="2000" dirty="0" smtClean="0"/>
              <a:t>pré-frontal, fazem parte da </a:t>
            </a:r>
            <a:r>
              <a:rPr lang="pt-BR" sz="2000" dirty="0"/>
              <a:t>via dopaminérgica </a:t>
            </a:r>
            <a:r>
              <a:rPr lang="pt-BR" sz="2000" dirty="0" err="1"/>
              <a:t>mesocortical</a:t>
            </a:r>
            <a:r>
              <a:rPr lang="pt-BR" sz="2000" dirty="0"/>
              <a:t>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t-BR" sz="2000" dirty="0" smtClean="0"/>
              <a:t> </a:t>
            </a:r>
            <a:r>
              <a:rPr lang="pt-BR" sz="2000" dirty="0"/>
              <a:t>sintomas </a:t>
            </a:r>
            <a:r>
              <a:rPr lang="pt-BR" sz="2000" dirty="0" smtClean="0"/>
              <a:t>negativos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000" dirty="0" smtClean="0"/>
              <a:t>Hiperfunção dos receptores D2</a:t>
            </a:r>
            <a:r>
              <a:rPr lang="pt-BR" sz="2000" dirty="0"/>
              <a:t>, D3 e </a:t>
            </a:r>
            <a:r>
              <a:rPr lang="pt-BR" sz="2000" dirty="0" smtClean="0"/>
              <a:t>D4 (inibitórios), mais localizados na área límbica, fazem parte da </a:t>
            </a:r>
            <a:r>
              <a:rPr lang="pt-BR" sz="2000" dirty="0"/>
              <a:t>via dopaminérgica </a:t>
            </a:r>
            <a:r>
              <a:rPr lang="pt-BR" sz="2000" dirty="0" err="1" smtClean="0"/>
              <a:t>mesolímbica</a:t>
            </a:r>
            <a:r>
              <a:rPr lang="pt-BR" sz="2000" dirty="0" smtClean="0"/>
              <a:t>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t-BR" sz="2000" dirty="0" smtClean="0"/>
              <a:t>  </a:t>
            </a:r>
            <a:r>
              <a:rPr lang="pt-BR" sz="2000" dirty="0"/>
              <a:t>sintomas </a:t>
            </a:r>
            <a:r>
              <a:rPr lang="pt-BR" sz="2000" dirty="0" smtClean="0"/>
              <a:t>positivos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427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adro negro 16x9">
  <a:themeElements>
    <a:clrScheme name="Quadro Negro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lang="pt-BR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lang="pt-BR"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2853</TotalTime>
  <Words>2643</Words>
  <Application>Microsoft Office PowerPoint</Application>
  <PresentationFormat>Widescreen</PresentationFormat>
  <Paragraphs>390</Paragraphs>
  <Slides>66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Consolas</vt:lpstr>
      <vt:lpstr>Corbel</vt:lpstr>
      <vt:lpstr>Times New Roman</vt:lpstr>
      <vt:lpstr>Wingdings</vt:lpstr>
      <vt:lpstr>Quadro negro 16x9</vt:lpstr>
      <vt:lpstr>Antipsicóticos</vt:lpstr>
      <vt:lpstr>Introdução:</vt:lpstr>
      <vt:lpstr>Psicose:</vt:lpstr>
      <vt:lpstr>Esquizofrenia</vt:lpstr>
      <vt:lpstr>História Clínica:</vt:lpstr>
      <vt:lpstr>Teorias etiológicas:</vt:lpstr>
      <vt:lpstr>Dopaminérgica:</vt:lpstr>
      <vt:lpstr>Dopaminérgica:</vt:lpstr>
      <vt:lpstr>Dopaminérgica:</vt:lpstr>
      <vt:lpstr>Serotoninérgica:</vt:lpstr>
      <vt:lpstr>Glutamatérgica:</vt:lpstr>
      <vt:lpstr>Apresentação do PowerPoint</vt:lpstr>
      <vt:lpstr>Antipsicóticos </vt:lpstr>
      <vt:lpstr>Definição:</vt:lpstr>
      <vt:lpstr>Classificação:</vt:lpstr>
      <vt:lpstr>Antipsicóticos Típicos:</vt:lpstr>
      <vt:lpstr>História:</vt:lpstr>
      <vt:lpstr>Mecanismo de Ação:</vt:lpstr>
      <vt:lpstr>Vias:</vt:lpstr>
      <vt:lpstr>Classes:</vt:lpstr>
      <vt:lpstr>Apresentação do PowerPoint</vt:lpstr>
      <vt:lpstr>Baixa potência:</vt:lpstr>
      <vt:lpstr>Alta potência:</vt:lpstr>
      <vt:lpstr>Características:</vt:lpstr>
      <vt:lpstr>Geral:</vt:lpstr>
      <vt:lpstr>Fenotiazinas:</vt:lpstr>
      <vt:lpstr>Butirofenas:</vt:lpstr>
      <vt:lpstr>Tioxantinas:</vt:lpstr>
      <vt:lpstr>Efeitos adversos:</vt:lpstr>
      <vt:lpstr>Efeitos adversos:</vt:lpstr>
      <vt:lpstr>Efeitos adversos:</vt:lpstr>
      <vt:lpstr>Apresentação do PowerPoint</vt:lpstr>
      <vt:lpstr>Antipsicóticos atípicos</vt:lpstr>
      <vt:lpstr>Antipsicóticos atípicos ou de 2ª geração:</vt:lpstr>
      <vt:lpstr>Atípicos</vt:lpstr>
      <vt:lpstr>Atípicos - História</vt:lpstr>
      <vt:lpstr>Atípicos - História</vt:lpstr>
      <vt:lpstr>Atípicos - História</vt:lpstr>
      <vt:lpstr>A HIPÓTESE DO ANTAGONISMO DE RECEPTORES DE 5-HT E DE DOPAMINA </vt:lpstr>
      <vt:lpstr>A HIPÓTESE DO ANTAGONISMO DE RECEPTORES DE 5-HT E DE DOPAMINA </vt:lpstr>
      <vt:lpstr>A HIPÓTESE DO ANTAGONISMO DE RECEPTORES DE 5-HT E DE DOPAMINA </vt:lpstr>
      <vt:lpstr>A HIPÓTESE DA BAIXA AFINIDADE PELOS RECEPTORES D2 </vt:lpstr>
      <vt:lpstr>A HIPÓTESE DA BAIXA AFINIDADE PELOS RECEPTORES D2 </vt:lpstr>
      <vt:lpstr>A HIPÓTESE DA BAIXA AFINIDADE PELOS RECEPTORES D2 </vt:lpstr>
      <vt:lpstr>A HIPÓTESE DA BAIXA AFINIDADE PELOS RECEPTORES D2 </vt:lpstr>
      <vt:lpstr>A HIPÓTESE DA BAIXA AFINIDADE PELOS RECEPTORES D2 </vt:lpstr>
      <vt:lpstr>A HIPÓTESE DA BAIXA AFINIDADE PELOS RECEPTORES D2 </vt:lpstr>
      <vt:lpstr>A HIPÓTESE DA BAIXA AFINIDADE PELOS RECEPTORES D2 </vt:lpstr>
      <vt:lpstr>OUTROS MECANISMOS DE AÇÃO </vt:lpstr>
      <vt:lpstr>OUTROS MECANISMOS DE AÇÃO </vt:lpstr>
      <vt:lpstr>OUTROS MECANISMOS DE AÇÃO </vt:lpstr>
      <vt:lpstr>OUTROS MECANISMOS DE AÇÃO </vt:lpstr>
      <vt:lpstr>Clozapina</vt:lpstr>
      <vt:lpstr>Clozapina</vt:lpstr>
      <vt:lpstr>Clozapina</vt:lpstr>
      <vt:lpstr>Clozapina</vt:lpstr>
      <vt:lpstr>Risperidona</vt:lpstr>
      <vt:lpstr>Risperidona</vt:lpstr>
      <vt:lpstr>Olanzapina</vt:lpstr>
      <vt:lpstr>Uso clínico</vt:lpstr>
      <vt:lpstr>Indicações psiquiátricas:</vt:lpstr>
      <vt:lpstr>Indicações:</vt:lpstr>
      <vt:lpstr>Questões</vt:lpstr>
      <vt:lpstr>Apresentação do PowerPoint</vt:lpstr>
      <vt:lpstr>Apresentação do PowerPoint</vt:lpstr>
      <vt:lpstr>Referências: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e Funções dos Núcleos da Base</dc:title>
  <dc:creator>Sarah Marangoni</dc:creator>
  <cp:lastModifiedBy>Sarah Marangoni</cp:lastModifiedBy>
  <cp:revision>116</cp:revision>
  <dcterms:created xsi:type="dcterms:W3CDTF">2016-06-10T01:42:26Z</dcterms:created>
  <dcterms:modified xsi:type="dcterms:W3CDTF">2017-04-05T22:20:46Z</dcterms:modified>
</cp:coreProperties>
</file>