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7" r:id="rId1"/>
  </p:sldMasterIdLst>
  <p:notesMasterIdLst>
    <p:notesMasterId r:id="rId75"/>
  </p:notesMasterIdLst>
  <p:sldIdLst>
    <p:sldId id="264" r:id="rId2"/>
    <p:sldId id="265" r:id="rId3"/>
    <p:sldId id="259" r:id="rId4"/>
    <p:sldId id="260" r:id="rId5"/>
    <p:sldId id="261" r:id="rId6"/>
    <p:sldId id="279" r:id="rId7"/>
    <p:sldId id="257" r:id="rId8"/>
    <p:sldId id="263" r:id="rId9"/>
    <p:sldId id="266" r:id="rId10"/>
    <p:sldId id="349" r:id="rId11"/>
    <p:sldId id="270" r:id="rId12"/>
    <p:sldId id="274" r:id="rId13"/>
    <p:sldId id="319" r:id="rId14"/>
    <p:sldId id="320" r:id="rId15"/>
    <p:sldId id="271" r:id="rId16"/>
    <p:sldId id="277" r:id="rId17"/>
    <p:sldId id="345" r:id="rId18"/>
    <p:sldId id="346" r:id="rId19"/>
    <p:sldId id="347" r:id="rId20"/>
    <p:sldId id="348" r:id="rId21"/>
    <p:sldId id="276" r:id="rId22"/>
    <p:sldId id="322" r:id="rId23"/>
    <p:sldId id="275" r:id="rId24"/>
    <p:sldId id="321" r:id="rId25"/>
    <p:sldId id="269" r:id="rId26"/>
    <p:sldId id="267" r:id="rId27"/>
    <p:sldId id="268" r:id="rId28"/>
    <p:sldId id="281" r:id="rId29"/>
    <p:sldId id="280" r:id="rId30"/>
    <p:sldId id="282" r:id="rId31"/>
    <p:sldId id="283" r:id="rId32"/>
    <p:sldId id="285" r:id="rId33"/>
    <p:sldId id="302" r:id="rId34"/>
    <p:sldId id="286" r:id="rId35"/>
    <p:sldId id="303" r:id="rId36"/>
    <p:sldId id="304" r:id="rId37"/>
    <p:sldId id="305" r:id="rId38"/>
    <p:sldId id="306" r:id="rId39"/>
    <p:sldId id="307" r:id="rId40"/>
    <p:sldId id="309" r:id="rId41"/>
    <p:sldId id="310" r:id="rId42"/>
    <p:sldId id="311" r:id="rId43"/>
    <p:sldId id="312" r:id="rId44"/>
    <p:sldId id="315" r:id="rId45"/>
    <p:sldId id="313" r:id="rId46"/>
    <p:sldId id="316" r:id="rId47"/>
    <p:sldId id="318" r:id="rId48"/>
    <p:sldId id="323" r:id="rId49"/>
    <p:sldId id="344" r:id="rId50"/>
    <p:sldId id="324" r:id="rId51"/>
    <p:sldId id="325" r:id="rId52"/>
    <p:sldId id="326" r:id="rId53"/>
    <p:sldId id="327" r:id="rId54"/>
    <p:sldId id="328" r:id="rId55"/>
    <p:sldId id="331" r:id="rId56"/>
    <p:sldId id="336" r:id="rId57"/>
    <p:sldId id="337" r:id="rId58"/>
    <p:sldId id="338" r:id="rId59"/>
    <p:sldId id="339" r:id="rId60"/>
    <p:sldId id="340" r:id="rId61"/>
    <p:sldId id="341" r:id="rId62"/>
    <p:sldId id="332" r:id="rId63"/>
    <p:sldId id="330" r:id="rId64"/>
    <p:sldId id="333" r:id="rId65"/>
    <p:sldId id="334" r:id="rId66"/>
    <p:sldId id="335" r:id="rId67"/>
    <p:sldId id="289" r:id="rId68"/>
    <p:sldId id="290" r:id="rId69"/>
    <p:sldId id="291" r:id="rId70"/>
    <p:sldId id="292" r:id="rId71"/>
    <p:sldId id="343" r:id="rId72"/>
    <p:sldId id="278" r:id="rId73"/>
    <p:sldId id="342" r:id="rId7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Estilo Médio 3 - Ênfas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94364" autoAdjust="0"/>
  </p:normalViewPr>
  <p:slideViewPr>
    <p:cSldViewPr snapToGrid="0">
      <p:cViewPr varScale="1">
        <p:scale>
          <a:sx n="69" d="100"/>
          <a:sy n="69" d="100"/>
        </p:scale>
        <p:origin x="58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AD532-E047-4C4C-8B0B-6BF5E434E3C6}"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pt-BR"/>
        </a:p>
      </dgm:t>
    </dgm:pt>
    <dgm:pt modelId="{BECC850B-17AF-417E-B909-1D91146EA8FE}">
      <dgm:prSet phldrT="[Texto]"/>
      <dgm:spPr/>
      <dgm:t>
        <a:bodyPr/>
        <a:lstStyle/>
        <a:p>
          <a:r>
            <a:rPr lang="pt-BR" dirty="0" smtClean="0"/>
            <a:t>Quanto a etiologia</a:t>
          </a:r>
          <a:endParaRPr lang="pt-BR" dirty="0"/>
        </a:p>
      </dgm:t>
    </dgm:pt>
    <dgm:pt modelId="{1FFF449B-EED0-4D13-9CB8-824D06A72653}" type="parTrans" cxnId="{08D06D10-2AB9-43D8-AE52-837C843D36B9}">
      <dgm:prSet/>
      <dgm:spPr/>
      <dgm:t>
        <a:bodyPr/>
        <a:lstStyle/>
        <a:p>
          <a:endParaRPr lang="pt-BR"/>
        </a:p>
      </dgm:t>
    </dgm:pt>
    <dgm:pt modelId="{9BA0D1D1-A00B-4EF9-AE79-13A5673BC20C}" type="sibTrans" cxnId="{08D06D10-2AB9-43D8-AE52-837C843D36B9}">
      <dgm:prSet/>
      <dgm:spPr/>
      <dgm:t>
        <a:bodyPr/>
        <a:lstStyle/>
        <a:p>
          <a:endParaRPr lang="pt-BR"/>
        </a:p>
      </dgm:t>
    </dgm:pt>
    <dgm:pt modelId="{8A300AAA-36AF-4BC1-9148-149114937631}">
      <dgm:prSet phldrT="[Texto]"/>
      <dgm:spPr/>
      <dgm:t>
        <a:bodyPr/>
        <a:lstStyle/>
        <a:p>
          <a:r>
            <a:rPr lang="pt-BR" dirty="0" smtClean="0"/>
            <a:t>Essencial/ primária </a:t>
          </a:r>
          <a:endParaRPr lang="pt-BR" dirty="0"/>
        </a:p>
      </dgm:t>
    </dgm:pt>
    <dgm:pt modelId="{3FC91498-7578-401A-9307-BAFAB6575AA1}" type="parTrans" cxnId="{9A24CA2C-C6A9-4514-8EF9-9BEDF1259ABE}">
      <dgm:prSet/>
      <dgm:spPr/>
      <dgm:t>
        <a:bodyPr/>
        <a:lstStyle/>
        <a:p>
          <a:endParaRPr lang="pt-BR"/>
        </a:p>
      </dgm:t>
    </dgm:pt>
    <dgm:pt modelId="{6BD23B59-51A2-442B-AA42-BB82A86DFE7E}" type="sibTrans" cxnId="{9A24CA2C-C6A9-4514-8EF9-9BEDF1259ABE}">
      <dgm:prSet/>
      <dgm:spPr/>
      <dgm:t>
        <a:bodyPr/>
        <a:lstStyle/>
        <a:p>
          <a:endParaRPr lang="pt-BR"/>
        </a:p>
      </dgm:t>
    </dgm:pt>
    <dgm:pt modelId="{F13F4A89-A141-4201-82E4-7A7D53B7AC3E}">
      <dgm:prSet phldrT="[Texto]"/>
      <dgm:spPr/>
      <dgm:t>
        <a:bodyPr/>
        <a:lstStyle/>
        <a:p>
          <a:r>
            <a:rPr lang="pt-BR" dirty="0" smtClean="0"/>
            <a:t>90%</a:t>
          </a:r>
          <a:endParaRPr lang="pt-BR" dirty="0"/>
        </a:p>
      </dgm:t>
    </dgm:pt>
    <dgm:pt modelId="{87F23634-5508-41D0-854E-C6F42CE373E1}" type="parTrans" cxnId="{88041BDD-F739-43D9-9AD6-2F5863CE910C}">
      <dgm:prSet/>
      <dgm:spPr/>
      <dgm:t>
        <a:bodyPr/>
        <a:lstStyle/>
        <a:p>
          <a:endParaRPr lang="pt-BR"/>
        </a:p>
      </dgm:t>
    </dgm:pt>
    <dgm:pt modelId="{509BC803-041F-46F6-8C15-D91BB7565C82}" type="sibTrans" cxnId="{88041BDD-F739-43D9-9AD6-2F5863CE910C}">
      <dgm:prSet/>
      <dgm:spPr/>
      <dgm:t>
        <a:bodyPr/>
        <a:lstStyle/>
        <a:p>
          <a:endParaRPr lang="pt-BR"/>
        </a:p>
      </dgm:t>
    </dgm:pt>
    <dgm:pt modelId="{090C81CD-6BF3-4377-B0BE-2DCE9253F618}">
      <dgm:prSet phldrT="[Texto]"/>
      <dgm:spPr/>
      <dgm:t>
        <a:bodyPr/>
        <a:lstStyle/>
        <a:p>
          <a:r>
            <a:rPr lang="pt-BR" dirty="0" smtClean="0"/>
            <a:t>10%</a:t>
          </a:r>
        </a:p>
      </dgm:t>
    </dgm:pt>
    <dgm:pt modelId="{E279B567-E44D-4F0B-9462-2EF925CABE0C}" type="parTrans" cxnId="{7C7423C8-3F2C-4C9D-A61A-0FCAAAA7B7F3}">
      <dgm:prSet/>
      <dgm:spPr/>
      <dgm:t>
        <a:bodyPr/>
        <a:lstStyle/>
        <a:p>
          <a:endParaRPr lang="pt-BR"/>
        </a:p>
      </dgm:t>
    </dgm:pt>
    <dgm:pt modelId="{1DC606C5-F078-48F8-B6E4-05E1805C3013}" type="sibTrans" cxnId="{7C7423C8-3F2C-4C9D-A61A-0FCAAAA7B7F3}">
      <dgm:prSet/>
      <dgm:spPr/>
      <dgm:t>
        <a:bodyPr/>
        <a:lstStyle/>
        <a:p>
          <a:endParaRPr lang="pt-BR"/>
        </a:p>
      </dgm:t>
    </dgm:pt>
    <dgm:pt modelId="{A38DD729-7513-4BF9-9DB4-8DFFFDDE00B4}">
      <dgm:prSet phldrT="[Texto]"/>
      <dgm:spPr/>
      <dgm:t>
        <a:bodyPr/>
        <a:lstStyle/>
        <a:p>
          <a:r>
            <a:rPr lang="pt-BR" dirty="0" smtClean="0"/>
            <a:t>Origem desconhecida</a:t>
          </a:r>
          <a:endParaRPr lang="pt-BR" dirty="0"/>
        </a:p>
      </dgm:t>
    </dgm:pt>
    <dgm:pt modelId="{94E27F24-3F69-485A-8C1B-6517633393D5}" type="parTrans" cxnId="{F63030E3-A01E-490E-977E-3F4159008A6C}">
      <dgm:prSet/>
      <dgm:spPr/>
      <dgm:t>
        <a:bodyPr/>
        <a:lstStyle/>
        <a:p>
          <a:endParaRPr lang="pt-BR"/>
        </a:p>
      </dgm:t>
    </dgm:pt>
    <dgm:pt modelId="{52C1E70F-E2DD-4702-914D-06896BFF4152}" type="sibTrans" cxnId="{F63030E3-A01E-490E-977E-3F4159008A6C}">
      <dgm:prSet/>
      <dgm:spPr/>
      <dgm:t>
        <a:bodyPr/>
        <a:lstStyle/>
        <a:p>
          <a:endParaRPr lang="pt-BR"/>
        </a:p>
      </dgm:t>
    </dgm:pt>
    <dgm:pt modelId="{5EB213E9-1B3B-4AC0-BA14-89938A88DCD5}">
      <dgm:prSet phldrT="[Texto]"/>
      <dgm:spPr/>
      <dgm:t>
        <a:bodyPr/>
        <a:lstStyle/>
        <a:p>
          <a:r>
            <a:rPr lang="pt-BR" dirty="0" smtClean="0"/>
            <a:t>Adquirida/ secundária </a:t>
          </a:r>
          <a:endParaRPr lang="pt-BR" dirty="0"/>
        </a:p>
      </dgm:t>
    </dgm:pt>
    <dgm:pt modelId="{CE587179-9C05-4F20-AE6F-5C1D99E6650C}" type="sibTrans" cxnId="{89AF23E5-5F79-421B-9FD0-9DBD966BE366}">
      <dgm:prSet/>
      <dgm:spPr/>
      <dgm:t>
        <a:bodyPr/>
        <a:lstStyle/>
        <a:p>
          <a:endParaRPr lang="pt-BR"/>
        </a:p>
      </dgm:t>
    </dgm:pt>
    <dgm:pt modelId="{192160BB-259C-45D9-811E-BA55B4CB2E68}" type="parTrans" cxnId="{89AF23E5-5F79-421B-9FD0-9DBD966BE366}">
      <dgm:prSet/>
      <dgm:spPr/>
      <dgm:t>
        <a:bodyPr/>
        <a:lstStyle/>
        <a:p>
          <a:endParaRPr lang="pt-BR"/>
        </a:p>
      </dgm:t>
    </dgm:pt>
    <dgm:pt modelId="{ADAF0069-33AD-466D-89A1-20813A6D7C79}">
      <dgm:prSet phldrT="[Texto]"/>
      <dgm:spPr/>
      <dgm:t>
        <a:bodyPr/>
        <a:lstStyle/>
        <a:p>
          <a:r>
            <a:rPr lang="pt-BR" dirty="0" smtClean="0"/>
            <a:t>Genética </a:t>
          </a:r>
          <a:endParaRPr lang="pt-BR" dirty="0"/>
        </a:p>
      </dgm:t>
    </dgm:pt>
    <dgm:pt modelId="{DB7583C7-C055-4162-B31D-01112F3B7F02}" type="parTrans" cxnId="{016B2212-028C-4629-BEB2-036761487D8C}">
      <dgm:prSet/>
      <dgm:spPr/>
      <dgm:t>
        <a:bodyPr/>
        <a:lstStyle/>
        <a:p>
          <a:endParaRPr lang="pt-BR"/>
        </a:p>
      </dgm:t>
    </dgm:pt>
    <dgm:pt modelId="{D7CC0B04-F9E2-4D4E-8D7A-F60C58640088}" type="sibTrans" cxnId="{016B2212-028C-4629-BEB2-036761487D8C}">
      <dgm:prSet/>
      <dgm:spPr/>
      <dgm:t>
        <a:bodyPr/>
        <a:lstStyle/>
        <a:p>
          <a:endParaRPr lang="pt-BR"/>
        </a:p>
      </dgm:t>
    </dgm:pt>
    <dgm:pt modelId="{83A516D9-20CD-4AA4-A993-9270A75F109C}">
      <dgm:prSet phldrT="[Texto]"/>
      <dgm:spPr/>
      <dgm:t>
        <a:bodyPr/>
        <a:lstStyle/>
        <a:p>
          <a:r>
            <a:rPr lang="pt-BR" dirty="0" smtClean="0"/>
            <a:t>Fatores </a:t>
          </a:r>
          <a:r>
            <a:rPr lang="pt-BR" dirty="0" err="1" smtClean="0"/>
            <a:t>dieeticos</a:t>
          </a:r>
          <a:endParaRPr lang="pt-BR" dirty="0"/>
        </a:p>
      </dgm:t>
    </dgm:pt>
    <dgm:pt modelId="{3832D14E-6B33-4C61-8C37-CA67449CBA61}" type="parTrans" cxnId="{72450DE5-061C-46F3-BDCC-3D033354FC29}">
      <dgm:prSet/>
      <dgm:spPr/>
      <dgm:t>
        <a:bodyPr/>
        <a:lstStyle/>
        <a:p>
          <a:endParaRPr lang="pt-BR"/>
        </a:p>
      </dgm:t>
    </dgm:pt>
    <dgm:pt modelId="{8E6D5460-9E4B-4C2B-BF6A-E95DF810DAD7}" type="sibTrans" cxnId="{72450DE5-061C-46F3-BDCC-3D033354FC29}">
      <dgm:prSet/>
      <dgm:spPr/>
      <dgm:t>
        <a:bodyPr/>
        <a:lstStyle/>
        <a:p>
          <a:endParaRPr lang="pt-BR"/>
        </a:p>
      </dgm:t>
    </dgm:pt>
    <dgm:pt modelId="{95110BAE-96F4-48C5-8292-93B990611741}">
      <dgm:prSet phldrT="[Texto]"/>
      <dgm:spPr/>
      <dgm:t>
        <a:bodyPr/>
        <a:lstStyle/>
        <a:p>
          <a:r>
            <a:rPr lang="pt-BR" dirty="0" smtClean="0"/>
            <a:t>Jovens e crianças</a:t>
          </a:r>
        </a:p>
      </dgm:t>
    </dgm:pt>
    <dgm:pt modelId="{557A36B7-A34C-4AF0-83B6-95733BF56F72}" type="parTrans" cxnId="{A2FBB27A-B3CD-4A60-B7BB-7B84588C2469}">
      <dgm:prSet/>
      <dgm:spPr/>
      <dgm:t>
        <a:bodyPr/>
        <a:lstStyle/>
        <a:p>
          <a:endParaRPr lang="pt-BR"/>
        </a:p>
      </dgm:t>
    </dgm:pt>
    <dgm:pt modelId="{4C7DF8B5-2B48-4D78-861D-B687C6B4F745}" type="sibTrans" cxnId="{A2FBB27A-B3CD-4A60-B7BB-7B84588C2469}">
      <dgm:prSet/>
      <dgm:spPr/>
      <dgm:t>
        <a:bodyPr/>
        <a:lstStyle/>
        <a:p>
          <a:endParaRPr lang="pt-BR"/>
        </a:p>
      </dgm:t>
    </dgm:pt>
    <dgm:pt modelId="{89FAB011-8FB7-41CF-84F9-5D4A45203ACC}">
      <dgm:prSet phldrT="[Texto]"/>
      <dgm:spPr/>
      <dgm:t>
        <a:bodyPr/>
        <a:lstStyle/>
        <a:p>
          <a:r>
            <a:rPr lang="pt-BR" dirty="0" smtClean="0"/>
            <a:t>Conhecidos e objetivos</a:t>
          </a:r>
        </a:p>
      </dgm:t>
    </dgm:pt>
    <dgm:pt modelId="{3BCFB3A4-1882-487E-A449-6797178F87D5}" type="parTrans" cxnId="{B097B3E5-54F8-49C6-85FB-3A7ADA54B8A9}">
      <dgm:prSet/>
      <dgm:spPr/>
      <dgm:t>
        <a:bodyPr/>
        <a:lstStyle/>
        <a:p>
          <a:endParaRPr lang="pt-BR"/>
        </a:p>
      </dgm:t>
    </dgm:pt>
    <dgm:pt modelId="{851E3C40-FA6D-489A-81AC-8B532C11A7B8}" type="sibTrans" cxnId="{B097B3E5-54F8-49C6-85FB-3A7ADA54B8A9}">
      <dgm:prSet/>
      <dgm:spPr/>
      <dgm:t>
        <a:bodyPr/>
        <a:lstStyle/>
        <a:p>
          <a:endParaRPr lang="pt-BR"/>
        </a:p>
      </dgm:t>
    </dgm:pt>
    <dgm:pt modelId="{898D93E0-977A-480B-B11A-7107F0ABA82B}">
      <dgm:prSet phldrT="[Texto]"/>
      <dgm:spPr/>
      <dgm:t>
        <a:bodyPr/>
        <a:lstStyle/>
        <a:p>
          <a:r>
            <a:rPr lang="pt-BR" dirty="0" smtClean="0"/>
            <a:t>Doença renal, endócrina </a:t>
          </a:r>
        </a:p>
      </dgm:t>
    </dgm:pt>
    <dgm:pt modelId="{CD29B20E-05A5-4E2A-882D-7AFB3219CF6F}" type="parTrans" cxnId="{12855612-E162-40F4-B044-C5F3074EDBE4}">
      <dgm:prSet/>
      <dgm:spPr/>
      <dgm:t>
        <a:bodyPr/>
        <a:lstStyle/>
        <a:p>
          <a:endParaRPr lang="pt-BR"/>
        </a:p>
      </dgm:t>
    </dgm:pt>
    <dgm:pt modelId="{548473C4-003A-4087-AC52-EB4212C5FC5D}" type="sibTrans" cxnId="{12855612-E162-40F4-B044-C5F3074EDBE4}">
      <dgm:prSet/>
      <dgm:spPr/>
      <dgm:t>
        <a:bodyPr/>
        <a:lstStyle/>
        <a:p>
          <a:endParaRPr lang="pt-BR"/>
        </a:p>
      </dgm:t>
    </dgm:pt>
    <dgm:pt modelId="{5405D69C-B8DB-461F-B47D-E17FFA389288}" type="pres">
      <dgm:prSet presAssocID="{C46AD532-E047-4C4C-8B0B-6BF5E434E3C6}" presName="diagram" presStyleCnt="0">
        <dgm:presLayoutVars>
          <dgm:chPref val="1"/>
          <dgm:dir/>
          <dgm:animOne val="branch"/>
          <dgm:animLvl val="lvl"/>
          <dgm:resizeHandles val="exact"/>
        </dgm:presLayoutVars>
      </dgm:prSet>
      <dgm:spPr/>
      <dgm:t>
        <a:bodyPr/>
        <a:lstStyle/>
        <a:p>
          <a:endParaRPr lang="pt-BR"/>
        </a:p>
      </dgm:t>
    </dgm:pt>
    <dgm:pt modelId="{7937BB70-155F-477A-AF15-EDFA1C6737CA}" type="pres">
      <dgm:prSet presAssocID="{BECC850B-17AF-417E-B909-1D91146EA8FE}" presName="root1" presStyleCnt="0"/>
      <dgm:spPr/>
    </dgm:pt>
    <dgm:pt modelId="{7EA7972A-EEC6-4513-A262-F3C09191E683}" type="pres">
      <dgm:prSet presAssocID="{BECC850B-17AF-417E-B909-1D91146EA8FE}" presName="LevelOneTextNode" presStyleLbl="node0" presStyleIdx="0" presStyleCnt="1">
        <dgm:presLayoutVars>
          <dgm:chPref val="3"/>
        </dgm:presLayoutVars>
      </dgm:prSet>
      <dgm:spPr/>
      <dgm:t>
        <a:bodyPr/>
        <a:lstStyle/>
        <a:p>
          <a:endParaRPr lang="pt-BR"/>
        </a:p>
      </dgm:t>
    </dgm:pt>
    <dgm:pt modelId="{81CB9A7F-0237-460A-A908-269CEB2C94E8}" type="pres">
      <dgm:prSet presAssocID="{BECC850B-17AF-417E-B909-1D91146EA8FE}" presName="level2hierChild" presStyleCnt="0"/>
      <dgm:spPr/>
    </dgm:pt>
    <dgm:pt modelId="{0B76DE11-AE7B-4704-ABB9-FB3663AE0FE1}" type="pres">
      <dgm:prSet presAssocID="{3FC91498-7578-401A-9307-BAFAB6575AA1}" presName="conn2-1" presStyleLbl="parChTrans1D2" presStyleIdx="0" presStyleCnt="2"/>
      <dgm:spPr/>
      <dgm:t>
        <a:bodyPr/>
        <a:lstStyle/>
        <a:p>
          <a:endParaRPr lang="pt-BR"/>
        </a:p>
      </dgm:t>
    </dgm:pt>
    <dgm:pt modelId="{2DA4CA68-DFEB-4F4D-B7C8-4D9217831E07}" type="pres">
      <dgm:prSet presAssocID="{3FC91498-7578-401A-9307-BAFAB6575AA1}" presName="connTx" presStyleLbl="parChTrans1D2" presStyleIdx="0" presStyleCnt="2"/>
      <dgm:spPr/>
      <dgm:t>
        <a:bodyPr/>
        <a:lstStyle/>
        <a:p>
          <a:endParaRPr lang="pt-BR"/>
        </a:p>
      </dgm:t>
    </dgm:pt>
    <dgm:pt modelId="{D6498D12-98B6-40B9-94EB-D6EAAC0C57EB}" type="pres">
      <dgm:prSet presAssocID="{8A300AAA-36AF-4BC1-9148-149114937631}" presName="root2" presStyleCnt="0"/>
      <dgm:spPr/>
    </dgm:pt>
    <dgm:pt modelId="{F42CF158-7BF1-4647-990C-97F099B17F42}" type="pres">
      <dgm:prSet presAssocID="{8A300AAA-36AF-4BC1-9148-149114937631}" presName="LevelTwoTextNode" presStyleLbl="node2" presStyleIdx="0" presStyleCnt="2">
        <dgm:presLayoutVars>
          <dgm:chPref val="3"/>
        </dgm:presLayoutVars>
      </dgm:prSet>
      <dgm:spPr/>
      <dgm:t>
        <a:bodyPr/>
        <a:lstStyle/>
        <a:p>
          <a:endParaRPr lang="pt-BR"/>
        </a:p>
      </dgm:t>
    </dgm:pt>
    <dgm:pt modelId="{883FBA0A-EF02-43A5-BF62-253FD5A96E7A}" type="pres">
      <dgm:prSet presAssocID="{8A300AAA-36AF-4BC1-9148-149114937631}" presName="level3hierChild" presStyleCnt="0"/>
      <dgm:spPr/>
    </dgm:pt>
    <dgm:pt modelId="{FBB817DA-3B5D-4A9B-B750-5A5A0B29B542}" type="pres">
      <dgm:prSet presAssocID="{87F23634-5508-41D0-854E-C6F42CE373E1}" presName="conn2-1" presStyleLbl="parChTrans1D3" presStyleIdx="0" presStyleCnt="2"/>
      <dgm:spPr/>
      <dgm:t>
        <a:bodyPr/>
        <a:lstStyle/>
        <a:p>
          <a:endParaRPr lang="pt-BR"/>
        </a:p>
      </dgm:t>
    </dgm:pt>
    <dgm:pt modelId="{6CCBB3E4-D7BE-435C-9788-E248E7AA50CA}" type="pres">
      <dgm:prSet presAssocID="{87F23634-5508-41D0-854E-C6F42CE373E1}" presName="connTx" presStyleLbl="parChTrans1D3" presStyleIdx="0" presStyleCnt="2"/>
      <dgm:spPr/>
      <dgm:t>
        <a:bodyPr/>
        <a:lstStyle/>
        <a:p>
          <a:endParaRPr lang="pt-BR"/>
        </a:p>
      </dgm:t>
    </dgm:pt>
    <dgm:pt modelId="{AD84CF99-93EF-4E48-8420-52956404C9BD}" type="pres">
      <dgm:prSet presAssocID="{F13F4A89-A141-4201-82E4-7A7D53B7AC3E}" presName="root2" presStyleCnt="0"/>
      <dgm:spPr/>
    </dgm:pt>
    <dgm:pt modelId="{2612D30E-981E-4540-A4F7-5BBCD0BE1225}" type="pres">
      <dgm:prSet presAssocID="{F13F4A89-A141-4201-82E4-7A7D53B7AC3E}" presName="LevelTwoTextNode" presStyleLbl="node3" presStyleIdx="0" presStyleCnt="2">
        <dgm:presLayoutVars>
          <dgm:chPref val="3"/>
        </dgm:presLayoutVars>
      </dgm:prSet>
      <dgm:spPr/>
      <dgm:t>
        <a:bodyPr/>
        <a:lstStyle/>
        <a:p>
          <a:endParaRPr lang="pt-BR"/>
        </a:p>
      </dgm:t>
    </dgm:pt>
    <dgm:pt modelId="{E332CF65-94B1-430D-AECE-B10292777B84}" type="pres">
      <dgm:prSet presAssocID="{F13F4A89-A141-4201-82E4-7A7D53B7AC3E}" presName="level3hierChild" presStyleCnt="0"/>
      <dgm:spPr/>
    </dgm:pt>
    <dgm:pt modelId="{5D6853D8-4224-410E-A276-95CB1699A218}" type="pres">
      <dgm:prSet presAssocID="{94E27F24-3F69-485A-8C1B-6517633393D5}" presName="conn2-1" presStyleLbl="parChTrans1D4" presStyleIdx="0" presStyleCnt="6"/>
      <dgm:spPr/>
      <dgm:t>
        <a:bodyPr/>
        <a:lstStyle/>
        <a:p>
          <a:endParaRPr lang="pt-BR"/>
        </a:p>
      </dgm:t>
    </dgm:pt>
    <dgm:pt modelId="{41907832-4FE4-4E34-8BE9-E6EB14E25836}" type="pres">
      <dgm:prSet presAssocID="{94E27F24-3F69-485A-8C1B-6517633393D5}" presName="connTx" presStyleLbl="parChTrans1D4" presStyleIdx="0" presStyleCnt="6"/>
      <dgm:spPr/>
      <dgm:t>
        <a:bodyPr/>
        <a:lstStyle/>
        <a:p>
          <a:endParaRPr lang="pt-BR"/>
        </a:p>
      </dgm:t>
    </dgm:pt>
    <dgm:pt modelId="{A65FD28B-23E9-4039-9BD4-118A5EBB9126}" type="pres">
      <dgm:prSet presAssocID="{A38DD729-7513-4BF9-9DB4-8DFFFDDE00B4}" presName="root2" presStyleCnt="0"/>
      <dgm:spPr/>
    </dgm:pt>
    <dgm:pt modelId="{965CE58E-E2A5-4C9E-88DE-790949838264}" type="pres">
      <dgm:prSet presAssocID="{A38DD729-7513-4BF9-9DB4-8DFFFDDE00B4}" presName="LevelTwoTextNode" presStyleLbl="node4" presStyleIdx="0" presStyleCnt="6">
        <dgm:presLayoutVars>
          <dgm:chPref val="3"/>
        </dgm:presLayoutVars>
      </dgm:prSet>
      <dgm:spPr/>
      <dgm:t>
        <a:bodyPr/>
        <a:lstStyle/>
        <a:p>
          <a:endParaRPr lang="pt-BR"/>
        </a:p>
      </dgm:t>
    </dgm:pt>
    <dgm:pt modelId="{94CED30D-DCAD-4246-8C45-CF04E379CF24}" type="pres">
      <dgm:prSet presAssocID="{A38DD729-7513-4BF9-9DB4-8DFFFDDE00B4}" presName="level3hierChild" presStyleCnt="0"/>
      <dgm:spPr/>
    </dgm:pt>
    <dgm:pt modelId="{F2281E72-B444-4572-BAEE-0A3D4A8B4179}" type="pres">
      <dgm:prSet presAssocID="{DB7583C7-C055-4162-B31D-01112F3B7F02}" presName="conn2-1" presStyleLbl="parChTrans1D4" presStyleIdx="1" presStyleCnt="6"/>
      <dgm:spPr/>
      <dgm:t>
        <a:bodyPr/>
        <a:lstStyle/>
        <a:p>
          <a:endParaRPr lang="pt-BR"/>
        </a:p>
      </dgm:t>
    </dgm:pt>
    <dgm:pt modelId="{1CD834DC-24BE-4AB4-895E-A309B028060E}" type="pres">
      <dgm:prSet presAssocID="{DB7583C7-C055-4162-B31D-01112F3B7F02}" presName="connTx" presStyleLbl="parChTrans1D4" presStyleIdx="1" presStyleCnt="6"/>
      <dgm:spPr/>
      <dgm:t>
        <a:bodyPr/>
        <a:lstStyle/>
        <a:p>
          <a:endParaRPr lang="pt-BR"/>
        </a:p>
      </dgm:t>
    </dgm:pt>
    <dgm:pt modelId="{83751E02-4A9C-4384-8664-3B08E9E28AC4}" type="pres">
      <dgm:prSet presAssocID="{ADAF0069-33AD-466D-89A1-20813A6D7C79}" presName="root2" presStyleCnt="0"/>
      <dgm:spPr/>
    </dgm:pt>
    <dgm:pt modelId="{7E369516-9821-4B23-A7E2-17568B7C4723}" type="pres">
      <dgm:prSet presAssocID="{ADAF0069-33AD-466D-89A1-20813A6D7C79}" presName="LevelTwoTextNode" presStyleLbl="node4" presStyleIdx="1" presStyleCnt="6">
        <dgm:presLayoutVars>
          <dgm:chPref val="3"/>
        </dgm:presLayoutVars>
      </dgm:prSet>
      <dgm:spPr/>
      <dgm:t>
        <a:bodyPr/>
        <a:lstStyle/>
        <a:p>
          <a:endParaRPr lang="pt-BR"/>
        </a:p>
      </dgm:t>
    </dgm:pt>
    <dgm:pt modelId="{7C06B2BC-72DF-40C8-9A07-73CC10276613}" type="pres">
      <dgm:prSet presAssocID="{ADAF0069-33AD-466D-89A1-20813A6D7C79}" presName="level3hierChild" presStyleCnt="0"/>
      <dgm:spPr/>
    </dgm:pt>
    <dgm:pt modelId="{41078475-445D-4E08-B7B6-889F1090FC09}" type="pres">
      <dgm:prSet presAssocID="{3832D14E-6B33-4C61-8C37-CA67449CBA61}" presName="conn2-1" presStyleLbl="parChTrans1D4" presStyleIdx="2" presStyleCnt="6"/>
      <dgm:spPr/>
      <dgm:t>
        <a:bodyPr/>
        <a:lstStyle/>
        <a:p>
          <a:endParaRPr lang="pt-BR"/>
        </a:p>
      </dgm:t>
    </dgm:pt>
    <dgm:pt modelId="{876BB9BD-8CF7-487C-A98B-D410E8E47D6E}" type="pres">
      <dgm:prSet presAssocID="{3832D14E-6B33-4C61-8C37-CA67449CBA61}" presName="connTx" presStyleLbl="parChTrans1D4" presStyleIdx="2" presStyleCnt="6"/>
      <dgm:spPr/>
      <dgm:t>
        <a:bodyPr/>
        <a:lstStyle/>
        <a:p>
          <a:endParaRPr lang="pt-BR"/>
        </a:p>
      </dgm:t>
    </dgm:pt>
    <dgm:pt modelId="{F2D44CE6-4240-4BF0-9ACB-EDFACC266C1B}" type="pres">
      <dgm:prSet presAssocID="{83A516D9-20CD-4AA4-A993-9270A75F109C}" presName="root2" presStyleCnt="0"/>
      <dgm:spPr/>
    </dgm:pt>
    <dgm:pt modelId="{B0A3A4A1-CBD0-4240-8A66-EB3634422102}" type="pres">
      <dgm:prSet presAssocID="{83A516D9-20CD-4AA4-A993-9270A75F109C}" presName="LevelTwoTextNode" presStyleLbl="node4" presStyleIdx="2" presStyleCnt="6">
        <dgm:presLayoutVars>
          <dgm:chPref val="3"/>
        </dgm:presLayoutVars>
      </dgm:prSet>
      <dgm:spPr/>
      <dgm:t>
        <a:bodyPr/>
        <a:lstStyle/>
        <a:p>
          <a:endParaRPr lang="pt-BR"/>
        </a:p>
      </dgm:t>
    </dgm:pt>
    <dgm:pt modelId="{294D62A0-765B-4056-87A5-E0F9C988865A}" type="pres">
      <dgm:prSet presAssocID="{83A516D9-20CD-4AA4-A993-9270A75F109C}" presName="level3hierChild" presStyleCnt="0"/>
      <dgm:spPr/>
    </dgm:pt>
    <dgm:pt modelId="{A9681D33-8A6C-481B-8D88-FB06B09D57E2}" type="pres">
      <dgm:prSet presAssocID="{192160BB-259C-45D9-811E-BA55B4CB2E68}" presName="conn2-1" presStyleLbl="parChTrans1D2" presStyleIdx="1" presStyleCnt="2"/>
      <dgm:spPr/>
      <dgm:t>
        <a:bodyPr/>
        <a:lstStyle/>
        <a:p>
          <a:endParaRPr lang="pt-BR"/>
        </a:p>
      </dgm:t>
    </dgm:pt>
    <dgm:pt modelId="{CF082120-3ADF-4F59-85D0-707DB07BD669}" type="pres">
      <dgm:prSet presAssocID="{192160BB-259C-45D9-811E-BA55B4CB2E68}" presName="connTx" presStyleLbl="parChTrans1D2" presStyleIdx="1" presStyleCnt="2"/>
      <dgm:spPr/>
      <dgm:t>
        <a:bodyPr/>
        <a:lstStyle/>
        <a:p>
          <a:endParaRPr lang="pt-BR"/>
        </a:p>
      </dgm:t>
    </dgm:pt>
    <dgm:pt modelId="{61DF3A16-AFDB-4C25-A4A0-DBB9F5F11E69}" type="pres">
      <dgm:prSet presAssocID="{5EB213E9-1B3B-4AC0-BA14-89938A88DCD5}" presName="root2" presStyleCnt="0"/>
      <dgm:spPr/>
    </dgm:pt>
    <dgm:pt modelId="{7439E120-5A55-4935-B35F-097FAB2FAC73}" type="pres">
      <dgm:prSet presAssocID="{5EB213E9-1B3B-4AC0-BA14-89938A88DCD5}" presName="LevelTwoTextNode" presStyleLbl="node2" presStyleIdx="1" presStyleCnt="2">
        <dgm:presLayoutVars>
          <dgm:chPref val="3"/>
        </dgm:presLayoutVars>
      </dgm:prSet>
      <dgm:spPr/>
      <dgm:t>
        <a:bodyPr/>
        <a:lstStyle/>
        <a:p>
          <a:endParaRPr lang="pt-BR"/>
        </a:p>
      </dgm:t>
    </dgm:pt>
    <dgm:pt modelId="{363966E7-A12D-4147-98B6-C2569C755C1D}" type="pres">
      <dgm:prSet presAssocID="{5EB213E9-1B3B-4AC0-BA14-89938A88DCD5}" presName="level3hierChild" presStyleCnt="0"/>
      <dgm:spPr/>
    </dgm:pt>
    <dgm:pt modelId="{80BFEB44-F771-40EF-A36D-01CB5F7A928E}" type="pres">
      <dgm:prSet presAssocID="{E279B567-E44D-4F0B-9462-2EF925CABE0C}" presName="conn2-1" presStyleLbl="parChTrans1D3" presStyleIdx="1" presStyleCnt="2"/>
      <dgm:spPr/>
      <dgm:t>
        <a:bodyPr/>
        <a:lstStyle/>
        <a:p>
          <a:endParaRPr lang="pt-BR"/>
        </a:p>
      </dgm:t>
    </dgm:pt>
    <dgm:pt modelId="{C88A5F29-218A-44F5-9B96-C85B0477C5A6}" type="pres">
      <dgm:prSet presAssocID="{E279B567-E44D-4F0B-9462-2EF925CABE0C}" presName="connTx" presStyleLbl="parChTrans1D3" presStyleIdx="1" presStyleCnt="2"/>
      <dgm:spPr/>
      <dgm:t>
        <a:bodyPr/>
        <a:lstStyle/>
        <a:p>
          <a:endParaRPr lang="pt-BR"/>
        </a:p>
      </dgm:t>
    </dgm:pt>
    <dgm:pt modelId="{2ED04708-1F12-4940-B365-1D8A0E9ABF56}" type="pres">
      <dgm:prSet presAssocID="{090C81CD-6BF3-4377-B0BE-2DCE9253F618}" presName="root2" presStyleCnt="0"/>
      <dgm:spPr/>
    </dgm:pt>
    <dgm:pt modelId="{75376CA7-5A8B-4DE8-A761-A322E52F1E07}" type="pres">
      <dgm:prSet presAssocID="{090C81CD-6BF3-4377-B0BE-2DCE9253F618}" presName="LevelTwoTextNode" presStyleLbl="node3" presStyleIdx="1" presStyleCnt="2">
        <dgm:presLayoutVars>
          <dgm:chPref val="3"/>
        </dgm:presLayoutVars>
      </dgm:prSet>
      <dgm:spPr/>
      <dgm:t>
        <a:bodyPr/>
        <a:lstStyle/>
        <a:p>
          <a:endParaRPr lang="pt-BR"/>
        </a:p>
      </dgm:t>
    </dgm:pt>
    <dgm:pt modelId="{8FB0CE2F-C032-4690-A6E1-E3D337DB3F50}" type="pres">
      <dgm:prSet presAssocID="{090C81CD-6BF3-4377-B0BE-2DCE9253F618}" presName="level3hierChild" presStyleCnt="0"/>
      <dgm:spPr/>
    </dgm:pt>
    <dgm:pt modelId="{C648A91E-CC7E-45BD-AC09-2FF956DF6CF2}" type="pres">
      <dgm:prSet presAssocID="{557A36B7-A34C-4AF0-83B6-95733BF56F72}" presName="conn2-1" presStyleLbl="parChTrans1D4" presStyleIdx="3" presStyleCnt="6"/>
      <dgm:spPr/>
      <dgm:t>
        <a:bodyPr/>
        <a:lstStyle/>
        <a:p>
          <a:endParaRPr lang="pt-BR"/>
        </a:p>
      </dgm:t>
    </dgm:pt>
    <dgm:pt modelId="{787FE072-BC0E-44F3-96A9-5FE38AF8E469}" type="pres">
      <dgm:prSet presAssocID="{557A36B7-A34C-4AF0-83B6-95733BF56F72}" presName="connTx" presStyleLbl="parChTrans1D4" presStyleIdx="3" presStyleCnt="6"/>
      <dgm:spPr/>
      <dgm:t>
        <a:bodyPr/>
        <a:lstStyle/>
        <a:p>
          <a:endParaRPr lang="pt-BR"/>
        </a:p>
      </dgm:t>
    </dgm:pt>
    <dgm:pt modelId="{A52A731C-AC73-40C9-A948-D1F039856715}" type="pres">
      <dgm:prSet presAssocID="{95110BAE-96F4-48C5-8292-93B990611741}" presName="root2" presStyleCnt="0"/>
      <dgm:spPr/>
    </dgm:pt>
    <dgm:pt modelId="{99434867-3EF5-4955-AFE5-F1202C6130EB}" type="pres">
      <dgm:prSet presAssocID="{95110BAE-96F4-48C5-8292-93B990611741}" presName="LevelTwoTextNode" presStyleLbl="node4" presStyleIdx="3" presStyleCnt="6">
        <dgm:presLayoutVars>
          <dgm:chPref val="3"/>
        </dgm:presLayoutVars>
      </dgm:prSet>
      <dgm:spPr/>
      <dgm:t>
        <a:bodyPr/>
        <a:lstStyle/>
        <a:p>
          <a:endParaRPr lang="pt-BR"/>
        </a:p>
      </dgm:t>
    </dgm:pt>
    <dgm:pt modelId="{A492A4A5-A164-4393-80EB-59ECFF0BD6E2}" type="pres">
      <dgm:prSet presAssocID="{95110BAE-96F4-48C5-8292-93B990611741}" presName="level3hierChild" presStyleCnt="0"/>
      <dgm:spPr/>
    </dgm:pt>
    <dgm:pt modelId="{DA7F5E74-A2EF-479A-928D-BE8946C96C68}" type="pres">
      <dgm:prSet presAssocID="{3BCFB3A4-1882-487E-A449-6797178F87D5}" presName="conn2-1" presStyleLbl="parChTrans1D4" presStyleIdx="4" presStyleCnt="6"/>
      <dgm:spPr/>
      <dgm:t>
        <a:bodyPr/>
        <a:lstStyle/>
        <a:p>
          <a:endParaRPr lang="pt-BR"/>
        </a:p>
      </dgm:t>
    </dgm:pt>
    <dgm:pt modelId="{B029AB56-B3C9-4D88-8578-38A2B8B51BF5}" type="pres">
      <dgm:prSet presAssocID="{3BCFB3A4-1882-487E-A449-6797178F87D5}" presName="connTx" presStyleLbl="parChTrans1D4" presStyleIdx="4" presStyleCnt="6"/>
      <dgm:spPr/>
      <dgm:t>
        <a:bodyPr/>
        <a:lstStyle/>
        <a:p>
          <a:endParaRPr lang="pt-BR"/>
        </a:p>
      </dgm:t>
    </dgm:pt>
    <dgm:pt modelId="{B2C5EA8D-B6F1-4028-9989-42B31AB9CF26}" type="pres">
      <dgm:prSet presAssocID="{89FAB011-8FB7-41CF-84F9-5D4A45203ACC}" presName="root2" presStyleCnt="0"/>
      <dgm:spPr/>
    </dgm:pt>
    <dgm:pt modelId="{4BA55576-2C84-42FA-9DC7-227A46846AC5}" type="pres">
      <dgm:prSet presAssocID="{89FAB011-8FB7-41CF-84F9-5D4A45203ACC}" presName="LevelTwoTextNode" presStyleLbl="node4" presStyleIdx="4" presStyleCnt="6">
        <dgm:presLayoutVars>
          <dgm:chPref val="3"/>
        </dgm:presLayoutVars>
      </dgm:prSet>
      <dgm:spPr/>
      <dgm:t>
        <a:bodyPr/>
        <a:lstStyle/>
        <a:p>
          <a:endParaRPr lang="pt-BR"/>
        </a:p>
      </dgm:t>
    </dgm:pt>
    <dgm:pt modelId="{0DE4B83F-8CD4-431A-B553-08432269F62B}" type="pres">
      <dgm:prSet presAssocID="{89FAB011-8FB7-41CF-84F9-5D4A45203ACC}" presName="level3hierChild" presStyleCnt="0"/>
      <dgm:spPr/>
    </dgm:pt>
    <dgm:pt modelId="{952338AF-6EB7-4371-99B0-2A781B6E0560}" type="pres">
      <dgm:prSet presAssocID="{CD29B20E-05A5-4E2A-882D-7AFB3219CF6F}" presName="conn2-1" presStyleLbl="parChTrans1D4" presStyleIdx="5" presStyleCnt="6"/>
      <dgm:spPr/>
      <dgm:t>
        <a:bodyPr/>
        <a:lstStyle/>
        <a:p>
          <a:endParaRPr lang="pt-BR"/>
        </a:p>
      </dgm:t>
    </dgm:pt>
    <dgm:pt modelId="{68A57082-ED70-4589-B3D1-03E2648134DE}" type="pres">
      <dgm:prSet presAssocID="{CD29B20E-05A5-4E2A-882D-7AFB3219CF6F}" presName="connTx" presStyleLbl="parChTrans1D4" presStyleIdx="5" presStyleCnt="6"/>
      <dgm:spPr/>
      <dgm:t>
        <a:bodyPr/>
        <a:lstStyle/>
        <a:p>
          <a:endParaRPr lang="pt-BR"/>
        </a:p>
      </dgm:t>
    </dgm:pt>
    <dgm:pt modelId="{4C46F9EE-B32C-4408-B69E-3DEA43569293}" type="pres">
      <dgm:prSet presAssocID="{898D93E0-977A-480B-B11A-7107F0ABA82B}" presName="root2" presStyleCnt="0"/>
      <dgm:spPr/>
    </dgm:pt>
    <dgm:pt modelId="{7A9E3AFD-4CD1-4434-B18D-892C141045A0}" type="pres">
      <dgm:prSet presAssocID="{898D93E0-977A-480B-B11A-7107F0ABA82B}" presName="LevelTwoTextNode" presStyleLbl="node4" presStyleIdx="5" presStyleCnt="6">
        <dgm:presLayoutVars>
          <dgm:chPref val="3"/>
        </dgm:presLayoutVars>
      </dgm:prSet>
      <dgm:spPr/>
      <dgm:t>
        <a:bodyPr/>
        <a:lstStyle/>
        <a:p>
          <a:endParaRPr lang="pt-BR"/>
        </a:p>
      </dgm:t>
    </dgm:pt>
    <dgm:pt modelId="{688F7358-F98D-4B0B-BA7D-A78CEFFFBA3C}" type="pres">
      <dgm:prSet presAssocID="{898D93E0-977A-480B-B11A-7107F0ABA82B}" presName="level3hierChild" presStyleCnt="0"/>
      <dgm:spPr/>
    </dgm:pt>
  </dgm:ptLst>
  <dgm:cxnLst>
    <dgm:cxn modelId="{79C156D0-092D-47AD-9499-A5E5A3A077A6}" type="presOf" srcId="{DB7583C7-C055-4162-B31D-01112F3B7F02}" destId="{1CD834DC-24BE-4AB4-895E-A309B028060E}" srcOrd="1" destOrd="0" presId="urn:microsoft.com/office/officeart/2005/8/layout/hierarchy2"/>
    <dgm:cxn modelId="{72450DE5-061C-46F3-BDCC-3D033354FC29}" srcId="{F13F4A89-A141-4201-82E4-7A7D53B7AC3E}" destId="{83A516D9-20CD-4AA4-A993-9270A75F109C}" srcOrd="2" destOrd="0" parTransId="{3832D14E-6B33-4C61-8C37-CA67449CBA61}" sibTransId="{8E6D5460-9E4B-4C2B-BF6A-E95DF810DAD7}"/>
    <dgm:cxn modelId="{467545B0-4445-412D-A54E-336A36CEB626}" type="presOf" srcId="{5EB213E9-1B3B-4AC0-BA14-89938A88DCD5}" destId="{7439E120-5A55-4935-B35F-097FAB2FAC73}" srcOrd="0" destOrd="0" presId="urn:microsoft.com/office/officeart/2005/8/layout/hierarchy2"/>
    <dgm:cxn modelId="{0B26D19D-B601-4C4F-A30E-71CD24A27789}" type="presOf" srcId="{94E27F24-3F69-485A-8C1B-6517633393D5}" destId="{41907832-4FE4-4E34-8BE9-E6EB14E25836}" srcOrd="1" destOrd="0" presId="urn:microsoft.com/office/officeart/2005/8/layout/hierarchy2"/>
    <dgm:cxn modelId="{0B254FDE-AA4D-419B-99B2-2B9CDCD75276}" type="presOf" srcId="{3FC91498-7578-401A-9307-BAFAB6575AA1}" destId="{2DA4CA68-DFEB-4F4D-B7C8-4D9217831E07}" srcOrd="1" destOrd="0" presId="urn:microsoft.com/office/officeart/2005/8/layout/hierarchy2"/>
    <dgm:cxn modelId="{A2FBB27A-B3CD-4A60-B7BB-7B84588C2469}" srcId="{090C81CD-6BF3-4377-B0BE-2DCE9253F618}" destId="{95110BAE-96F4-48C5-8292-93B990611741}" srcOrd="0" destOrd="0" parTransId="{557A36B7-A34C-4AF0-83B6-95733BF56F72}" sibTransId="{4C7DF8B5-2B48-4D78-861D-B687C6B4F745}"/>
    <dgm:cxn modelId="{9BD65278-8E33-499E-A670-0EBE19BEF87D}" type="presOf" srcId="{3BCFB3A4-1882-487E-A449-6797178F87D5}" destId="{B029AB56-B3C9-4D88-8578-38A2B8B51BF5}" srcOrd="1" destOrd="0" presId="urn:microsoft.com/office/officeart/2005/8/layout/hierarchy2"/>
    <dgm:cxn modelId="{83F70955-3EFC-4417-9A57-EE1538D81B8C}" type="presOf" srcId="{E279B567-E44D-4F0B-9462-2EF925CABE0C}" destId="{C88A5F29-218A-44F5-9B96-C85B0477C5A6}" srcOrd="1" destOrd="0" presId="urn:microsoft.com/office/officeart/2005/8/layout/hierarchy2"/>
    <dgm:cxn modelId="{10FBD689-F046-4197-BD5D-78FCCA519742}" type="presOf" srcId="{C46AD532-E047-4C4C-8B0B-6BF5E434E3C6}" destId="{5405D69C-B8DB-461F-B47D-E17FFA389288}" srcOrd="0" destOrd="0" presId="urn:microsoft.com/office/officeart/2005/8/layout/hierarchy2"/>
    <dgm:cxn modelId="{77034285-8B00-448B-B14D-2391AD61903F}" type="presOf" srcId="{090C81CD-6BF3-4377-B0BE-2DCE9253F618}" destId="{75376CA7-5A8B-4DE8-A761-A322E52F1E07}" srcOrd="0" destOrd="0" presId="urn:microsoft.com/office/officeart/2005/8/layout/hierarchy2"/>
    <dgm:cxn modelId="{185C55F5-B25C-4C9C-A500-17F3CA9B72DE}" type="presOf" srcId="{94E27F24-3F69-485A-8C1B-6517633393D5}" destId="{5D6853D8-4224-410E-A276-95CB1699A218}" srcOrd="0" destOrd="0" presId="urn:microsoft.com/office/officeart/2005/8/layout/hierarchy2"/>
    <dgm:cxn modelId="{41333C50-3A75-4A33-9C3F-9A687A28D9A0}" type="presOf" srcId="{557A36B7-A34C-4AF0-83B6-95733BF56F72}" destId="{C648A91E-CC7E-45BD-AC09-2FF956DF6CF2}" srcOrd="0" destOrd="0" presId="urn:microsoft.com/office/officeart/2005/8/layout/hierarchy2"/>
    <dgm:cxn modelId="{79AFFC4C-54FE-4057-9E7A-DF36AFEF909D}" type="presOf" srcId="{DB7583C7-C055-4162-B31D-01112F3B7F02}" destId="{F2281E72-B444-4572-BAEE-0A3D4A8B4179}" srcOrd="0" destOrd="0" presId="urn:microsoft.com/office/officeart/2005/8/layout/hierarchy2"/>
    <dgm:cxn modelId="{4134D3E9-9A9A-4798-BF49-767EDA27501D}" type="presOf" srcId="{898D93E0-977A-480B-B11A-7107F0ABA82B}" destId="{7A9E3AFD-4CD1-4434-B18D-892C141045A0}" srcOrd="0" destOrd="0" presId="urn:microsoft.com/office/officeart/2005/8/layout/hierarchy2"/>
    <dgm:cxn modelId="{9A24CA2C-C6A9-4514-8EF9-9BEDF1259ABE}" srcId="{BECC850B-17AF-417E-B909-1D91146EA8FE}" destId="{8A300AAA-36AF-4BC1-9148-149114937631}" srcOrd="0" destOrd="0" parTransId="{3FC91498-7578-401A-9307-BAFAB6575AA1}" sibTransId="{6BD23B59-51A2-442B-AA42-BB82A86DFE7E}"/>
    <dgm:cxn modelId="{7815E2A4-086A-4474-AFF5-3690A2941EFD}" type="presOf" srcId="{3832D14E-6B33-4C61-8C37-CA67449CBA61}" destId="{876BB9BD-8CF7-487C-A98B-D410E8E47D6E}" srcOrd="1" destOrd="0" presId="urn:microsoft.com/office/officeart/2005/8/layout/hierarchy2"/>
    <dgm:cxn modelId="{F1A9E448-33F1-4170-A505-E37F4EE3AB0A}" type="presOf" srcId="{E279B567-E44D-4F0B-9462-2EF925CABE0C}" destId="{80BFEB44-F771-40EF-A36D-01CB5F7A928E}" srcOrd="0" destOrd="0" presId="urn:microsoft.com/office/officeart/2005/8/layout/hierarchy2"/>
    <dgm:cxn modelId="{88041BDD-F739-43D9-9AD6-2F5863CE910C}" srcId="{8A300AAA-36AF-4BC1-9148-149114937631}" destId="{F13F4A89-A141-4201-82E4-7A7D53B7AC3E}" srcOrd="0" destOrd="0" parTransId="{87F23634-5508-41D0-854E-C6F42CE373E1}" sibTransId="{509BC803-041F-46F6-8C15-D91BB7565C82}"/>
    <dgm:cxn modelId="{4375C6A6-234C-4D07-B071-1E9390F8A8A0}" type="presOf" srcId="{F13F4A89-A141-4201-82E4-7A7D53B7AC3E}" destId="{2612D30E-981E-4540-A4F7-5BBCD0BE1225}" srcOrd="0" destOrd="0" presId="urn:microsoft.com/office/officeart/2005/8/layout/hierarchy2"/>
    <dgm:cxn modelId="{090A56A0-3B6C-4146-9C5B-D565EB75D13B}" type="presOf" srcId="{87F23634-5508-41D0-854E-C6F42CE373E1}" destId="{FBB817DA-3B5D-4A9B-B750-5A5A0B29B542}" srcOrd="0" destOrd="0" presId="urn:microsoft.com/office/officeart/2005/8/layout/hierarchy2"/>
    <dgm:cxn modelId="{7296E6A2-E233-4EFA-814D-8CC96F6782B7}" type="presOf" srcId="{3FC91498-7578-401A-9307-BAFAB6575AA1}" destId="{0B76DE11-AE7B-4704-ABB9-FB3663AE0FE1}" srcOrd="0" destOrd="0" presId="urn:microsoft.com/office/officeart/2005/8/layout/hierarchy2"/>
    <dgm:cxn modelId="{74487912-60C9-483F-BF9E-268AAFA76F2B}" type="presOf" srcId="{192160BB-259C-45D9-811E-BA55B4CB2E68}" destId="{A9681D33-8A6C-481B-8D88-FB06B09D57E2}" srcOrd="0" destOrd="0" presId="urn:microsoft.com/office/officeart/2005/8/layout/hierarchy2"/>
    <dgm:cxn modelId="{016B2212-028C-4629-BEB2-036761487D8C}" srcId="{F13F4A89-A141-4201-82E4-7A7D53B7AC3E}" destId="{ADAF0069-33AD-466D-89A1-20813A6D7C79}" srcOrd="1" destOrd="0" parTransId="{DB7583C7-C055-4162-B31D-01112F3B7F02}" sibTransId="{D7CC0B04-F9E2-4D4E-8D7A-F60C58640088}"/>
    <dgm:cxn modelId="{8C46EAC3-D936-4F4B-8387-A3099C0BA579}" type="presOf" srcId="{A38DD729-7513-4BF9-9DB4-8DFFFDDE00B4}" destId="{965CE58E-E2A5-4C9E-88DE-790949838264}" srcOrd="0" destOrd="0" presId="urn:microsoft.com/office/officeart/2005/8/layout/hierarchy2"/>
    <dgm:cxn modelId="{F63030E3-A01E-490E-977E-3F4159008A6C}" srcId="{F13F4A89-A141-4201-82E4-7A7D53B7AC3E}" destId="{A38DD729-7513-4BF9-9DB4-8DFFFDDE00B4}" srcOrd="0" destOrd="0" parTransId="{94E27F24-3F69-485A-8C1B-6517633393D5}" sibTransId="{52C1E70F-E2DD-4702-914D-06896BFF4152}"/>
    <dgm:cxn modelId="{7C7423C8-3F2C-4C9D-A61A-0FCAAAA7B7F3}" srcId="{5EB213E9-1B3B-4AC0-BA14-89938A88DCD5}" destId="{090C81CD-6BF3-4377-B0BE-2DCE9253F618}" srcOrd="0" destOrd="0" parTransId="{E279B567-E44D-4F0B-9462-2EF925CABE0C}" sibTransId="{1DC606C5-F078-48F8-B6E4-05E1805C3013}"/>
    <dgm:cxn modelId="{2C701BBC-F38D-435D-A66D-EF75933DD0AE}" type="presOf" srcId="{192160BB-259C-45D9-811E-BA55B4CB2E68}" destId="{CF082120-3ADF-4F59-85D0-707DB07BD669}" srcOrd="1" destOrd="0" presId="urn:microsoft.com/office/officeart/2005/8/layout/hierarchy2"/>
    <dgm:cxn modelId="{89AF23E5-5F79-421B-9FD0-9DBD966BE366}" srcId="{BECC850B-17AF-417E-B909-1D91146EA8FE}" destId="{5EB213E9-1B3B-4AC0-BA14-89938A88DCD5}" srcOrd="1" destOrd="0" parTransId="{192160BB-259C-45D9-811E-BA55B4CB2E68}" sibTransId="{CE587179-9C05-4F20-AE6F-5C1D99E6650C}"/>
    <dgm:cxn modelId="{DCCE3648-6477-4729-AFE7-A192F3C46577}" type="presOf" srcId="{83A516D9-20CD-4AA4-A993-9270A75F109C}" destId="{B0A3A4A1-CBD0-4240-8A66-EB3634422102}" srcOrd="0" destOrd="0" presId="urn:microsoft.com/office/officeart/2005/8/layout/hierarchy2"/>
    <dgm:cxn modelId="{12855612-E162-40F4-B044-C5F3074EDBE4}" srcId="{090C81CD-6BF3-4377-B0BE-2DCE9253F618}" destId="{898D93E0-977A-480B-B11A-7107F0ABA82B}" srcOrd="2" destOrd="0" parTransId="{CD29B20E-05A5-4E2A-882D-7AFB3219CF6F}" sibTransId="{548473C4-003A-4087-AC52-EB4212C5FC5D}"/>
    <dgm:cxn modelId="{2C79EF6E-1155-4ECE-8440-A51183BA2DDA}" type="presOf" srcId="{87F23634-5508-41D0-854E-C6F42CE373E1}" destId="{6CCBB3E4-D7BE-435C-9788-E248E7AA50CA}" srcOrd="1" destOrd="0" presId="urn:microsoft.com/office/officeart/2005/8/layout/hierarchy2"/>
    <dgm:cxn modelId="{4D212BC8-3B38-41E8-986F-49582FBC50C4}" type="presOf" srcId="{557A36B7-A34C-4AF0-83B6-95733BF56F72}" destId="{787FE072-BC0E-44F3-96A9-5FE38AF8E469}" srcOrd="1" destOrd="0" presId="urn:microsoft.com/office/officeart/2005/8/layout/hierarchy2"/>
    <dgm:cxn modelId="{B097B3E5-54F8-49C6-85FB-3A7ADA54B8A9}" srcId="{090C81CD-6BF3-4377-B0BE-2DCE9253F618}" destId="{89FAB011-8FB7-41CF-84F9-5D4A45203ACC}" srcOrd="1" destOrd="0" parTransId="{3BCFB3A4-1882-487E-A449-6797178F87D5}" sibTransId="{851E3C40-FA6D-489A-81AC-8B532C11A7B8}"/>
    <dgm:cxn modelId="{A60D2598-D9BA-42BD-B7FD-4C6C0AF01F4E}" type="presOf" srcId="{BECC850B-17AF-417E-B909-1D91146EA8FE}" destId="{7EA7972A-EEC6-4513-A262-F3C09191E683}" srcOrd="0" destOrd="0" presId="urn:microsoft.com/office/officeart/2005/8/layout/hierarchy2"/>
    <dgm:cxn modelId="{08D06D10-2AB9-43D8-AE52-837C843D36B9}" srcId="{C46AD532-E047-4C4C-8B0B-6BF5E434E3C6}" destId="{BECC850B-17AF-417E-B909-1D91146EA8FE}" srcOrd="0" destOrd="0" parTransId="{1FFF449B-EED0-4D13-9CB8-824D06A72653}" sibTransId="{9BA0D1D1-A00B-4EF9-AE79-13A5673BC20C}"/>
    <dgm:cxn modelId="{6C8F0CCF-062D-4F59-B47F-8F633135A965}" type="presOf" srcId="{ADAF0069-33AD-466D-89A1-20813A6D7C79}" destId="{7E369516-9821-4B23-A7E2-17568B7C4723}" srcOrd="0" destOrd="0" presId="urn:microsoft.com/office/officeart/2005/8/layout/hierarchy2"/>
    <dgm:cxn modelId="{A1D0F86A-7560-48E3-9203-524AF518FEF5}" type="presOf" srcId="{3BCFB3A4-1882-487E-A449-6797178F87D5}" destId="{DA7F5E74-A2EF-479A-928D-BE8946C96C68}" srcOrd="0" destOrd="0" presId="urn:microsoft.com/office/officeart/2005/8/layout/hierarchy2"/>
    <dgm:cxn modelId="{34BE896D-55BB-4B67-91ED-8104AD5EDA96}" type="presOf" srcId="{8A300AAA-36AF-4BC1-9148-149114937631}" destId="{F42CF158-7BF1-4647-990C-97F099B17F42}" srcOrd="0" destOrd="0" presId="urn:microsoft.com/office/officeart/2005/8/layout/hierarchy2"/>
    <dgm:cxn modelId="{D193E7F1-8DAE-43F4-ACBB-E866CB214402}" type="presOf" srcId="{CD29B20E-05A5-4E2A-882D-7AFB3219CF6F}" destId="{68A57082-ED70-4589-B3D1-03E2648134DE}" srcOrd="1" destOrd="0" presId="urn:microsoft.com/office/officeart/2005/8/layout/hierarchy2"/>
    <dgm:cxn modelId="{8126B476-BEE5-499A-B27C-E9DC87261AA4}" type="presOf" srcId="{95110BAE-96F4-48C5-8292-93B990611741}" destId="{99434867-3EF5-4955-AFE5-F1202C6130EB}" srcOrd="0" destOrd="0" presId="urn:microsoft.com/office/officeart/2005/8/layout/hierarchy2"/>
    <dgm:cxn modelId="{70EC867A-9391-4BA9-867F-70B8F3446175}" type="presOf" srcId="{CD29B20E-05A5-4E2A-882D-7AFB3219CF6F}" destId="{952338AF-6EB7-4371-99B0-2A781B6E0560}" srcOrd="0" destOrd="0" presId="urn:microsoft.com/office/officeart/2005/8/layout/hierarchy2"/>
    <dgm:cxn modelId="{A3E66914-BDA4-4DAB-B4A3-D636F2C51E30}" type="presOf" srcId="{89FAB011-8FB7-41CF-84F9-5D4A45203ACC}" destId="{4BA55576-2C84-42FA-9DC7-227A46846AC5}" srcOrd="0" destOrd="0" presId="urn:microsoft.com/office/officeart/2005/8/layout/hierarchy2"/>
    <dgm:cxn modelId="{D7BC0C11-FD62-48A4-B622-4DA6E0753B30}" type="presOf" srcId="{3832D14E-6B33-4C61-8C37-CA67449CBA61}" destId="{41078475-445D-4E08-B7B6-889F1090FC09}" srcOrd="0" destOrd="0" presId="urn:microsoft.com/office/officeart/2005/8/layout/hierarchy2"/>
    <dgm:cxn modelId="{10CA996D-5C08-4DDC-8710-75B89B9C6925}" type="presParOf" srcId="{5405D69C-B8DB-461F-B47D-E17FFA389288}" destId="{7937BB70-155F-477A-AF15-EDFA1C6737CA}" srcOrd="0" destOrd="0" presId="urn:microsoft.com/office/officeart/2005/8/layout/hierarchy2"/>
    <dgm:cxn modelId="{32A5C918-029E-4F48-8BB0-C2561EA12F55}" type="presParOf" srcId="{7937BB70-155F-477A-AF15-EDFA1C6737CA}" destId="{7EA7972A-EEC6-4513-A262-F3C09191E683}" srcOrd="0" destOrd="0" presId="urn:microsoft.com/office/officeart/2005/8/layout/hierarchy2"/>
    <dgm:cxn modelId="{5347556A-EEAB-4029-9FD0-BFEBA9A3FC69}" type="presParOf" srcId="{7937BB70-155F-477A-AF15-EDFA1C6737CA}" destId="{81CB9A7F-0237-460A-A908-269CEB2C94E8}" srcOrd="1" destOrd="0" presId="urn:microsoft.com/office/officeart/2005/8/layout/hierarchy2"/>
    <dgm:cxn modelId="{94EF290A-FABD-404E-9259-9AAF45D4422D}" type="presParOf" srcId="{81CB9A7F-0237-460A-A908-269CEB2C94E8}" destId="{0B76DE11-AE7B-4704-ABB9-FB3663AE0FE1}" srcOrd="0" destOrd="0" presId="urn:microsoft.com/office/officeart/2005/8/layout/hierarchy2"/>
    <dgm:cxn modelId="{EB38B746-18DC-48DD-ABA7-A2C0E73D13E9}" type="presParOf" srcId="{0B76DE11-AE7B-4704-ABB9-FB3663AE0FE1}" destId="{2DA4CA68-DFEB-4F4D-B7C8-4D9217831E07}" srcOrd="0" destOrd="0" presId="urn:microsoft.com/office/officeart/2005/8/layout/hierarchy2"/>
    <dgm:cxn modelId="{4CA1DD1E-704B-4F1C-A011-B7DD7067E965}" type="presParOf" srcId="{81CB9A7F-0237-460A-A908-269CEB2C94E8}" destId="{D6498D12-98B6-40B9-94EB-D6EAAC0C57EB}" srcOrd="1" destOrd="0" presId="urn:microsoft.com/office/officeart/2005/8/layout/hierarchy2"/>
    <dgm:cxn modelId="{A04D0154-15A4-4272-BAA0-671CB8C7C583}" type="presParOf" srcId="{D6498D12-98B6-40B9-94EB-D6EAAC0C57EB}" destId="{F42CF158-7BF1-4647-990C-97F099B17F42}" srcOrd="0" destOrd="0" presId="urn:microsoft.com/office/officeart/2005/8/layout/hierarchy2"/>
    <dgm:cxn modelId="{F102589B-15B4-4E09-A766-2F77041E383C}" type="presParOf" srcId="{D6498D12-98B6-40B9-94EB-D6EAAC0C57EB}" destId="{883FBA0A-EF02-43A5-BF62-253FD5A96E7A}" srcOrd="1" destOrd="0" presId="urn:microsoft.com/office/officeart/2005/8/layout/hierarchy2"/>
    <dgm:cxn modelId="{C00936F2-4A6F-4A9D-985F-D762C7D130A2}" type="presParOf" srcId="{883FBA0A-EF02-43A5-BF62-253FD5A96E7A}" destId="{FBB817DA-3B5D-4A9B-B750-5A5A0B29B542}" srcOrd="0" destOrd="0" presId="urn:microsoft.com/office/officeart/2005/8/layout/hierarchy2"/>
    <dgm:cxn modelId="{C29C25B6-0023-466E-A4F5-CFE724DD584E}" type="presParOf" srcId="{FBB817DA-3B5D-4A9B-B750-5A5A0B29B542}" destId="{6CCBB3E4-D7BE-435C-9788-E248E7AA50CA}" srcOrd="0" destOrd="0" presId="urn:microsoft.com/office/officeart/2005/8/layout/hierarchy2"/>
    <dgm:cxn modelId="{7108A117-9E84-4AF2-83E0-9B828D95E545}" type="presParOf" srcId="{883FBA0A-EF02-43A5-BF62-253FD5A96E7A}" destId="{AD84CF99-93EF-4E48-8420-52956404C9BD}" srcOrd="1" destOrd="0" presId="urn:microsoft.com/office/officeart/2005/8/layout/hierarchy2"/>
    <dgm:cxn modelId="{D449FA1E-D223-44D3-AEB1-174D64612BD1}" type="presParOf" srcId="{AD84CF99-93EF-4E48-8420-52956404C9BD}" destId="{2612D30E-981E-4540-A4F7-5BBCD0BE1225}" srcOrd="0" destOrd="0" presId="urn:microsoft.com/office/officeart/2005/8/layout/hierarchy2"/>
    <dgm:cxn modelId="{DCD22524-4B06-4E27-9674-1A91A825BA84}" type="presParOf" srcId="{AD84CF99-93EF-4E48-8420-52956404C9BD}" destId="{E332CF65-94B1-430D-AECE-B10292777B84}" srcOrd="1" destOrd="0" presId="urn:microsoft.com/office/officeart/2005/8/layout/hierarchy2"/>
    <dgm:cxn modelId="{6835F328-434A-40AD-8DCB-7BA458FB6396}" type="presParOf" srcId="{E332CF65-94B1-430D-AECE-B10292777B84}" destId="{5D6853D8-4224-410E-A276-95CB1699A218}" srcOrd="0" destOrd="0" presId="urn:microsoft.com/office/officeart/2005/8/layout/hierarchy2"/>
    <dgm:cxn modelId="{56850854-C04B-4A1B-A846-3118597A868C}" type="presParOf" srcId="{5D6853D8-4224-410E-A276-95CB1699A218}" destId="{41907832-4FE4-4E34-8BE9-E6EB14E25836}" srcOrd="0" destOrd="0" presId="urn:microsoft.com/office/officeart/2005/8/layout/hierarchy2"/>
    <dgm:cxn modelId="{30C74CDB-D618-4171-8CC9-CFBB682E4461}" type="presParOf" srcId="{E332CF65-94B1-430D-AECE-B10292777B84}" destId="{A65FD28B-23E9-4039-9BD4-118A5EBB9126}" srcOrd="1" destOrd="0" presId="urn:microsoft.com/office/officeart/2005/8/layout/hierarchy2"/>
    <dgm:cxn modelId="{8FF6B693-8381-4F0B-A467-8A0527FA9A3B}" type="presParOf" srcId="{A65FD28B-23E9-4039-9BD4-118A5EBB9126}" destId="{965CE58E-E2A5-4C9E-88DE-790949838264}" srcOrd="0" destOrd="0" presId="urn:microsoft.com/office/officeart/2005/8/layout/hierarchy2"/>
    <dgm:cxn modelId="{0A769695-0498-4663-AC53-FA9FFB11DF5C}" type="presParOf" srcId="{A65FD28B-23E9-4039-9BD4-118A5EBB9126}" destId="{94CED30D-DCAD-4246-8C45-CF04E379CF24}" srcOrd="1" destOrd="0" presId="urn:microsoft.com/office/officeart/2005/8/layout/hierarchy2"/>
    <dgm:cxn modelId="{3A3197BE-2A7F-4E88-AEFC-B52D35C2D45F}" type="presParOf" srcId="{E332CF65-94B1-430D-AECE-B10292777B84}" destId="{F2281E72-B444-4572-BAEE-0A3D4A8B4179}" srcOrd="2" destOrd="0" presId="urn:microsoft.com/office/officeart/2005/8/layout/hierarchy2"/>
    <dgm:cxn modelId="{4002DC17-5187-4363-92E5-E09F86FE1771}" type="presParOf" srcId="{F2281E72-B444-4572-BAEE-0A3D4A8B4179}" destId="{1CD834DC-24BE-4AB4-895E-A309B028060E}" srcOrd="0" destOrd="0" presId="urn:microsoft.com/office/officeart/2005/8/layout/hierarchy2"/>
    <dgm:cxn modelId="{7423DB74-299D-43C4-8A6D-02E0232CEA01}" type="presParOf" srcId="{E332CF65-94B1-430D-AECE-B10292777B84}" destId="{83751E02-4A9C-4384-8664-3B08E9E28AC4}" srcOrd="3" destOrd="0" presId="urn:microsoft.com/office/officeart/2005/8/layout/hierarchy2"/>
    <dgm:cxn modelId="{9430CE0B-0330-4CD9-9872-DC10E96B2414}" type="presParOf" srcId="{83751E02-4A9C-4384-8664-3B08E9E28AC4}" destId="{7E369516-9821-4B23-A7E2-17568B7C4723}" srcOrd="0" destOrd="0" presId="urn:microsoft.com/office/officeart/2005/8/layout/hierarchy2"/>
    <dgm:cxn modelId="{0F7308EF-216C-40B4-A5E3-6CD10742E6BD}" type="presParOf" srcId="{83751E02-4A9C-4384-8664-3B08E9E28AC4}" destId="{7C06B2BC-72DF-40C8-9A07-73CC10276613}" srcOrd="1" destOrd="0" presId="urn:microsoft.com/office/officeart/2005/8/layout/hierarchy2"/>
    <dgm:cxn modelId="{7381F187-36B3-41F0-A1E9-84F25D89356B}" type="presParOf" srcId="{E332CF65-94B1-430D-AECE-B10292777B84}" destId="{41078475-445D-4E08-B7B6-889F1090FC09}" srcOrd="4" destOrd="0" presId="urn:microsoft.com/office/officeart/2005/8/layout/hierarchy2"/>
    <dgm:cxn modelId="{7FE9F9F1-7B92-4334-B7F4-1233A284C48D}" type="presParOf" srcId="{41078475-445D-4E08-B7B6-889F1090FC09}" destId="{876BB9BD-8CF7-487C-A98B-D410E8E47D6E}" srcOrd="0" destOrd="0" presId="urn:microsoft.com/office/officeart/2005/8/layout/hierarchy2"/>
    <dgm:cxn modelId="{5DF1A19F-23BA-406C-9CDF-2EA506569A9B}" type="presParOf" srcId="{E332CF65-94B1-430D-AECE-B10292777B84}" destId="{F2D44CE6-4240-4BF0-9ACB-EDFACC266C1B}" srcOrd="5" destOrd="0" presId="urn:microsoft.com/office/officeart/2005/8/layout/hierarchy2"/>
    <dgm:cxn modelId="{B1AC14C4-34BA-403C-AD75-A27E6204A1D4}" type="presParOf" srcId="{F2D44CE6-4240-4BF0-9ACB-EDFACC266C1B}" destId="{B0A3A4A1-CBD0-4240-8A66-EB3634422102}" srcOrd="0" destOrd="0" presId="urn:microsoft.com/office/officeart/2005/8/layout/hierarchy2"/>
    <dgm:cxn modelId="{1F7F25C0-8164-4030-B3C5-41FA002C79F4}" type="presParOf" srcId="{F2D44CE6-4240-4BF0-9ACB-EDFACC266C1B}" destId="{294D62A0-765B-4056-87A5-E0F9C988865A}" srcOrd="1" destOrd="0" presId="urn:microsoft.com/office/officeart/2005/8/layout/hierarchy2"/>
    <dgm:cxn modelId="{30082A51-51EF-4B33-A96D-6DCBCEA7F3F9}" type="presParOf" srcId="{81CB9A7F-0237-460A-A908-269CEB2C94E8}" destId="{A9681D33-8A6C-481B-8D88-FB06B09D57E2}" srcOrd="2" destOrd="0" presId="urn:microsoft.com/office/officeart/2005/8/layout/hierarchy2"/>
    <dgm:cxn modelId="{AF3C9CFC-4635-4D37-BAB5-B5E9BE137559}" type="presParOf" srcId="{A9681D33-8A6C-481B-8D88-FB06B09D57E2}" destId="{CF082120-3ADF-4F59-85D0-707DB07BD669}" srcOrd="0" destOrd="0" presId="urn:microsoft.com/office/officeart/2005/8/layout/hierarchy2"/>
    <dgm:cxn modelId="{F839B39B-3E94-43E0-9CD9-986AE9C293BD}" type="presParOf" srcId="{81CB9A7F-0237-460A-A908-269CEB2C94E8}" destId="{61DF3A16-AFDB-4C25-A4A0-DBB9F5F11E69}" srcOrd="3" destOrd="0" presId="urn:microsoft.com/office/officeart/2005/8/layout/hierarchy2"/>
    <dgm:cxn modelId="{8F3EAA12-5A50-4D9C-9D2C-BACF8225D18D}" type="presParOf" srcId="{61DF3A16-AFDB-4C25-A4A0-DBB9F5F11E69}" destId="{7439E120-5A55-4935-B35F-097FAB2FAC73}" srcOrd="0" destOrd="0" presId="urn:microsoft.com/office/officeart/2005/8/layout/hierarchy2"/>
    <dgm:cxn modelId="{5922891A-E033-4577-922E-53EF786A8AB8}" type="presParOf" srcId="{61DF3A16-AFDB-4C25-A4A0-DBB9F5F11E69}" destId="{363966E7-A12D-4147-98B6-C2569C755C1D}" srcOrd="1" destOrd="0" presId="urn:microsoft.com/office/officeart/2005/8/layout/hierarchy2"/>
    <dgm:cxn modelId="{3B991F2F-EF7C-4182-906D-1A1859F22722}" type="presParOf" srcId="{363966E7-A12D-4147-98B6-C2569C755C1D}" destId="{80BFEB44-F771-40EF-A36D-01CB5F7A928E}" srcOrd="0" destOrd="0" presId="urn:microsoft.com/office/officeart/2005/8/layout/hierarchy2"/>
    <dgm:cxn modelId="{9C8C5CA0-6FAD-4DFA-A4E8-D60203F73466}" type="presParOf" srcId="{80BFEB44-F771-40EF-A36D-01CB5F7A928E}" destId="{C88A5F29-218A-44F5-9B96-C85B0477C5A6}" srcOrd="0" destOrd="0" presId="urn:microsoft.com/office/officeart/2005/8/layout/hierarchy2"/>
    <dgm:cxn modelId="{D7F9459C-A9E2-47B6-8DA3-322621500980}" type="presParOf" srcId="{363966E7-A12D-4147-98B6-C2569C755C1D}" destId="{2ED04708-1F12-4940-B365-1D8A0E9ABF56}" srcOrd="1" destOrd="0" presId="urn:microsoft.com/office/officeart/2005/8/layout/hierarchy2"/>
    <dgm:cxn modelId="{787F82B1-3D60-4D60-829E-AF45809A6453}" type="presParOf" srcId="{2ED04708-1F12-4940-B365-1D8A0E9ABF56}" destId="{75376CA7-5A8B-4DE8-A761-A322E52F1E07}" srcOrd="0" destOrd="0" presId="urn:microsoft.com/office/officeart/2005/8/layout/hierarchy2"/>
    <dgm:cxn modelId="{0AFE922D-9FC5-43A1-B0D3-1D7517343DF6}" type="presParOf" srcId="{2ED04708-1F12-4940-B365-1D8A0E9ABF56}" destId="{8FB0CE2F-C032-4690-A6E1-E3D337DB3F50}" srcOrd="1" destOrd="0" presId="urn:microsoft.com/office/officeart/2005/8/layout/hierarchy2"/>
    <dgm:cxn modelId="{688E9235-2171-4E24-BD1E-52079CE326D2}" type="presParOf" srcId="{8FB0CE2F-C032-4690-A6E1-E3D337DB3F50}" destId="{C648A91E-CC7E-45BD-AC09-2FF956DF6CF2}" srcOrd="0" destOrd="0" presId="urn:microsoft.com/office/officeart/2005/8/layout/hierarchy2"/>
    <dgm:cxn modelId="{4BFD7E8E-C774-457F-A65E-A2AF3D5EB159}" type="presParOf" srcId="{C648A91E-CC7E-45BD-AC09-2FF956DF6CF2}" destId="{787FE072-BC0E-44F3-96A9-5FE38AF8E469}" srcOrd="0" destOrd="0" presId="urn:microsoft.com/office/officeart/2005/8/layout/hierarchy2"/>
    <dgm:cxn modelId="{D8DC7468-1255-4D14-AD7A-D46A8B40D476}" type="presParOf" srcId="{8FB0CE2F-C032-4690-A6E1-E3D337DB3F50}" destId="{A52A731C-AC73-40C9-A948-D1F039856715}" srcOrd="1" destOrd="0" presId="urn:microsoft.com/office/officeart/2005/8/layout/hierarchy2"/>
    <dgm:cxn modelId="{1D145DD0-1A22-498F-A743-DD67DEDD0768}" type="presParOf" srcId="{A52A731C-AC73-40C9-A948-D1F039856715}" destId="{99434867-3EF5-4955-AFE5-F1202C6130EB}" srcOrd="0" destOrd="0" presId="urn:microsoft.com/office/officeart/2005/8/layout/hierarchy2"/>
    <dgm:cxn modelId="{C7DF8D9A-0BB2-48F0-B725-11122A5E6D83}" type="presParOf" srcId="{A52A731C-AC73-40C9-A948-D1F039856715}" destId="{A492A4A5-A164-4393-80EB-59ECFF0BD6E2}" srcOrd="1" destOrd="0" presId="urn:microsoft.com/office/officeart/2005/8/layout/hierarchy2"/>
    <dgm:cxn modelId="{6278842A-C24C-427D-9835-86F12DA6489E}" type="presParOf" srcId="{8FB0CE2F-C032-4690-A6E1-E3D337DB3F50}" destId="{DA7F5E74-A2EF-479A-928D-BE8946C96C68}" srcOrd="2" destOrd="0" presId="urn:microsoft.com/office/officeart/2005/8/layout/hierarchy2"/>
    <dgm:cxn modelId="{921F417A-2363-4EE2-A3C2-93EE9F52ED58}" type="presParOf" srcId="{DA7F5E74-A2EF-479A-928D-BE8946C96C68}" destId="{B029AB56-B3C9-4D88-8578-38A2B8B51BF5}" srcOrd="0" destOrd="0" presId="urn:microsoft.com/office/officeart/2005/8/layout/hierarchy2"/>
    <dgm:cxn modelId="{1AFC3EF1-61BC-490C-B8F9-8F6283184445}" type="presParOf" srcId="{8FB0CE2F-C032-4690-A6E1-E3D337DB3F50}" destId="{B2C5EA8D-B6F1-4028-9989-42B31AB9CF26}" srcOrd="3" destOrd="0" presId="urn:microsoft.com/office/officeart/2005/8/layout/hierarchy2"/>
    <dgm:cxn modelId="{CAF16D7F-571D-4312-A19F-89FA93756C85}" type="presParOf" srcId="{B2C5EA8D-B6F1-4028-9989-42B31AB9CF26}" destId="{4BA55576-2C84-42FA-9DC7-227A46846AC5}" srcOrd="0" destOrd="0" presId="urn:microsoft.com/office/officeart/2005/8/layout/hierarchy2"/>
    <dgm:cxn modelId="{45F66300-09D1-4070-82D4-CB999A846BD6}" type="presParOf" srcId="{B2C5EA8D-B6F1-4028-9989-42B31AB9CF26}" destId="{0DE4B83F-8CD4-431A-B553-08432269F62B}" srcOrd="1" destOrd="0" presId="urn:microsoft.com/office/officeart/2005/8/layout/hierarchy2"/>
    <dgm:cxn modelId="{D0A41A06-49A2-4BD8-ABD8-BC6A05ACBF76}" type="presParOf" srcId="{8FB0CE2F-C032-4690-A6E1-E3D337DB3F50}" destId="{952338AF-6EB7-4371-99B0-2A781B6E0560}" srcOrd="4" destOrd="0" presId="urn:microsoft.com/office/officeart/2005/8/layout/hierarchy2"/>
    <dgm:cxn modelId="{B453A8F0-F3F6-4919-98F9-0ED2282CE97C}" type="presParOf" srcId="{952338AF-6EB7-4371-99B0-2A781B6E0560}" destId="{68A57082-ED70-4589-B3D1-03E2648134DE}" srcOrd="0" destOrd="0" presId="urn:microsoft.com/office/officeart/2005/8/layout/hierarchy2"/>
    <dgm:cxn modelId="{683C0855-7BC3-448B-9EAA-46BCC8D91412}" type="presParOf" srcId="{8FB0CE2F-C032-4690-A6E1-E3D337DB3F50}" destId="{4C46F9EE-B32C-4408-B69E-3DEA43569293}" srcOrd="5" destOrd="0" presId="urn:microsoft.com/office/officeart/2005/8/layout/hierarchy2"/>
    <dgm:cxn modelId="{B0A3FD75-953E-4FEA-823A-72B4E6EE8975}" type="presParOf" srcId="{4C46F9EE-B32C-4408-B69E-3DEA43569293}" destId="{7A9E3AFD-4CD1-4434-B18D-892C141045A0}" srcOrd="0" destOrd="0" presId="urn:microsoft.com/office/officeart/2005/8/layout/hierarchy2"/>
    <dgm:cxn modelId="{5C991C32-1ECE-4814-AF90-EECFE577D4E9}" type="presParOf" srcId="{4C46F9EE-B32C-4408-B69E-3DEA43569293}" destId="{688F7358-F98D-4B0B-BA7D-A78CEFFFBA3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CEBAEE-7131-49F6-B11B-4610662689D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6F5109DD-DC45-49CA-A067-90A433E7A01B}">
      <dgm:prSet phldrT="[Texto]"/>
      <dgm:spPr/>
      <dgm:t>
        <a:bodyPr/>
        <a:lstStyle/>
        <a:p>
          <a:r>
            <a:rPr lang="pt-BR" dirty="0" smtClean="0"/>
            <a:t>Receptores alfa </a:t>
          </a:r>
          <a:endParaRPr lang="pt-BR" dirty="0"/>
        </a:p>
      </dgm:t>
    </dgm:pt>
    <dgm:pt modelId="{6E7A3266-F029-4F26-A24D-AD89C79FA351}" type="parTrans" cxnId="{27469816-273A-4DC2-80A8-E76BD5DC2B75}">
      <dgm:prSet/>
      <dgm:spPr/>
      <dgm:t>
        <a:bodyPr/>
        <a:lstStyle/>
        <a:p>
          <a:endParaRPr lang="pt-BR"/>
        </a:p>
      </dgm:t>
    </dgm:pt>
    <dgm:pt modelId="{1571A767-AEE0-4011-87AE-4DDC033A57BD}" type="sibTrans" cxnId="{27469816-273A-4DC2-80A8-E76BD5DC2B75}">
      <dgm:prSet/>
      <dgm:spPr/>
      <dgm:t>
        <a:bodyPr/>
        <a:lstStyle/>
        <a:p>
          <a:endParaRPr lang="pt-BR"/>
        </a:p>
      </dgm:t>
    </dgm:pt>
    <dgm:pt modelId="{EDBB5B68-8DB6-4747-A97D-5250BBCE149D}">
      <dgm:prSet phldrT="[Texto]"/>
      <dgm:spPr/>
      <dgm:t>
        <a:bodyPr/>
        <a:lstStyle/>
        <a:p>
          <a:r>
            <a:rPr lang="pt-BR" dirty="0" smtClean="0"/>
            <a:t>Alfa 1: vasos sanguíneos</a:t>
          </a:r>
          <a:endParaRPr lang="pt-BR" dirty="0"/>
        </a:p>
      </dgm:t>
    </dgm:pt>
    <dgm:pt modelId="{FFDBB33F-2618-4F99-8AAF-6D762E04A2F8}" type="parTrans" cxnId="{94F9B9D2-2813-4DB5-9B84-D27730964B7F}">
      <dgm:prSet/>
      <dgm:spPr/>
      <dgm:t>
        <a:bodyPr/>
        <a:lstStyle/>
        <a:p>
          <a:endParaRPr lang="pt-BR"/>
        </a:p>
      </dgm:t>
    </dgm:pt>
    <dgm:pt modelId="{D52974CB-7D95-4EC8-BA7E-EA2AE61590CE}" type="sibTrans" cxnId="{94F9B9D2-2813-4DB5-9B84-D27730964B7F}">
      <dgm:prSet/>
      <dgm:spPr/>
      <dgm:t>
        <a:bodyPr/>
        <a:lstStyle/>
        <a:p>
          <a:endParaRPr lang="pt-BR"/>
        </a:p>
      </dgm:t>
    </dgm:pt>
    <dgm:pt modelId="{236A0971-1BF6-4CFD-A202-34A004A8D33C}">
      <dgm:prSet phldrT="[Texto]"/>
      <dgm:spPr/>
      <dgm:t>
        <a:bodyPr/>
        <a:lstStyle/>
        <a:p>
          <a:r>
            <a:rPr lang="pt-BR" dirty="0" smtClean="0"/>
            <a:t>Alfa 2: vias adrenérgicas centrais </a:t>
          </a:r>
          <a:endParaRPr lang="pt-BR" dirty="0"/>
        </a:p>
      </dgm:t>
    </dgm:pt>
    <dgm:pt modelId="{EF0B3030-1C04-4702-A848-E5B0502C43FC}" type="parTrans" cxnId="{06502F70-245C-419B-AAD3-F835FFF01825}">
      <dgm:prSet/>
      <dgm:spPr/>
      <dgm:t>
        <a:bodyPr/>
        <a:lstStyle/>
        <a:p>
          <a:endParaRPr lang="pt-BR"/>
        </a:p>
      </dgm:t>
    </dgm:pt>
    <dgm:pt modelId="{B658EE06-F955-4D54-A742-3FC600718680}" type="sibTrans" cxnId="{06502F70-245C-419B-AAD3-F835FFF01825}">
      <dgm:prSet/>
      <dgm:spPr/>
      <dgm:t>
        <a:bodyPr/>
        <a:lstStyle/>
        <a:p>
          <a:endParaRPr lang="pt-BR"/>
        </a:p>
      </dgm:t>
    </dgm:pt>
    <dgm:pt modelId="{28B70865-F460-46DC-9FAC-46E1FACDF531}" type="pres">
      <dgm:prSet presAssocID="{54CEBAEE-7131-49F6-B11B-4610662689D4}" presName="vert0" presStyleCnt="0">
        <dgm:presLayoutVars>
          <dgm:dir/>
          <dgm:animOne val="branch"/>
          <dgm:animLvl val="lvl"/>
        </dgm:presLayoutVars>
      </dgm:prSet>
      <dgm:spPr/>
      <dgm:t>
        <a:bodyPr/>
        <a:lstStyle/>
        <a:p>
          <a:endParaRPr lang="pt-BR"/>
        </a:p>
      </dgm:t>
    </dgm:pt>
    <dgm:pt modelId="{274EA6ED-4C96-451F-BA14-9A940C9F6F87}" type="pres">
      <dgm:prSet presAssocID="{6F5109DD-DC45-49CA-A067-90A433E7A01B}" presName="thickLine" presStyleLbl="alignNode1" presStyleIdx="0" presStyleCnt="1"/>
      <dgm:spPr/>
    </dgm:pt>
    <dgm:pt modelId="{C5B5A968-9153-496A-8BEB-A83AF0280563}" type="pres">
      <dgm:prSet presAssocID="{6F5109DD-DC45-49CA-A067-90A433E7A01B}" presName="horz1" presStyleCnt="0"/>
      <dgm:spPr/>
    </dgm:pt>
    <dgm:pt modelId="{3A20B59E-CE87-471F-AC4B-59F66CD1F94F}" type="pres">
      <dgm:prSet presAssocID="{6F5109DD-DC45-49CA-A067-90A433E7A01B}" presName="tx1" presStyleLbl="revTx" presStyleIdx="0" presStyleCnt="3" custScaleX="386526"/>
      <dgm:spPr/>
      <dgm:t>
        <a:bodyPr/>
        <a:lstStyle/>
        <a:p>
          <a:endParaRPr lang="pt-BR"/>
        </a:p>
      </dgm:t>
    </dgm:pt>
    <dgm:pt modelId="{78F4C955-162D-4E21-8BBE-57E9A9ADDDAA}" type="pres">
      <dgm:prSet presAssocID="{6F5109DD-DC45-49CA-A067-90A433E7A01B}" presName="vert1" presStyleCnt="0"/>
      <dgm:spPr/>
    </dgm:pt>
    <dgm:pt modelId="{0A5686B4-6DAD-40AF-9D8E-F65DD1E31D0A}" type="pres">
      <dgm:prSet presAssocID="{EDBB5B68-8DB6-4747-A97D-5250BBCE149D}" presName="vertSpace2a" presStyleCnt="0"/>
      <dgm:spPr/>
    </dgm:pt>
    <dgm:pt modelId="{628B972E-B3B1-489F-B8CC-3A1B328CDC1A}" type="pres">
      <dgm:prSet presAssocID="{EDBB5B68-8DB6-4747-A97D-5250BBCE149D}" presName="horz2" presStyleCnt="0"/>
      <dgm:spPr/>
    </dgm:pt>
    <dgm:pt modelId="{835B64A4-6161-4942-BBAC-ABFDDF04716D}" type="pres">
      <dgm:prSet presAssocID="{EDBB5B68-8DB6-4747-A97D-5250BBCE149D}" presName="horzSpace2" presStyleCnt="0"/>
      <dgm:spPr/>
    </dgm:pt>
    <dgm:pt modelId="{1DEF5F9D-C2C0-4DBE-A9DB-83F1808AEC7E}" type="pres">
      <dgm:prSet presAssocID="{EDBB5B68-8DB6-4747-A97D-5250BBCE149D}" presName="tx2" presStyleLbl="revTx" presStyleIdx="1" presStyleCnt="3"/>
      <dgm:spPr/>
      <dgm:t>
        <a:bodyPr/>
        <a:lstStyle/>
        <a:p>
          <a:endParaRPr lang="pt-BR"/>
        </a:p>
      </dgm:t>
    </dgm:pt>
    <dgm:pt modelId="{CC8199AF-7E14-40D6-A3C9-166377E16408}" type="pres">
      <dgm:prSet presAssocID="{EDBB5B68-8DB6-4747-A97D-5250BBCE149D}" presName="vert2" presStyleCnt="0"/>
      <dgm:spPr/>
    </dgm:pt>
    <dgm:pt modelId="{78609643-F28A-4A36-96D5-8F308A8E30EE}" type="pres">
      <dgm:prSet presAssocID="{EDBB5B68-8DB6-4747-A97D-5250BBCE149D}" presName="thinLine2b" presStyleLbl="callout" presStyleIdx="0" presStyleCnt="2"/>
      <dgm:spPr/>
    </dgm:pt>
    <dgm:pt modelId="{084D4F28-5586-4188-B8BB-D65F37BEA1FF}" type="pres">
      <dgm:prSet presAssocID="{EDBB5B68-8DB6-4747-A97D-5250BBCE149D}" presName="vertSpace2b" presStyleCnt="0"/>
      <dgm:spPr/>
    </dgm:pt>
    <dgm:pt modelId="{38BAFE19-5F5D-4541-AA7F-446741DB3A09}" type="pres">
      <dgm:prSet presAssocID="{236A0971-1BF6-4CFD-A202-34A004A8D33C}" presName="horz2" presStyleCnt="0"/>
      <dgm:spPr/>
    </dgm:pt>
    <dgm:pt modelId="{842E53A8-F2EC-4E51-90D7-52F12E06FECE}" type="pres">
      <dgm:prSet presAssocID="{236A0971-1BF6-4CFD-A202-34A004A8D33C}" presName="horzSpace2" presStyleCnt="0"/>
      <dgm:spPr/>
    </dgm:pt>
    <dgm:pt modelId="{AB369952-0BC9-450A-B933-AF687F92D0F8}" type="pres">
      <dgm:prSet presAssocID="{236A0971-1BF6-4CFD-A202-34A004A8D33C}" presName="tx2" presStyleLbl="revTx" presStyleIdx="2" presStyleCnt="3"/>
      <dgm:spPr/>
      <dgm:t>
        <a:bodyPr/>
        <a:lstStyle/>
        <a:p>
          <a:endParaRPr lang="pt-BR"/>
        </a:p>
      </dgm:t>
    </dgm:pt>
    <dgm:pt modelId="{C89BB1E5-49BC-4049-B860-7CA0C2D7E7B4}" type="pres">
      <dgm:prSet presAssocID="{236A0971-1BF6-4CFD-A202-34A004A8D33C}" presName="vert2" presStyleCnt="0"/>
      <dgm:spPr/>
    </dgm:pt>
    <dgm:pt modelId="{94573801-0193-467E-AD75-AA3F8AF2A4B3}" type="pres">
      <dgm:prSet presAssocID="{236A0971-1BF6-4CFD-A202-34A004A8D33C}" presName="thinLine2b" presStyleLbl="callout" presStyleIdx="1" presStyleCnt="2"/>
      <dgm:spPr/>
    </dgm:pt>
    <dgm:pt modelId="{DD8D441F-8216-40EE-A10C-09971B271E68}" type="pres">
      <dgm:prSet presAssocID="{236A0971-1BF6-4CFD-A202-34A004A8D33C}" presName="vertSpace2b" presStyleCnt="0"/>
      <dgm:spPr/>
    </dgm:pt>
  </dgm:ptLst>
  <dgm:cxnLst>
    <dgm:cxn modelId="{0F0BB2B9-E2BF-4AAC-98E1-68C4B5EAE0C7}" type="presOf" srcId="{236A0971-1BF6-4CFD-A202-34A004A8D33C}" destId="{AB369952-0BC9-450A-B933-AF687F92D0F8}" srcOrd="0" destOrd="0" presId="urn:microsoft.com/office/officeart/2008/layout/LinedList"/>
    <dgm:cxn modelId="{00F0CBBE-891B-4407-8783-CBA1B48DEDBA}" type="presOf" srcId="{6F5109DD-DC45-49CA-A067-90A433E7A01B}" destId="{3A20B59E-CE87-471F-AC4B-59F66CD1F94F}" srcOrd="0" destOrd="0" presId="urn:microsoft.com/office/officeart/2008/layout/LinedList"/>
    <dgm:cxn modelId="{06FCEC04-5D6A-43AA-9FE4-3AFAFB3737BF}" type="presOf" srcId="{EDBB5B68-8DB6-4747-A97D-5250BBCE149D}" destId="{1DEF5F9D-C2C0-4DBE-A9DB-83F1808AEC7E}" srcOrd="0" destOrd="0" presId="urn:microsoft.com/office/officeart/2008/layout/LinedList"/>
    <dgm:cxn modelId="{4DD9D8F4-FDC7-4177-A8D0-00015D8C4E43}" type="presOf" srcId="{54CEBAEE-7131-49F6-B11B-4610662689D4}" destId="{28B70865-F460-46DC-9FAC-46E1FACDF531}" srcOrd="0" destOrd="0" presId="urn:microsoft.com/office/officeart/2008/layout/LinedList"/>
    <dgm:cxn modelId="{27469816-273A-4DC2-80A8-E76BD5DC2B75}" srcId="{54CEBAEE-7131-49F6-B11B-4610662689D4}" destId="{6F5109DD-DC45-49CA-A067-90A433E7A01B}" srcOrd="0" destOrd="0" parTransId="{6E7A3266-F029-4F26-A24D-AD89C79FA351}" sibTransId="{1571A767-AEE0-4011-87AE-4DDC033A57BD}"/>
    <dgm:cxn modelId="{06502F70-245C-419B-AAD3-F835FFF01825}" srcId="{6F5109DD-DC45-49CA-A067-90A433E7A01B}" destId="{236A0971-1BF6-4CFD-A202-34A004A8D33C}" srcOrd="1" destOrd="0" parTransId="{EF0B3030-1C04-4702-A848-E5B0502C43FC}" sibTransId="{B658EE06-F955-4D54-A742-3FC600718680}"/>
    <dgm:cxn modelId="{94F9B9D2-2813-4DB5-9B84-D27730964B7F}" srcId="{6F5109DD-DC45-49CA-A067-90A433E7A01B}" destId="{EDBB5B68-8DB6-4747-A97D-5250BBCE149D}" srcOrd="0" destOrd="0" parTransId="{FFDBB33F-2618-4F99-8AAF-6D762E04A2F8}" sibTransId="{D52974CB-7D95-4EC8-BA7E-EA2AE61590CE}"/>
    <dgm:cxn modelId="{F365736E-51E7-40FC-8AE7-EF3394AB5F7C}" type="presParOf" srcId="{28B70865-F460-46DC-9FAC-46E1FACDF531}" destId="{274EA6ED-4C96-451F-BA14-9A940C9F6F87}" srcOrd="0" destOrd="0" presId="urn:microsoft.com/office/officeart/2008/layout/LinedList"/>
    <dgm:cxn modelId="{4E55EB15-6220-4F78-9186-891BC766A694}" type="presParOf" srcId="{28B70865-F460-46DC-9FAC-46E1FACDF531}" destId="{C5B5A968-9153-496A-8BEB-A83AF0280563}" srcOrd="1" destOrd="0" presId="urn:microsoft.com/office/officeart/2008/layout/LinedList"/>
    <dgm:cxn modelId="{C9D06E81-E73B-419A-B78B-5571E9BEA32B}" type="presParOf" srcId="{C5B5A968-9153-496A-8BEB-A83AF0280563}" destId="{3A20B59E-CE87-471F-AC4B-59F66CD1F94F}" srcOrd="0" destOrd="0" presId="urn:microsoft.com/office/officeart/2008/layout/LinedList"/>
    <dgm:cxn modelId="{3F4B52A6-1B9C-4DE8-9E9A-B385C4E39EAB}" type="presParOf" srcId="{C5B5A968-9153-496A-8BEB-A83AF0280563}" destId="{78F4C955-162D-4E21-8BBE-57E9A9ADDDAA}" srcOrd="1" destOrd="0" presId="urn:microsoft.com/office/officeart/2008/layout/LinedList"/>
    <dgm:cxn modelId="{DDF61D4A-5FAE-46E4-AE10-B2006A92BF87}" type="presParOf" srcId="{78F4C955-162D-4E21-8BBE-57E9A9ADDDAA}" destId="{0A5686B4-6DAD-40AF-9D8E-F65DD1E31D0A}" srcOrd="0" destOrd="0" presId="urn:microsoft.com/office/officeart/2008/layout/LinedList"/>
    <dgm:cxn modelId="{A937B3CE-004B-4A84-BB77-2E276E018CCD}" type="presParOf" srcId="{78F4C955-162D-4E21-8BBE-57E9A9ADDDAA}" destId="{628B972E-B3B1-489F-B8CC-3A1B328CDC1A}" srcOrd="1" destOrd="0" presId="urn:microsoft.com/office/officeart/2008/layout/LinedList"/>
    <dgm:cxn modelId="{44C5610E-09DA-4702-8CAD-81EB8B04A287}" type="presParOf" srcId="{628B972E-B3B1-489F-B8CC-3A1B328CDC1A}" destId="{835B64A4-6161-4942-BBAC-ABFDDF04716D}" srcOrd="0" destOrd="0" presId="urn:microsoft.com/office/officeart/2008/layout/LinedList"/>
    <dgm:cxn modelId="{831FF57C-88DB-4CB4-8EF6-0D188F28B47F}" type="presParOf" srcId="{628B972E-B3B1-489F-B8CC-3A1B328CDC1A}" destId="{1DEF5F9D-C2C0-4DBE-A9DB-83F1808AEC7E}" srcOrd="1" destOrd="0" presId="urn:microsoft.com/office/officeart/2008/layout/LinedList"/>
    <dgm:cxn modelId="{3F56D0C0-42E0-4467-A255-FB41A6C3EA0C}" type="presParOf" srcId="{628B972E-B3B1-489F-B8CC-3A1B328CDC1A}" destId="{CC8199AF-7E14-40D6-A3C9-166377E16408}" srcOrd="2" destOrd="0" presId="urn:microsoft.com/office/officeart/2008/layout/LinedList"/>
    <dgm:cxn modelId="{1D3CC0F6-E8FD-45DE-BC42-FC1BF3A278B0}" type="presParOf" srcId="{78F4C955-162D-4E21-8BBE-57E9A9ADDDAA}" destId="{78609643-F28A-4A36-96D5-8F308A8E30EE}" srcOrd="2" destOrd="0" presId="urn:microsoft.com/office/officeart/2008/layout/LinedList"/>
    <dgm:cxn modelId="{515F7543-4C84-47F6-8841-4C2312A8EB24}" type="presParOf" srcId="{78F4C955-162D-4E21-8BBE-57E9A9ADDDAA}" destId="{084D4F28-5586-4188-B8BB-D65F37BEA1FF}" srcOrd="3" destOrd="0" presId="urn:microsoft.com/office/officeart/2008/layout/LinedList"/>
    <dgm:cxn modelId="{B0596D02-1801-4877-BF61-C543A51DA100}" type="presParOf" srcId="{78F4C955-162D-4E21-8BBE-57E9A9ADDDAA}" destId="{38BAFE19-5F5D-4541-AA7F-446741DB3A09}" srcOrd="4" destOrd="0" presId="urn:microsoft.com/office/officeart/2008/layout/LinedList"/>
    <dgm:cxn modelId="{47B81655-B2CC-4E9E-9EE1-65AF46EE0B10}" type="presParOf" srcId="{38BAFE19-5F5D-4541-AA7F-446741DB3A09}" destId="{842E53A8-F2EC-4E51-90D7-52F12E06FECE}" srcOrd="0" destOrd="0" presId="urn:microsoft.com/office/officeart/2008/layout/LinedList"/>
    <dgm:cxn modelId="{B338302A-0C54-45DB-BB87-C208A1D1F6C5}" type="presParOf" srcId="{38BAFE19-5F5D-4541-AA7F-446741DB3A09}" destId="{AB369952-0BC9-450A-B933-AF687F92D0F8}" srcOrd="1" destOrd="0" presId="urn:microsoft.com/office/officeart/2008/layout/LinedList"/>
    <dgm:cxn modelId="{864E780C-0728-42EF-876A-E2AB5096F4DF}" type="presParOf" srcId="{38BAFE19-5F5D-4541-AA7F-446741DB3A09}" destId="{C89BB1E5-49BC-4049-B860-7CA0C2D7E7B4}" srcOrd="2" destOrd="0" presId="urn:microsoft.com/office/officeart/2008/layout/LinedList"/>
    <dgm:cxn modelId="{A77C9631-B958-418C-9521-FBF094E3D5E4}" type="presParOf" srcId="{78F4C955-162D-4E21-8BBE-57E9A9ADDDAA}" destId="{94573801-0193-467E-AD75-AA3F8AF2A4B3}" srcOrd="5" destOrd="0" presId="urn:microsoft.com/office/officeart/2008/layout/LinedList"/>
    <dgm:cxn modelId="{065A1EF8-8145-406D-B6A5-82B757DE234F}" type="presParOf" srcId="{78F4C955-162D-4E21-8BBE-57E9A9ADDDAA}" destId="{DD8D441F-8216-40EE-A10C-09971B271E6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7CBBF5-B345-4B52-9F6D-9FF4002319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EF539D47-00B3-4E0A-9D9E-A8C9BAD4058C}">
      <dgm:prSet phldrT="[Texto]"/>
      <dgm:spPr/>
      <dgm:t>
        <a:bodyPr/>
        <a:lstStyle/>
        <a:p>
          <a:r>
            <a:rPr lang="pt-BR" dirty="0" smtClean="0"/>
            <a:t>Receptores beta</a:t>
          </a:r>
          <a:endParaRPr lang="pt-BR" dirty="0"/>
        </a:p>
      </dgm:t>
    </dgm:pt>
    <dgm:pt modelId="{70EAD92D-1217-4175-A101-30BAB3C8FAB2}" type="parTrans" cxnId="{3EF91A55-A5C7-4C88-8028-DD31E3EA5D41}">
      <dgm:prSet/>
      <dgm:spPr/>
      <dgm:t>
        <a:bodyPr/>
        <a:lstStyle/>
        <a:p>
          <a:endParaRPr lang="pt-BR"/>
        </a:p>
      </dgm:t>
    </dgm:pt>
    <dgm:pt modelId="{3866AEDE-87DF-4E1A-9CDA-0F3EFF0EBF79}" type="sibTrans" cxnId="{3EF91A55-A5C7-4C88-8028-DD31E3EA5D41}">
      <dgm:prSet/>
      <dgm:spPr/>
      <dgm:t>
        <a:bodyPr/>
        <a:lstStyle/>
        <a:p>
          <a:endParaRPr lang="pt-BR"/>
        </a:p>
      </dgm:t>
    </dgm:pt>
    <dgm:pt modelId="{01A4F0E0-7156-4E90-8036-D24DF02E9BB0}">
      <dgm:prSet phldrT="[Texto]"/>
      <dgm:spPr/>
      <dgm:t>
        <a:bodyPr/>
        <a:lstStyle/>
        <a:p>
          <a:r>
            <a:rPr lang="pt-BR" dirty="0" smtClean="0"/>
            <a:t>Beta 1: coração</a:t>
          </a:r>
          <a:endParaRPr lang="pt-BR" dirty="0"/>
        </a:p>
      </dgm:t>
    </dgm:pt>
    <dgm:pt modelId="{EE3B7E0A-3D9A-4C5C-A33A-66AAC9E4EEB8}" type="parTrans" cxnId="{7CF5572C-2E08-4233-B37C-E9BDF5422733}">
      <dgm:prSet/>
      <dgm:spPr/>
      <dgm:t>
        <a:bodyPr/>
        <a:lstStyle/>
        <a:p>
          <a:endParaRPr lang="pt-BR"/>
        </a:p>
      </dgm:t>
    </dgm:pt>
    <dgm:pt modelId="{117A7D61-6C86-46D0-B2A2-4D5CFE43FD52}" type="sibTrans" cxnId="{7CF5572C-2E08-4233-B37C-E9BDF5422733}">
      <dgm:prSet/>
      <dgm:spPr/>
      <dgm:t>
        <a:bodyPr/>
        <a:lstStyle/>
        <a:p>
          <a:endParaRPr lang="pt-BR"/>
        </a:p>
      </dgm:t>
    </dgm:pt>
    <dgm:pt modelId="{A1B63702-3F54-4B0D-8623-829EAF09C2C4}">
      <dgm:prSet phldrT="[Texto]"/>
      <dgm:spPr/>
      <dgm:t>
        <a:bodyPr/>
        <a:lstStyle/>
        <a:p>
          <a:r>
            <a:rPr lang="pt-BR" dirty="0" smtClean="0"/>
            <a:t>Beta 2: árvore brônquica</a:t>
          </a:r>
          <a:endParaRPr lang="pt-BR" dirty="0"/>
        </a:p>
      </dgm:t>
    </dgm:pt>
    <dgm:pt modelId="{B14404A8-A0A0-493D-8F79-D9356981B07B}" type="parTrans" cxnId="{84D2559E-D63A-4DB1-B7C8-6F472BE58B7A}">
      <dgm:prSet/>
      <dgm:spPr/>
      <dgm:t>
        <a:bodyPr/>
        <a:lstStyle/>
        <a:p>
          <a:endParaRPr lang="pt-BR"/>
        </a:p>
      </dgm:t>
    </dgm:pt>
    <dgm:pt modelId="{50A8DE65-48B9-4C59-BE32-48B19518112D}" type="sibTrans" cxnId="{84D2559E-D63A-4DB1-B7C8-6F472BE58B7A}">
      <dgm:prSet/>
      <dgm:spPr/>
      <dgm:t>
        <a:bodyPr/>
        <a:lstStyle/>
        <a:p>
          <a:endParaRPr lang="pt-BR"/>
        </a:p>
      </dgm:t>
    </dgm:pt>
    <dgm:pt modelId="{AB8CE1BF-12DB-4EB3-9F26-C9146E6C1575}" type="pres">
      <dgm:prSet presAssocID="{EA7CBBF5-B345-4B52-9F6D-9FF400231972}" presName="vert0" presStyleCnt="0">
        <dgm:presLayoutVars>
          <dgm:dir/>
          <dgm:animOne val="branch"/>
          <dgm:animLvl val="lvl"/>
        </dgm:presLayoutVars>
      </dgm:prSet>
      <dgm:spPr/>
      <dgm:t>
        <a:bodyPr/>
        <a:lstStyle/>
        <a:p>
          <a:endParaRPr lang="pt-BR"/>
        </a:p>
      </dgm:t>
    </dgm:pt>
    <dgm:pt modelId="{086B4006-5B2B-4541-BAD7-55F93BC6056D}" type="pres">
      <dgm:prSet presAssocID="{EF539D47-00B3-4E0A-9D9E-A8C9BAD4058C}" presName="thickLine" presStyleLbl="alignNode1" presStyleIdx="0" presStyleCnt="1"/>
      <dgm:spPr/>
    </dgm:pt>
    <dgm:pt modelId="{1D4C988D-5935-4C2E-980A-094E4275AE53}" type="pres">
      <dgm:prSet presAssocID="{EF539D47-00B3-4E0A-9D9E-A8C9BAD4058C}" presName="horz1" presStyleCnt="0"/>
      <dgm:spPr/>
    </dgm:pt>
    <dgm:pt modelId="{D7607966-DDAC-4414-A02C-0B989B0672D9}" type="pres">
      <dgm:prSet presAssocID="{EF539D47-00B3-4E0A-9D9E-A8C9BAD4058C}" presName="tx1" presStyleLbl="revTx" presStyleIdx="0" presStyleCnt="3" custScaleX="311200"/>
      <dgm:spPr/>
      <dgm:t>
        <a:bodyPr/>
        <a:lstStyle/>
        <a:p>
          <a:endParaRPr lang="pt-BR"/>
        </a:p>
      </dgm:t>
    </dgm:pt>
    <dgm:pt modelId="{1D2DADB0-3388-43C0-8B53-AA8129FB506D}" type="pres">
      <dgm:prSet presAssocID="{EF539D47-00B3-4E0A-9D9E-A8C9BAD4058C}" presName="vert1" presStyleCnt="0"/>
      <dgm:spPr/>
    </dgm:pt>
    <dgm:pt modelId="{39BA0173-98B2-488E-950C-A30D0A132A93}" type="pres">
      <dgm:prSet presAssocID="{01A4F0E0-7156-4E90-8036-D24DF02E9BB0}" presName="vertSpace2a" presStyleCnt="0"/>
      <dgm:spPr/>
    </dgm:pt>
    <dgm:pt modelId="{2AF275A9-31AD-455C-B2D5-A9F222458AFF}" type="pres">
      <dgm:prSet presAssocID="{01A4F0E0-7156-4E90-8036-D24DF02E9BB0}" presName="horz2" presStyleCnt="0"/>
      <dgm:spPr/>
    </dgm:pt>
    <dgm:pt modelId="{41AAF2B2-3338-4AF2-8D43-40D656338450}" type="pres">
      <dgm:prSet presAssocID="{01A4F0E0-7156-4E90-8036-D24DF02E9BB0}" presName="horzSpace2" presStyleCnt="0"/>
      <dgm:spPr/>
    </dgm:pt>
    <dgm:pt modelId="{42495D37-F003-4BC0-899E-F51D7FAE480C}" type="pres">
      <dgm:prSet presAssocID="{01A4F0E0-7156-4E90-8036-D24DF02E9BB0}" presName="tx2" presStyleLbl="revTx" presStyleIdx="1" presStyleCnt="3" custScaleX="51321" custScaleY="51258"/>
      <dgm:spPr/>
      <dgm:t>
        <a:bodyPr/>
        <a:lstStyle/>
        <a:p>
          <a:endParaRPr lang="pt-BR"/>
        </a:p>
      </dgm:t>
    </dgm:pt>
    <dgm:pt modelId="{539F6220-A31A-40D7-8285-D3F5F5264024}" type="pres">
      <dgm:prSet presAssocID="{01A4F0E0-7156-4E90-8036-D24DF02E9BB0}" presName="vert2" presStyleCnt="0"/>
      <dgm:spPr/>
    </dgm:pt>
    <dgm:pt modelId="{4E07DE9A-86C5-43DF-8594-6E78EA335695}" type="pres">
      <dgm:prSet presAssocID="{01A4F0E0-7156-4E90-8036-D24DF02E9BB0}" presName="thinLine2b" presStyleLbl="callout" presStyleIdx="0" presStyleCnt="2"/>
      <dgm:spPr/>
    </dgm:pt>
    <dgm:pt modelId="{3CC21FA1-BF97-4AFC-B67E-F73CB2611C96}" type="pres">
      <dgm:prSet presAssocID="{01A4F0E0-7156-4E90-8036-D24DF02E9BB0}" presName="vertSpace2b" presStyleCnt="0"/>
      <dgm:spPr/>
    </dgm:pt>
    <dgm:pt modelId="{A08E9B1F-B759-434A-8303-45B6DBDDA2E1}" type="pres">
      <dgm:prSet presAssocID="{A1B63702-3F54-4B0D-8623-829EAF09C2C4}" presName="horz2" presStyleCnt="0"/>
      <dgm:spPr/>
    </dgm:pt>
    <dgm:pt modelId="{B384A06C-0F02-443B-A6F1-4EEC2C39EF44}" type="pres">
      <dgm:prSet presAssocID="{A1B63702-3F54-4B0D-8623-829EAF09C2C4}" presName="horzSpace2" presStyleCnt="0"/>
      <dgm:spPr/>
    </dgm:pt>
    <dgm:pt modelId="{CFD3C84E-2B1E-4FC9-85A6-79367D377D53}" type="pres">
      <dgm:prSet presAssocID="{A1B63702-3F54-4B0D-8623-829EAF09C2C4}" presName="tx2" presStyleLbl="revTx" presStyleIdx="2" presStyleCnt="3" custScaleX="73568" custScaleY="47788"/>
      <dgm:spPr/>
      <dgm:t>
        <a:bodyPr/>
        <a:lstStyle/>
        <a:p>
          <a:endParaRPr lang="pt-BR"/>
        </a:p>
      </dgm:t>
    </dgm:pt>
    <dgm:pt modelId="{7769ACFC-41EE-4381-893A-50ECB679BB0D}" type="pres">
      <dgm:prSet presAssocID="{A1B63702-3F54-4B0D-8623-829EAF09C2C4}" presName="vert2" presStyleCnt="0"/>
      <dgm:spPr/>
    </dgm:pt>
    <dgm:pt modelId="{4EEE9DA0-A7F8-4E72-BB69-15494E067EBD}" type="pres">
      <dgm:prSet presAssocID="{A1B63702-3F54-4B0D-8623-829EAF09C2C4}" presName="thinLine2b" presStyleLbl="callout" presStyleIdx="1" presStyleCnt="2"/>
      <dgm:spPr/>
    </dgm:pt>
    <dgm:pt modelId="{D96819AC-8047-469D-8393-65C2474ED036}" type="pres">
      <dgm:prSet presAssocID="{A1B63702-3F54-4B0D-8623-829EAF09C2C4}" presName="vertSpace2b" presStyleCnt="0"/>
      <dgm:spPr/>
    </dgm:pt>
  </dgm:ptLst>
  <dgm:cxnLst>
    <dgm:cxn modelId="{2219F199-5C25-400C-9504-685F74157E51}" type="presOf" srcId="{EA7CBBF5-B345-4B52-9F6D-9FF400231972}" destId="{AB8CE1BF-12DB-4EB3-9F26-C9146E6C1575}" srcOrd="0" destOrd="0" presId="urn:microsoft.com/office/officeart/2008/layout/LinedList"/>
    <dgm:cxn modelId="{F3AEB064-00AB-4EC2-8BB7-A23DEF6C9FF6}" type="presOf" srcId="{EF539D47-00B3-4E0A-9D9E-A8C9BAD4058C}" destId="{D7607966-DDAC-4414-A02C-0B989B0672D9}" srcOrd="0" destOrd="0" presId="urn:microsoft.com/office/officeart/2008/layout/LinedList"/>
    <dgm:cxn modelId="{F16B96EE-8231-4E6D-931D-8F140EB515F5}" type="presOf" srcId="{A1B63702-3F54-4B0D-8623-829EAF09C2C4}" destId="{CFD3C84E-2B1E-4FC9-85A6-79367D377D53}" srcOrd="0" destOrd="0" presId="urn:microsoft.com/office/officeart/2008/layout/LinedList"/>
    <dgm:cxn modelId="{A1456EEB-02A8-4832-9296-EF49709F8BCF}" type="presOf" srcId="{01A4F0E0-7156-4E90-8036-D24DF02E9BB0}" destId="{42495D37-F003-4BC0-899E-F51D7FAE480C}" srcOrd="0" destOrd="0" presId="urn:microsoft.com/office/officeart/2008/layout/LinedList"/>
    <dgm:cxn modelId="{84D2559E-D63A-4DB1-B7C8-6F472BE58B7A}" srcId="{EF539D47-00B3-4E0A-9D9E-A8C9BAD4058C}" destId="{A1B63702-3F54-4B0D-8623-829EAF09C2C4}" srcOrd="1" destOrd="0" parTransId="{B14404A8-A0A0-493D-8F79-D9356981B07B}" sibTransId="{50A8DE65-48B9-4C59-BE32-48B19518112D}"/>
    <dgm:cxn modelId="{7CF5572C-2E08-4233-B37C-E9BDF5422733}" srcId="{EF539D47-00B3-4E0A-9D9E-A8C9BAD4058C}" destId="{01A4F0E0-7156-4E90-8036-D24DF02E9BB0}" srcOrd="0" destOrd="0" parTransId="{EE3B7E0A-3D9A-4C5C-A33A-66AAC9E4EEB8}" sibTransId="{117A7D61-6C86-46D0-B2A2-4D5CFE43FD52}"/>
    <dgm:cxn modelId="{3EF91A55-A5C7-4C88-8028-DD31E3EA5D41}" srcId="{EA7CBBF5-B345-4B52-9F6D-9FF400231972}" destId="{EF539D47-00B3-4E0A-9D9E-A8C9BAD4058C}" srcOrd="0" destOrd="0" parTransId="{70EAD92D-1217-4175-A101-30BAB3C8FAB2}" sibTransId="{3866AEDE-87DF-4E1A-9CDA-0F3EFF0EBF79}"/>
    <dgm:cxn modelId="{BE8F5F86-7FF5-4255-BC5F-87092DE0CC7F}" type="presParOf" srcId="{AB8CE1BF-12DB-4EB3-9F26-C9146E6C1575}" destId="{086B4006-5B2B-4541-BAD7-55F93BC6056D}" srcOrd="0" destOrd="0" presId="urn:microsoft.com/office/officeart/2008/layout/LinedList"/>
    <dgm:cxn modelId="{F2B4672D-F46C-42AF-9877-12817B1CA407}" type="presParOf" srcId="{AB8CE1BF-12DB-4EB3-9F26-C9146E6C1575}" destId="{1D4C988D-5935-4C2E-980A-094E4275AE53}" srcOrd="1" destOrd="0" presId="urn:microsoft.com/office/officeart/2008/layout/LinedList"/>
    <dgm:cxn modelId="{5AB36FC0-D883-4599-9045-7201859FEFBA}" type="presParOf" srcId="{1D4C988D-5935-4C2E-980A-094E4275AE53}" destId="{D7607966-DDAC-4414-A02C-0B989B0672D9}" srcOrd="0" destOrd="0" presId="urn:microsoft.com/office/officeart/2008/layout/LinedList"/>
    <dgm:cxn modelId="{7FB23640-8456-41D8-8F61-F006556E5DB1}" type="presParOf" srcId="{1D4C988D-5935-4C2E-980A-094E4275AE53}" destId="{1D2DADB0-3388-43C0-8B53-AA8129FB506D}" srcOrd="1" destOrd="0" presId="urn:microsoft.com/office/officeart/2008/layout/LinedList"/>
    <dgm:cxn modelId="{92C1DBB0-CFA0-4779-94E2-D8C6F1D8DA2E}" type="presParOf" srcId="{1D2DADB0-3388-43C0-8B53-AA8129FB506D}" destId="{39BA0173-98B2-488E-950C-A30D0A132A93}" srcOrd="0" destOrd="0" presId="urn:microsoft.com/office/officeart/2008/layout/LinedList"/>
    <dgm:cxn modelId="{C994F457-9C68-4E67-8BA7-5B931BA29CB3}" type="presParOf" srcId="{1D2DADB0-3388-43C0-8B53-AA8129FB506D}" destId="{2AF275A9-31AD-455C-B2D5-A9F222458AFF}" srcOrd="1" destOrd="0" presId="urn:microsoft.com/office/officeart/2008/layout/LinedList"/>
    <dgm:cxn modelId="{F2509A88-2250-4603-8A0E-F876731662AB}" type="presParOf" srcId="{2AF275A9-31AD-455C-B2D5-A9F222458AFF}" destId="{41AAF2B2-3338-4AF2-8D43-40D656338450}" srcOrd="0" destOrd="0" presId="urn:microsoft.com/office/officeart/2008/layout/LinedList"/>
    <dgm:cxn modelId="{AA0455E3-6CFA-457D-A691-76625F4B109D}" type="presParOf" srcId="{2AF275A9-31AD-455C-B2D5-A9F222458AFF}" destId="{42495D37-F003-4BC0-899E-F51D7FAE480C}" srcOrd="1" destOrd="0" presId="urn:microsoft.com/office/officeart/2008/layout/LinedList"/>
    <dgm:cxn modelId="{3103C7A9-71F6-4468-B826-BC67BF133752}" type="presParOf" srcId="{2AF275A9-31AD-455C-B2D5-A9F222458AFF}" destId="{539F6220-A31A-40D7-8285-D3F5F5264024}" srcOrd="2" destOrd="0" presId="urn:microsoft.com/office/officeart/2008/layout/LinedList"/>
    <dgm:cxn modelId="{E30EA5E9-5398-4D17-A6C0-15DD05CDEAE8}" type="presParOf" srcId="{1D2DADB0-3388-43C0-8B53-AA8129FB506D}" destId="{4E07DE9A-86C5-43DF-8594-6E78EA335695}" srcOrd="2" destOrd="0" presId="urn:microsoft.com/office/officeart/2008/layout/LinedList"/>
    <dgm:cxn modelId="{73837178-B6EA-4602-AC08-27ECF03AFF3F}" type="presParOf" srcId="{1D2DADB0-3388-43C0-8B53-AA8129FB506D}" destId="{3CC21FA1-BF97-4AFC-B67E-F73CB2611C96}" srcOrd="3" destOrd="0" presId="urn:microsoft.com/office/officeart/2008/layout/LinedList"/>
    <dgm:cxn modelId="{ED573DB2-2F79-4492-A3E3-F63440E87C1F}" type="presParOf" srcId="{1D2DADB0-3388-43C0-8B53-AA8129FB506D}" destId="{A08E9B1F-B759-434A-8303-45B6DBDDA2E1}" srcOrd="4" destOrd="0" presId="urn:microsoft.com/office/officeart/2008/layout/LinedList"/>
    <dgm:cxn modelId="{9AD4485B-34F8-4E5B-BC55-5E1727484BFD}" type="presParOf" srcId="{A08E9B1F-B759-434A-8303-45B6DBDDA2E1}" destId="{B384A06C-0F02-443B-A6F1-4EEC2C39EF44}" srcOrd="0" destOrd="0" presId="urn:microsoft.com/office/officeart/2008/layout/LinedList"/>
    <dgm:cxn modelId="{47C38FCD-315F-4227-ABA3-490FF9BEC7DD}" type="presParOf" srcId="{A08E9B1F-B759-434A-8303-45B6DBDDA2E1}" destId="{CFD3C84E-2B1E-4FC9-85A6-79367D377D53}" srcOrd="1" destOrd="0" presId="urn:microsoft.com/office/officeart/2008/layout/LinedList"/>
    <dgm:cxn modelId="{AA3CFB55-1973-49EE-8AA2-D93952D6914A}" type="presParOf" srcId="{A08E9B1F-B759-434A-8303-45B6DBDDA2E1}" destId="{7769ACFC-41EE-4381-893A-50ECB679BB0D}" srcOrd="2" destOrd="0" presId="urn:microsoft.com/office/officeart/2008/layout/LinedList"/>
    <dgm:cxn modelId="{B31D1537-D867-4C6E-8D66-1E4350A453FF}" type="presParOf" srcId="{1D2DADB0-3388-43C0-8B53-AA8129FB506D}" destId="{4EEE9DA0-A7F8-4E72-BB69-15494E067EBD}" srcOrd="5" destOrd="0" presId="urn:microsoft.com/office/officeart/2008/layout/LinedList"/>
    <dgm:cxn modelId="{2F3C9D69-3D4B-4FC9-AFE4-CBCE33E972E4}" type="presParOf" srcId="{1D2DADB0-3388-43C0-8B53-AA8129FB506D}" destId="{D96819AC-8047-469D-8393-65C2474ED036}"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B14752-C9F4-46C7-AB6E-C6EE70CAB06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6AA23673-ED08-42A7-A5F1-0B9199714A21}">
      <dgm:prSet phldrT="[Texto]"/>
      <dgm:spPr/>
      <dgm:t>
        <a:bodyPr/>
        <a:lstStyle/>
        <a:p>
          <a:r>
            <a:rPr lang="pt-BR" dirty="0" smtClean="0"/>
            <a:t>geral</a:t>
          </a:r>
          <a:endParaRPr lang="pt-BR" dirty="0"/>
        </a:p>
      </dgm:t>
    </dgm:pt>
    <dgm:pt modelId="{5F680AE6-2FF4-4345-ABF3-B78F2B445FCA}" type="parTrans" cxnId="{C5E86A18-F996-4EC4-AF32-9083CABBE966}">
      <dgm:prSet/>
      <dgm:spPr/>
      <dgm:t>
        <a:bodyPr/>
        <a:lstStyle/>
        <a:p>
          <a:endParaRPr lang="pt-BR"/>
        </a:p>
      </dgm:t>
    </dgm:pt>
    <dgm:pt modelId="{CD39C987-EE96-4F1D-8A5A-28D2FBFFDB62}" type="sibTrans" cxnId="{C5E86A18-F996-4EC4-AF32-9083CABBE966}">
      <dgm:prSet/>
      <dgm:spPr/>
      <dgm:t>
        <a:bodyPr/>
        <a:lstStyle/>
        <a:p>
          <a:endParaRPr lang="pt-BR"/>
        </a:p>
      </dgm:t>
    </dgm:pt>
    <dgm:pt modelId="{05E5C983-93B7-44A6-B69D-DE8F9E5CB6A4}">
      <dgm:prSet phldrT="[Texto]"/>
      <dgm:spPr/>
      <dgm:t>
        <a:bodyPr/>
        <a:lstStyle/>
        <a:p>
          <a:r>
            <a:rPr lang="pt-BR" dirty="0" smtClean="0"/>
            <a:t>Sonolência </a:t>
          </a:r>
          <a:endParaRPr lang="pt-BR" dirty="0"/>
        </a:p>
      </dgm:t>
    </dgm:pt>
    <dgm:pt modelId="{DDB6335D-CA3D-4954-8D3E-9CCE16459830}" type="parTrans" cxnId="{6224B677-8BF8-4BB5-BE64-1252C0CFA8E5}">
      <dgm:prSet/>
      <dgm:spPr/>
      <dgm:t>
        <a:bodyPr/>
        <a:lstStyle/>
        <a:p>
          <a:endParaRPr lang="pt-BR"/>
        </a:p>
      </dgm:t>
    </dgm:pt>
    <dgm:pt modelId="{73C50B9E-3431-4527-8BA7-700B42261AA2}" type="sibTrans" cxnId="{6224B677-8BF8-4BB5-BE64-1252C0CFA8E5}">
      <dgm:prSet/>
      <dgm:spPr/>
      <dgm:t>
        <a:bodyPr/>
        <a:lstStyle/>
        <a:p>
          <a:endParaRPr lang="pt-BR"/>
        </a:p>
      </dgm:t>
    </dgm:pt>
    <dgm:pt modelId="{CE37DAD0-E79D-42C5-9BE9-6BF26610AB19}">
      <dgm:prSet phldrT="[Texto]"/>
      <dgm:spPr/>
      <dgm:t>
        <a:bodyPr/>
        <a:lstStyle/>
        <a:p>
          <a:r>
            <a:rPr lang="pt-BR" dirty="0" smtClean="0"/>
            <a:t>Sedação</a:t>
          </a:r>
          <a:endParaRPr lang="pt-BR" dirty="0"/>
        </a:p>
      </dgm:t>
    </dgm:pt>
    <dgm:pt modelId="{C01369F3-C61E-45F0-A708-3A0B7F41C8A6}" type="parTrans" cxnId="{7B0412EC-FA9C-46AF-8012-7D08F3DF7E13}">
      <dgm:prSet/>
      <dgm:spPr/>
      <dgm:t>
        <a:bodyPr/>
        <a:lstStyle/>
        <a:p>
          <a:endParaRPr lang="pt-BR"/>
        </a:p>
      </dgm:t>
    </dgm:pt>
    <dgm:pt modelId="{C3EFD75F-1FB5-409D-98DA-D216B1582F62}" type="sibTrans" cxnId="{7B0412EC-FA9C-46AF-8012-7D08F3DF7E13}">
      <dgm:prSet/>
      <dgm:spPr/>
      <dgm:t>
        <a:bodyPr/>
        <a:lstStyle/>
        <a:p>
          <a:endParaRPr lang="pt-BR"/>
        </a:p>
      </dgm:t>
    </dgm:pt>
    <dgm:pt modelId="{D28E3311-FF4A-419D-8A52-78B5556A87DF}">
      <dgm:prSet phldrT="[Texto]"/>
      <dgm:spPr/>
      <dgm:t>
        <a:bodyPr/>
        <a:lstStyle/>
        <a:p>
          <a:r>
            <a:rPr lang="pt-BR" dirty="0" err="1" smtClean="0"/>
            <a:t>alfametildopa</a:t>
          </a:r>
          <a:endParaRPr lang="pt-BR" dirty="0"/>
        </a:p>
      </dgm:t>
    </dgm:pt>
    <dgm:pt modelId="{2598ECF0-6E62-402E-8A7F-C446F19C5915}" type="parTrans" cxnId="{7DF95204-015C-4154-BA13-63B86439E2A2}">
      <dgm:prSet/>
      <dgm:spPr/>
      <dgm:t>
        <a:bodyPr/>
        <a:lstStyle/>
        <a:p>
          <a:endParaRPr lang="pt-BR"/>
        </a:p>
      </dgm:t>
    </dgm:pt>
    <dgm:pt modelId="{67240A17-0C9A-4EDE-A278-0CFC2C640FD8}" type="sibTrans" cxnId="{7DF95204-015C-4154-BA13-63B86439E2A2}">
      <dgm:prSet/>
      <dgm:spPr/>
      <dgm:t>
        <a:bodyPr/>
        <a:lstStyle/>
        <a:p>
          <a:endParaRPr lang="pt-BR"/>
        </a:p>
      </dgm:t>
    </dgm:pt>
    <dgm:pt modelId="{DFBAA7F5-0D8C-4B7C-87D1-4EB6CC313428}">
      <dgm:prSet phldrT="[Texto]"/>
      <dgm:spPr/>
      <dgm:t>
        <a:bodyPr/>
        <a:lstStyle/>
        <a:p>
          <a:r>
            <a:rPr lang="pt-BR" dirty="0" smtClean="0"/>
            <a:t>Galactorreia </a:t>
          </a:r>
          <a:endParaRPr lang="pt-BR" dirty="0"/>
        </a:p>
      </dgm:t>
    </dgm:pt>
    <dgm:pt modelId="{CC7ED223-A1A8-432E-81F9-7584A5B6758E}" type="parTrans" cxnId="{EAC1B316-BE12-4BFD-BF58-2CF5AB25012C}">
      <dgm:prSet/>
      <dgm:spPr/>
      <dgm:t>
        <a:bodyPr/>
        <a:lstStyle/>
        <a:p>
          <a:endParaRPr lang="pt-BR"/>
        </a:p>
      </dgm:t>
    </dgm:pt>
    <dgm:pt modelId="{2E847661-5050-43A5-ADA5-B7D570F09B90}" type="sibTrans" cxnId="{EAC1B316-BE12-4BFD-BF58-2CF5AB25012C}">
      <dgm:prSet/>
      <dgm:spPr/>
      <dgm:t>
        <a:bodyPr/>
        <a:lstStyle/>
        <a:p>
          <a:endParaRPr lang="pt-BR"/>
        </a:p>
      </dgm:t>
    </dgm:pt>
    <dgm:pt modelId="{AD1C2D6E-5CEC-432B-8823-3AC6278E6141}">
      <dgm:prSet phldrT="[Texto]"/>
      <dgm:spPr/>
      <dgm:t>
        <a:bodyPr/>
        <a:lstStyle/>
        <a:p>
          <a:r>
            <a:rPr lang="pt-BR" dirty="0" smtClean="0"/>
            <a:t>Lesão </a:t>
          </a:r>
          <a:r>
            <a:rPr lang="pt-BR" dirty="0" err="1" smtClean="0"/>
            <a:t>hepatica</a:t>
          </a:r>
          <a:endParaRPr lang="pt-BR" dirty="0"/>
        </a:p>
      </dgm:t>
    </dgm:pt>
    <dgm:pt modelId="{0A272151-D1B1-4741-9509-86909B6A3414}" type="parTrans" cxnId="{18F4F66F-69B3-4EFA-85B4-83DE4AC5F826}">
      <dgm:prSet/>
      <dgm:spPr/>
      <dgm:t>
        <a:bodyPr/>
        <a:lstStyle/>
        <a:p>
          <a:endParaRPr lang="pt-BR"/>
        </a:p>
      </dgm:t>
    </dgm:pt>
    <dgm:pt modelId="{7DAB1484-F1AC-4DE1-A09C-A1318469738F}" type="sibTrans" cxnId="{18F4F66F-69B3-4EFA-85B4-83DE4AC5F826}">
      <dgm:prSet/>
      <dgm:spPr/>
      <dgm:t>
        <a:bodyPr/>
        <a:lstStyle/>
        <a:p>
          <a:endParaRPr lang="pt-BR"/>
        </a:p>
      </dgm:t>
    </dgm:pt>
    <dgm:pt modelId="{99D2081E-B70A-497B-B608-8CA0A8D1DB39}">
      <dgm:prSet phldrT="[Texto]"/>
      <dgm:spPr/>
      <dgm:t>
        <a:bodyPr/>
        <a:lstStyle/>
        <a:p>
          <a:r>
            <a:rPr lang="pt-BR" dirty="0" smtClean="0"/>
            <a:t>Clonidina </a:t>
          </a:r>
          <a:endParaRPr lang="pt-BR" dirty="0"/>
        </a:p>
      </dgm:t>
    </dgm:pt>
    <dgm:pt modelId="{770DA1BF-6F6F-4145-8D2E-3868BD73DE12}" type="parTrans" cxnId="{79730351-B019-41C1-9827-E89D3FFC45EB}">
      <dgm:prSet/>
      <dgm:spPr/>
      <dgm:t>
        <a:bodyPr/>
        <a:lstStyle/>
        <a:p>
          <a:endParaRPr lang="pt-BR"/>
        </a:p>
      </dgm:t>
    </dgm:pt>
    <dgm:pt modelId="{4C51804D-84E3-49E2-97BD-80C9B079D488}" type="sibTrans" cxnId="{79730351-B019-41C1-9827-E89D3FFC45EB}">
      <dgm:prSet/>
      <dgm:spPr/>
      <dgm:t>
        <a:bodyPr/>
        <a:lstStyle/>
        <a:p>
          <a:endParaRPr lang="pt-BR"/>
        </a:p>
      </dgm:t>
    </dgm:pt>
    <dgm:pt modelId="{07B72531-8CA5-48B0-B727-43F7613C259B}">
      <dgm:prSet phldrT="[Texto]"/>
      <dgm:spPr/>
      <dgm:t>
        <a:bodyPr/>
        <a:lstStyle/>
        <a:p>
          <a:r>
            <a:rPr lang="pt-BR" dirty="0" smtClean="0"/>
            <a:t>Hipertensão rebote</a:t>
          </a:r>
          <a:endParaRPr lang="pt-BR" dirty="0"/>
        </a:p>
      </dgm:t>
    </dgm:pt>
    <dgm:pt modelId="{4C0CF968-AC2E-4587-86CC-6E36471D989D}" type="parTrans" cxnId="{8D3602BE-45E2-45C7-97A6-6897CE37767C}">
      <dgm:prSet/>
      <dgm:spPr/>
      <dgm:t>
        <a:bodyPr/>
        <a:lstStyle/>
        <a:p>
          <a:endParaRPr lang="pt-BR"/>
        </a:p>
      </dgm:t>
    </dgm:pt>
    <dgm:pt modelId="{F7407292-7B17-4D86-BA21-40ACE9D4F8F0}" type="sibTrans" cxnId="{8D3602BE-45E2-45C7-97A6-6897CE37767C}">
      <dgm:prSet/>
      <dgm:spPr/>
      <dgm:t>
        <a:bodyPr/>
        <a:lstStyle/>
        <a:p>
          <a:endParaRPr lang="pt-BR"/>
        </a:p>
      </dgm:t>
    </dgm:pt>
    <dgm:pt modelId="{357F2402-78EA-4C98-ACB7-B74C642DA84E}">
      <dgm:prSet phldrT="[Texto]"/>
      <dgm:spPr/>
      <dgm:t>
        <a:bodyPr/>
        <a:lstStyle/>
        <a:p>
          <a:r>
            <a:rPr lang="pt-BR" dirty="0" smtClean="0"/>
            <a:t>Boca seca</a:t>
          </a:r>
          <a:endParaRPr lang="pt-BR" dirty="0"/>
        </a:p>
      </dgm:t>
    </dgm:pt>
    <dgm:pt modelId="{E41C5694-15F8-4073-8DA2-A8A110341358}" type="parTrans" cxnId="{1C65DC85-71C0-4B05-B772-3C27DC6D0A10}">
      <dgm:prSet/>
      <dgm:spPr/>
      <dgm:t>
        <a:bodyPr/>
        <a:lstStyle/>
        <a:p>
          <a:endParaRPr lang="pt-BR"/>
        </a:p>
      </dgm:t>
    </dgm:pt>
    <dgm:pt modelId="{603BF3E6-5A24-4114-B131-0070352B1989}" type="sibTrans" cxnId="{1C65DC85-71C0-4B05-B772-3C27DC6D0A10}">
      <dgm:prSet/>
      <dgm:spPr/>
      <dgm:t>
        <a:bodyPr/>
        <a:lstStyle/>
        <a:p>
          <a:endParaRPr lang="pt-BR"/>
        </a:p>
      </dgm:t>
    </dgm:pt>
    <dgm:pt modelId="{8148207C-DE00-4617-B517-CB3C7DDB0A78}">
      <dgm:prSet phldrT="[Texto]"/>
      <dgm:spPr/>
      <dgm:t>
        <a:bodyPr/>
        <a:lstStyle/>
        <a:p>
          <a:r>
            <a:rPr lang="pt-BR" dirty="0" smtClean="0"/>
            <a:t>Hipotensão postural </a:t>
          </a:r>
          <a:endParaRPr lang="pt-BR" dirty="0"/>
        </a:p>
      </dgm:t>
    </dgm:pt>
    <dgm:pt modelId="{145A14A3-6A08-4F67-92F1-A3B891FBD7E4}" type="parTrans" cxnId="{DF706D16-DFBC-4BA0-8729-C1ED57B0178A}">
      <dgm:prSet/>
      <dgm:spPr/>
      <dgm:t>
        <a:bodyPr/>
        <a:lstStyle/>
        <a:p>
          <a:endParaRPr lang="pt-BR"/>
        </a:p>
      </dgm:t>
    </dgm:pt>
    <dgm:pt modelId="{172E0269-8BA0-4A56-A4D9-17C27102B92D}" type="sibTrans" cxnId="{DF706D16-DFBC-4BA0-8729-C1ED57B0178A}">
      <dgm:prSet/>
      <dgm:spPr/>
      <dgm:t>
        <a:bodyPr/>
        <a:lstStyle/>
        <a:p>
          <a:endParaRPr lang="pt-BR"/>
        </a:p>
      </dgm:t>
    </dgm:pt>
    <dgm:pt modelId="{ECED869E-E5CD-41F3-B135-60A27F506B4C}">
      <dgm:prSet phldrT="[Texto]"/>
      <dgm:spPr/>
      <dgm:t>
        <a:bodyPr/>
        <a:lstStyle/>
        <a:p>
          <a:r>
            <a:rPr lang="pt-BR" dirty="0" smtClean="0"/>
            <a:t>Disfunção sexual</a:t>
          </a:r>
          <a:endParaRPr lang="pt-BR" dirty="0"/>
        </a:p>
      </dgm:t>
    </dgm:pt>
    <dgm:pt modelId="{F9C750E1-A829-49E3-85A8-83167EA8556E}" type="parTrans" cxnId="{4D14C246-1A14-4C62-9E31-FE3E16453779}">
      <dgm:prSet/>
      <dgm:spPr/>
      <dgm:t>
        <a:bodyPr/>
        <a:lstStyle/>
        <a:p>
          <a:endParaRPr lang="pt-BR"/>
        </a:p>
      </dgm:t>
    </dgm:pt>
    <dgm:pt modelId="{8E58C340-B4E9-49EB-A1BC-2BDCACB4702C}" type="sibTrans" cxnId="{4D14C246-1A14-4C62-9E31-FE3E16453779}">
      <dgm:prSet/>
      <dgm:spPr/>
      <dgm:t>
        <a:bodyPr/>
        <a:lstStyle/>
        <a:p>
          <a:endParaRPr lang="pt-BR"/>
        </a:p>
      </dgm:t>
    </dgm:pt>
    <dgm:pt modelId="{47181714-9C29-4ADC-BBD3-034448ACBD1A}">
      <dgm:prSet phldrT="[Texto]"/>
      <dgm:spPr/>
      <dgm:t>
        <a:bodyPr/>
        <a:lstStyle/>
        <a:p>
          <a:r>
            <a:rPr lang="pt-BR" dirty="0" err="1" smtClean="0"/>
            <a:t>Enemia</a:t>
          </a:r>
          <a:r>
            <a:rPr lang="pt-BR" dirty="0" smtClean="0"/>
            <a:t> </a:t>
          </a:r>
          <a:r>
            <a:rPr lang="pt-BR" dirty="0" err="1" smtClean="0"/>
            <a:t>emolitica</a:t>
          </a:r>
          <a:r>
            <a:rPr lang="pt-BR" dirty="0" smtClean="0"/>
            <a:t> </a:t>
          </a:r>
          <a:endParaRPr lang="pt-BR" dirty="0"/>
        </a:p>
      </dgm:t>
    </dgm:pt>
    <dgm:pt modelId="{D4B36FA9-356E-44DB-A3B3-DE9A73A20D15}" type="parTrans" cxnId="{3E968ABA-322B-4D34-AD6F-9E20AEA6F430}">
      <dgm:prSet/>
      <dgm:spPr/>
      <dgm:t>
        <a:bodyPr/>
        <a:lstStyle/>
        <a:p>
          <a:endParaRPr lang="pt-BR"/>
        </a:p>
      </dgm:t>
    </dgm:pt>
    <dgm:pt modelId="{0BDBCB62-1D3E-424A-8F29-B28865DA25D6}" type="sibTrans" cxnId="{3E968ABA-322B-4D34-AD6F-9E20AEA6F430}">
      <dgm:prSet/>
      <dgm:spPr/>
      <dgm:t>
        <a:bodyPr/>
        <a:lstStyle/>
        <a:p>
          <a:endParaRPr lang="pt-BR"/>
        </a:p>
      </dgm:t>
    </dgm:pt>
    <dgm:pt modelId="{B3F7ABDB-8A3C-49C7-AF8D-CD942ACAE770}">
      <dgm:prSet phldrT="[Texto]"/>
      <dgm:spPr/>
      <dgm:t>
        <a:bodyPr/>
        <a:lstStyle/>
        <a:p>
          <a:r>
            <a:rPr lang="pt-BR" dirty="0" smtClean="0"/>
            <a:t>Boca seca (intensificado)</a:t>
          </a:r>
          <a:endParaRPr lang="pt-BR" dirty="0"/>
        </a:p>
      </dgm:t>
    </dgm:pt>
    <dgm:pt modelId="{DC60ED87-EDFA-457E-AD9A-1AB1C747F722}" type="parTrans" cxnId="{75834E0A-6F86-4DF1-B6CD-9D92697DC399}">
      <dgm:prSet/>
      <dgm:spPr/>
      <dgm:t>
        <a:bodyPr/>
        <a:lstStyle/>
        <a:p>
          <a:endParaRPr lang="pt-BR"/>
        </a:p>
      </dgm:t>
    </dgm:pt>
    <dgm:pt modelId="{CF5CB50E-88B9-4BDA-8CDE-ABE2ABF0672F}" type="sibTrans" cxnId="{75834E0A-6F86-4DF1-B6CD-9D92697DC399}">
      <dgm:prSet/>
      <dgm:spPr/>
      <dgm:t>
        <a:bodyPr/>
        <a:lstStyle/>
        <a:p>
          <a:endParaRPr lang="pt-BR"/>
        </a:p>
      </dgm:t>
    </dgm:pt>
    <dgm:pt modelId="{99CBA409-AD46-4ACC-B0E3-D8CA5F066984}" type="pres">
      <dgm:prSet presAssocID="{2AB14752-C9F4-46C7-AB6E-C6EE70CAB06B}" presName="Name0" presStyleCnt="0">
        <dgm:presLayoutVars>
          <dgm:dir/>
          <dgm:animLvl val="lvl"/>
          <dgm:resizeHandles val="exact"/>
        </dgm:presLayoutVars>
      </dgm:prSet>
      <dgm:spPr/>
      <dgm:t>
        <a:bodyPr/>
        <a:lstStyle/>
        <a:p>
          <a:endParaRPr lang="pt-BR"/>
        </a:p>
      </dgm:t>
    </dgm:pt>
    <dgm:pt modelId="{FB84C50B-C0D6-46E5-8304-91FCC2D12F6C}" type="pres">
      <dgm:prSet presAssocID="{6AA23673-ED08-42A7-A5F1-0B9199714A21}" presName="linNode" presStyleCnt="0"/>
      <dgm:spPr/>
    </dgm:pt>
    <dgm:pt modelId="{54C75CAF-56B4-4250-88E8-95A14BC20CDD}" type="pres">
      <dgm:prSet presAssocID="{6AA23673-ED08-42A7-A5F1-0B9199714A21}" presName="parentText" presStyleLbl="node1" presStyleIdx="0" presStyleCnt="3">
        <dgm:presLayoutVars>
          <dgm:chMax val="1"/>
          <dgm:bulletEnabled val="1"/>
        </dgm:presLayoutVars>
      </dgm:prSet>
      <dgm:spPr/>
      <dgm:t>
        <a:bodyPr/>
        <a:lstStyle/>
        <a:p>
          <a:endParaRPr lang="pt-BR"/>
        </a:p>
      </dgm:t>
    </dgm:pt>
    <dgm:pt modelId="{5F77F8C8-9CBE-4432-92FD-4BF11C9D57F0}" type="pres">
      <dgm:prSet presAssocID="{6AA23673-ED08-42A7-A5F1-0B9199714A21}" presName="descendantText" presStyleLbl="alignAccFollowNode1" presStyleIdx="0" presStyleCnt="3">
        <dgm:presLayoutVars>
          <dgm:bulletEnabled val="1"/>
        </dgm:presLayoutVars>
      </dgm:prSet>
      <dgm:spPr/>
      <dgm:t>
        <a:bodyPr/>
        <a:lstStyle/>
        <a:p>
          <a:endParaRPr lang="pt-BR"/>
        </a:p>
      </dgm:t>
    </dgm:pt>
    <dgm:pt modelId="{E0D70E98-7D9C-43BD-AFD0-54FDC0E57551}" type="pres">
      <dgm:prSet presAssocID="{CD39C987-EE96-4F1D-8A5A-28D2FBFFDB62}" presName="sp" presStyleCnt="0"/>
      <dgm:spPr/>
    </dgm:pt>
    <dgm:pt modelId="{06DB873D-9940-4204-BC2F-018C4CC2C843}" type="pres">
      <dgm:prSet presAssocID="{D28E3311-FF4A-419D-8A52-78B5556A87DF}" presName="linNode" presStyleCnt="0"/>
      <dgm:spPr/>
    </dgm:pt>
    <dgm:pt modelId="{CA253709-B57D-490C-A69A-E0151CC062B3}" type="pres">
      <dgm:prSet presAssocID="{D28E3311-FF4A-419D-8A52-78B5556A87DF}" presName="parentText" presStyleLbl="node1" presStyleIdx="1" presStyleCnt="3">
        <dgm:presLayoutVars>
          <dgm:chMax val="1"/>
          <dgm:bulletEnabled val="1"/>
        </dgm:presLayoutVars>
      </dgm:prSet>
      <dgm:spPr/>
      <dgm:t>
        <a:bodyPr/>
        <a:lstStyle/>
        <a:p>
          <a:endParaRPr lang="pt-BR"/>
        </a:p>
      </dgm:t>
    </dgm:pt>
    <dgm:pt modelId="{C663647D-0A4F-4123-92F4-1C5802E729FD}" type="pres">
      <dgm:prSet presAssocID="{D28E3311-FF4A-419D-8A52-78B5556A87DF}" presName="descendantText" presStyleLbl="alignAccFollowNode1" presStyleIdx="1" presStyleCnt="3">
        <dgm:presLayoutVars>
          <dgm:bulletEnabled val="1"/>
        </dgm:presLayoutVars>
      </dgm:prSet>
      <dgm:spPr/>
      <dgm:t>
        <a:bodyPr/>
        <a:lstStyle/>
        <a:p>
          <a:endParaRPr lang="pt-BR"/>
        </a:p>
      </dgm:t>
    </dgm:pt>
    <dgm:pt modelId="{B94B87B3-98B1-433F-8688-7C04642BC4BB}" type="pres">
      <dgm:prSet presAssocID="{67240A17-0C9A-4EDE-A278-0CFC2C640FD8}" presName="sp" presStyleCnt="0"/>
      <dgm:spPr/>
    </dgm:pt>
    <dgm:pt modelId="{A1B6401A-9798-4423-9173-E11115B6DD42}" type="pres">
      <dgm:prSet presAssocID="{99D2081E-B70A-497B-B608-8CA0A8D1DB39}" presName="linNode" presStyleCnt="0"/>
      <dgm:spPr/>
    </dgm:pt>
    <dgm:pt modelId="{A62A851D-B280-408D-9B7F-7021FD3AE076}" type="pres">
      <dgm:prSet presAssocID="{99D2081E-B70A-497B-B608-8CA0A8D1DB39}" presName="parentText" presStyleLbl="node1" presStyleIdx="2" presStyleCnt="3">
        <dgm:presLayoutVars>
          <dgm:chMax val="1"/>
          <dgm:bulletEnabled val="1"/>
        </dgm:presLayoutVars>
      </dgm:prSet>
      <dgm:spPr/>
      <dgm:t>
        <a:bodyPr/>
        <a:lstStyle/>
        <a:p>
          <a:endParaRPr lang="pt-BR"/>
        </a:p>
      </dgm:t>
    </dgm:pt>
    <dgm:pt modelId="{E3B034BF-8394-4753-B55F-5C2605816352}" type="pres">
      <dgm:prSet presAssocID="{99D2081E-B70A-497B-B608-8CA0A8D1DB39}" presName="descendantText" presStyleLbl="alignAccFollowNode1" presStyleIdx="2" presStyleCnt="3">
        <dgm:presLayoutVars>
          <dgm:bulletEnabled val="1"/>
        </dgm:presLayoutVars>
      </dgm:prSet>
      <dgm:spPr/>
      <dgm:t>
        <a:bodyPr/>
        <a:lstStyle/>
        <a:p>
          <a:endParaRPr lang="pt-BR"/>
        </a:p>
      </dgm:t>
    </dgm:pt>
  </dgm:ptLst>
  <dgm:cxnLst>
    <dgm:cxn modelId="{18F4F66F-69B3-4EFA-85B4-83DE4AC5F826}" srcId="{D28E3311-FF4A-419D-8A52-78B5556A87DF}" destId="{AD1C2D6E-5CEC-432B-8823-3AC6278E6141}" srcOrd="2" destOrd="0" parTransId="{0A272151-D1B1-4741-9509-86909B6A3414}" sibTransId="{7DAB1484-F1AC-4DE1-A09C-A1318469738F}"/>
    <dgm:cxn modelId="{7BC9C43D-1649-4749-892E-AABECEF780F2}" type="presOf" srcId="{8148207C-DE00-4617-B517-CB3C7DDB0A78}" destId="{5F77F8C8-9CBE-4432-92FD-4BF11C9D57F0}" srcOrd="0" destOrd="3" presId="urn:microsoft.com/office/officeart/2005/8/layout/vList5"/>
    <dgm:cxn modelId="{EE65DF4A-76B0-4A65-8865-1E498C2BA85D}" type="presOf" srcId="{99D2081E-B70A-497B-B608-8CA0A8D1DB39}" destId="{A62A851D-B280-408D-9B7F-7021FD3AE076}" srcOrd="0" destOrd="0" presId="urn:microsoft.com/office/officeart/2005/8/layout/vList5"/>
    <dgm:cxn modelId="{C5E86A18-F996-4EC4-AF32-9083CABBE966}" srcId="{2AB14752-C9F4-46C7-AB6E-C6EE70CAB06B}" destId="{6AA23673-ED08-42A7-A5F1-0B9199714A21}" srcOrd="0" destOrd="0" parTransId="{5F680AE6-2FF4-4345-ABF3-B78F2B445FCA}" sibTransId="{CD39C987-EE96-4F1D-8A5A-28D2FBFFDB62}"/>
    <dgm:cxn modelId="{8D3602BE-45E2-45C7-97A6-6897CE37767C}" srcId="{99D2081E-B70A-497B-B608-8CA0A8D1DB39}" destId="{07B72531-8CA5-48B0-B727-43F7613C259B}" srcOrd="0" destOrd="0" parTransId="{4C0CF968-AC2E-4587-86CC-6E36471D989D}" sibTransId="{F7407292-7B17-4D86-BA21-40ACE9D4F8F0}"/>
    <dgm:cxn modelId="{7DF95204-015C-4154-BA13-63B86439E2A2}" srcId="{2AB14752-C9F4-46C7-AB6E-C6EE70CAB06B}" destId="{D28E3311-FF4A-419D-8A52-78B5556A87DF}" srcOrd="1" destOrd="0" parTransId="{2598ECF0-6E62-402E-8A7F-C446F19C5915}" sibTransId="{67240A17-0C9A-4EDE-A278-0CFC2C640FD8}"/>
    <dgm:cxn modelId="{1C65DC85-71C0-4B05-B772-3C27DC6D0A10}" srcId="{6AA23673-ED08-42A7-A5F1-0B9199714A21}" destId="{357F2402-78EA-4C98-ACB7-B74C642DA84E}" srcOrd="2" destOrd="0" parTransId="{E41C5694-15F8-4073-8DA2-A8A110341358}" sibTransId="{603BF3E6-5A24-4114-B131-0070352B1989}"/>
    <dgm:cxn modelId="{EAC1B316-BE12-4BFD-BF58-2CF5AB25012C}" srcId="{D28E3311-FF4A-419D-8A52-78B5556A87DF}" destId="{DFBAA7F5-0D8C-4B7C-87D1-4EB6CC313428}" srcOrd="0" destOrd="0" parTransId="{CC7ED223-A1A8-432E-81F9-7584A5B6758E}" sibTransId="{2E847661-5050-43A5-ADA5-B7D570F09B90}"/>
    <dgm:cxn modelId="{D28E8E68-60EA-4FA4-ACC6-EED8BED432B0}" type="presOf" srcId="{ECED869E-E5CD-41F3-B135-60A27F506B4C}" destId="{5F77F8C8-9CBE-4432-92FD-4BF11C9D57F0}" srcOrd="0" destOrd="4" presId="urn:microsoft.com/office/officeart/2005/8/layout/vList5"/>
    <dgm:cxn modelId="{6224B677-8BF8-4BB5-BE64-1252C0CFA8E5}" srcId="{6AA23673-ED08-42A7-A5F1-0B9199714A21}" destId="{05E5C983-93B7-44A6-B69D-DE8F9E5CB6A4}" srcOrd="0" destOrd="0" parTransId="{DDB6335D-CA3D-4954-8D3E-9CCE16459830}" sibTransId="{73C50B9E-3431-4527-8BA7-700B42261AA2}"/>
    <dgm:cxn modelId="{79730351-B019-41C1-9827-E89D3FFC45EB}" srcId="{2AB14752-C9F4-46C7-AB6E-C6EE70CAB06B}" destId="{99D2081E-B70A-497B-B608-8CA0A8D1DB39}" srcOrd="2" destOrd="0" parTransId="{770DA1BF-6F6F-4145-8D2E-3868BD73DE12}" sibTransId="{4C51804D-84E3-49E2-97BD-80C9B079D488}"/>
    <dgm:cxn modelId="{2D32A2BB-1B90-4617-8ADC-BB4CD97A435B}" type="presOf" srcId="{05E5C983-93B7-44A6-B69D-DE8F9E5CB6A4}" destId="{5F77F8C8-9CBE-4432-92FD-4BF11C9D57F0}" srcOrd="0" destOrd="0" presId="urn:microsoft.com/office/officeart/2005/8/layout/vList5"/>
    <dgm:cxn modelId="{D57A8790-0CC9-4417-86B9-BF3FCF77CF87}" type="presOf" srcId="{07B72531-8CA5-48B0-B727-43F7613C259B}" destId="{E3B034BF-8394-4753-B55F-5C2605816352}" srcOrd="0" destOrd="0" presId="urn:microsoft.com/office/officeart/2005/8/layout/vList5"/>
    <dgm:cxn modelId="{3E968ABA-322B-4D34-AD6F-9E20AEA6F430}" srcId="{D28E3311-FF4A-419D-8A52-78B5556A87DF}" destId="{47181714-9C29-4ADC-BBD3-034448ACBD1A}" srcOrd="1" destOrd="0" parTransId="{D4B36FA9-356E-44DB-A3B3-DE9A73A20D15}" sibTransId="{0BDBCB62-1D3E-424A-8F29-B28865DA25D6}"/>
    <dgm:cxn modelId="{36BDCEF1-0AC5-4735-8A39-973F033D7EBA}" type="presOf" srcId="{AD1C2D6E-5CEC-432B-8823-3AC6278E6141}" destId="{C663647D-0A4F-4123-92F4-1C5802E729FD}" srcOrd="0" destOrd="2" presId="urn:microsoft.com/office/officeart/2005/8/layout/vList5"/>
    <dgm:cxn modelId="{7B0412EC-FA9C-46AF-8012-7D08F3DF7E13}" srcId="{6AA23673-ED08-42A7-A5F1-0B9199714A21}" destId="{CE37DAD0-E79D-42C5-9BE9-6BF26610AB19}" srcOrd="1" destOrd="0" parTransId="{C01369F3-C61E-45F0-A708-3A0B7F41C8A6}" sibTransId="{C3EFD75F-1FB5-409D-98DA-D216B1582F62}"/>
    <dgm:cxn modelId="{0464539E-B7B3-43D8-895A-45110A1ABD08}" type="presOf" srcId="{47181714-9C29-4ADC-BBD3-034448ACBD1A}" destId="{C663647D-0A4F-4123-92F4-1C5802E729FD}" srcOrd="0" destOrd="1" presId="urn:microsoft.com/office/officeart/2005/8/layout/vList5"/>
    <dgm:cxn modelId="{038EE70C-4725-4AB9-90D1-899516A02A0A}" type="presOf" srcId="{D28E3311-FF4A-419D-8A52-78B5556A87DF}" destId="{CA253709-B57D-490C-A69A-E0151CC062B3}" srcOrd="0" destOrd="0" presId="urn:microsoft.com/office/officeart/2005/8/layout/vList5"/>
    <dgm:cxn modelId="{DF706D16-DFBC-4BA0-8729-C1ED57B0178A}" srcId="{6AA23673-ED08-42A7-A5F1-0B9199714A21}" destId="{8148207C-DE00-4617-B517-CB3C7DDB0A78}" srcOrd="3" destOrd="0" parTransId="{145A14A3-6A08-4F67-92F1-A3B891FBD7E4}" sibTransId="{172E0269-8BA0-4A56-A4D9-17C27102B92D}"/>
    <dgm:cxn modelId="{18AD2421-CD69-4738-9512-077AACBB36FA}" type="presOf" srcId="{B3F7ABDB-8A3C-49C7-AF8D-CD942ACAE770}" destId="{E3B034BF-8394-4753-B55F-5C2605816352}" srcOrd="0" destOrd="1" presId="urn:microsoft.com/office/officeart/2005/8/layout/vList5"/>
    <dgm:cxn modelId="{18C746C3-03B5-4237-8101-0BFC1F4D8DF5}" type="presOf" srcId="{6AA23673-ED08-42A7-A5F1-0B9199714A21}" destId="{54C75CAF-56B4-4250-88E8-95A14BC20CDD}" srcOrd="0" destOrd="0" presId="urn:microsoft.com/office/officeart/2005/8/layout/vList5"/>
    <dgm:cxn modelId="{601A849D-F2BD-4121-9AF3-520F7BFFC5D8}" type="presOf" srcId="{DFBAA7F5-0D8C-4B7C-87D1-4EB6CC313428}" destId="{C663647D-0A4F-4123-92F4-1C5802E729FD}" srcOrd="0" destOrd="0" presId="urn:microsoft.com/office/officeart/2005/8/layout/vList5"/>
    <dgm:cxn modelId="{4D14C246-1A14-4C62-9E31-FE3E16453779}" srcId="{6AA23673-ED08-42A7-A5F1-0B9199714A21}" destId="{ECED869E-E5CD-41F3-B135-60A27F506B4C}" srcOrd="4" destOrd="0" parTransId="{F9C750E1-A829-49E3-85A8-83167EA8556E}" sibTransId="{8E58C340-B4E9-49EB-A1BC-2BDCACB4702C}"/>
    <dgm:cxn modelId="{097B3700-C714-458E-8196-1A244212CD61}" type="presOf" srcId="{2AB14752-C9F4-46C7-AB6E-C6EE70CAB06B}" destId="{99CBA409-AD46-4ACC-B0E3-D8CA5F066984}" srcOrd="0" destOrd="0" presId="urn:microsoft.com/office/officeart/2005/8/layout/vList5"/>
    <dgm:cxn modelId="{75834E0A-6F86-4DF1-B6CD-9D92697DC399}" srcId="{99D2081E-B70A-497B-B608-8CA0A8D1DB39}" destId="{B3F7ABDB-8A3C-49C7-AF8D-CD942ACAE770}" srcOrd="1" destOrd="0" parTransId="{DC60ED87-EDFA-457E-AD9A-1AB1C747F722}" sibTransId="{CF5CB50E-88B9-4BDA-8CDE-ABE2ABF0672F}"/>
    <dgm:cxn modelId="{69295F8A-E371-4974-B1F0-29A09F6C5731}" type="presOf" srcId="{CE37DAD0-E79D-42C5-9BE9-6BF26610AB19}" destId="{5F77F8C8-9CBE-4432-92FD-4BF11C9D57F0}" srcOrd="0" destOrd="1" presId="urn:microsoft.com/office/officeart/2005/8/layout/vList5"/>
    <dgm:cxn modelId="{04457D91-6498-4651-9548-C2D474E8F352}" type="presOf" srcId="{357F2402-78EA-4C98-ACB7-B74C642DA84E}" destId="{5F77F8C8-9CBE-4432-92FD-4BF11C9D57F0}" srcOrd="0" destOrd="2" presId="urn:microsoft.com/office/officeart/2005/8/layout/vList5"/>
    <dgm:cxn modelId="{DA7F7F99-15A4-41CA-A654-647C855D3F5F}" type="presParOf" srcId="{99CBA409-AD46-4ACC-B0E3-D8CA5F066984}" destId="{FB84C50B-C0D6-46E5-8304-91FCC2D12F6C}" srcOrd="0" destOrd="0" presId="urn:microsoft.com/office/officeart/2005/8/layout/vList5"/>
    <dgm:cxn modelId="{9F54E611-A3E2-4E29-BE73-C24FCD506F28}" type="presParOf" srcId="{FB84C50B-C0D6-46E5-8304-91FCC2D12F6C}" destId="{54C75CAF-56B4-4250-88E8-95A14BC20CDD}" srcOrd="0" destOrd="0" presId="urn:microsoft.com/office/officeart/2005/8/layout/vList5"/>
    <dgm:cxn modelId="{0C387EEE-D285-4D1B-B622-1AB26CEE9892}" type="presParOf" srcId="{FB84C50B-C0D6-46E5-8304-91FCC2D12F6C}" destId="{5F77F8C8-9CBE-4432-92FD-4BF11C9D57F0}" srcOrd="1" destOrd="0" presId="urn:microsoft.com/office/officeart/2005/8/layout/vList5"/>
    <dgm:cxn modelId="{EB4B1AF6-70F8-4E7D-B41B-58744652E376}" type="presParOf" srcId="{99CBA409-AD46-4ACC-B0E3-D8CA5F066984}" destId="{E0D70E98-7D9C-43BD-AFD0-54FDC0E57551}" srcOrd="1" destOrd="0" presId="urn:microsoft.com/office/officeart/2005/8/layout/vList5"/>
    <dgm:cxn modelId="{9C87DCE5-9199-4B7B-B05A-6B35CC6B7E3D}" type="presParOf" srcId="{99CBA409-AD46-4ACC-B0E3-D8CA5F066984}" destId="{06DB873D-9940-4204-BC2F-018C4CC2C843}" srcOrd="2" destOrd="0" presId="urn:microsoft.com/office/officeart/2005/8/layout/vList5"/>
    <dgm:cxn modelId="{6976F107-4056-4FC6-BBBB-4F2C8F01F6C9}" type="presParOf" srcId="{06DB873D-9940-4204-BC2F-018C4CC2C843}" destId="{CA253709-B57D-490C-A69A-E0151CC062B3}" srcOrd="0" destOrd="0" presId="urn:microsoft.com/office/officeart/2005/8/layout/vList5"/>
    <dgm:cxn modelId="{837C26E0-40E7-44CC-8B2C-0F21CDDC5252}" type="presParOf" srcId="{06DB873D-9940-4204-BC2F-018C4CC2C843}" destId="{C663647D-0A4F-4123-92F4-1C5802E729FD}" srcOrd="1" destOrd="0" presId="urn:microsoft.com/office/officeart/2005/8/layout/vList5"/>
    <dgm:cxn modelId="{76AE340A-E407-49EC-8A8C-005C05FC896E}" type="presParOf" srcId="{99CBA409-AD46-4ACC-B0E3-D8CA5F066984}" destId="{B94B87B3-98B1-433F-8688-7C04642BC4BB}" srcOrd="3" destOrd="0" presId="urn:microsoft.com/office/officeart/2005/8/layout/vList5"/>
    <dgm:cxn modelId="{37F3584A-3B5B-4B82-8259-8607BB2811F7}" type="presParOf" srcId="{99CBA409-AD46-4ACC-B0E3-D8CA5F066984}" destId="{A1B6401A-9798-4423-9173-E11115B6DD42}" srcOrd="4" destOrd="0" presId="urn:microsoft.com/office/officeart/2005/8/layout/vList5"/>
    <dgm:cxn modelId="{882D2C55-A8E3-4564-975C-6E464BEA910B}" type="presParOf" srcId="{A1B6401A-9798-4423-9173-E11115B6DD42}" destId="{A62A851D-B280-408D-9B7F-7021FD3AE076}" srcOrd="0" destOrd="0" presId="urn:microsoft.com/office/officeart/2005/8/layout/vList5"/>
    <dgm:cxn modelId="{BA62A6A7-DE1C-4B6A-9DDB-19E1BC604AAA}" type="presParOf" srcId="{A1B6401A-9798-4423-9173-E11115B6DD42}" destId="{E3B034BF-8394-4753-B55F-5C26058163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A84A32-B2D9-4106-A098-D1D74784C45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E3D373BE-D8C8-4EA0-9AE2-DA3BA827C065}">
      <dgm:prSet phldrT="[Texto]"/>
      <dgm:spPr/>
      <dgm:t>
        <a:bodyPr/>
        <a:lstStyle/>
        <a:p>
          <a:r>
            <a:rPr lang="pt-BR" dirty="0" smtClean="0"/>
            <a:t>Antiarrítmicos  </a:t>
          </a:r>
          <a:endParaRPr lang="pt-BR" dirty="0"/>
        </a:p>
      </dgm:t>
    </dgm:pt>
    <dgm:pt modelId="{FB5A95C3-9E1A-4810-8B38-E3C68B23ED5B}" type="parTrans" cxnId="{421642D7-61B6-43A4-82AD-F454C3E20DDA}">
      <dgm:prSet/>
      <dgm:spPr/>
      <dgm:t>
        <a:bodyPr/>
        <a:lstStyle/>
        <a:p>
          <a:endParaRPr lang="pt-BR"/>
        </a:p>
      </dgm:t>
    </dgm:pt>
    <dgm:pt modelId="{93883431-313F-43CF-B56D-A8518838533C}" type="sibTrans" cxnId="{421642D7-61B6-43A4-82AD-F454C3E20DDA}">
      <dgm:prSet/>
      <dgm:spPr/>
      <dgm:t>
        <a:bodyPr/>
        <a:lstStyle/>
        <a:p>
          <a:endParaRPr lang="pt-BR"/>
        </a:p>
      </dgm:t>
    </dgm:pt>
    <dgm:pt modelId="{510C8D06-3238-481E-A9A0-EF2BE07DE390}">
      <dgm:prSet phldrT="[Texto]"/>
      <dgm:spPr/>
      <dgm:t>
        <a:bodyPr/>
        <a:lstStyle/>
        <a:p>
          <a:r>
            <a:rPr lang="pt-BR" dirty="0" smtClean="0"/>
            <a:t>Classe I: Bloqueadores dos Canais de</a:t>
          </a:r>
          <a:r>
            <a:rPr lang="pt-BR" baseline="0" dirty="0" smtClean="0"/>
            <a:t> </a:t>
          </a:r>
          <a:r>
            <a:rPr lang="pt-BR" baseline="0" dirty="0" err="1" smtClean="0"/>
            <a:t>s</a:t>
          </a:r>
          <a:r>
            <a:rPr lang="en-US" baseline="0" dirty="0" err="1" smtClean="0"/>
            <a:t>ódio</a:t>
          </a:r>
          <a:r>
            <a:rPr lang="en-US" baseline="0" dirty="0" smtClean="0"/>
            <a:t> </a:t>
          </a:r>
          <a:endParaRPr lang="pt-BR" dirty="0"/>
        </a:p>
      </dgm:t>
    </dgm:pt>
    <dgm:pt modelId="{15D0B7F3-6674-4DA4-A460-015C2682C319}" type="parTrans" cxnId="{54DF0741-40AB-4C0A-8CD9-E33579C41767}">
      <dgm:prSet/>
      <dgm:spPr/>
      <dgm:t>
        <a:bodyPr/>
        <a:lstStyle/>
        <a:p>
          <a:endParaRPr lang="pt-BR"/>
        </a:p>
      </dgm:t>
    </dgm:pt>
    <dgm:pt modelId="{5908F168-B168-407D-A712-FB841B6476F0}" type="sibTrans" cxnId="{54DF0741-40AB-4C0A-8CD9-E33579C41767}">
      <dgm:prSet/>
      <dgm:spPr/>
      <dgm:t>
        <a:bodyPr/>
        <a:lstStyle/>
        <a:p>
          <a:endParaRPr lang="pt-BR"/>
        </a:p>
      </dgm:t>
    </dgm:pt>
    <dgm:pt modelId="{17198E91-B1EE-4FEE-A514-A0F0578F2D22}">
      <dgm:prSet/>
      <dgm:spPr/>
      <dgm:t>
        <a:bodyPr/>
        <a:lstStyle/>
        <a:p>
          <a:r>
            <a:rPr lang="pt-BR" dirty="0" smtClean="0"/>
            <a:t>Classe II: Antagonistas </a:t>
          </a:r>
          <a:r>
            <a:rPr lang="pt-BR" dirty="0" err="1" smtClean="0"/>
            <a:t>B</a:t>
          </a:r>
          <a:r>
            <a:rPr lang="pt-BR" dirty="0" smtClean="0"/>
            <a:t>-Adrenérgicos( </a:t>
          </a:r>
          <a:r>
            <a:rPr lang="pt-BR" dirty="0" err="1" smtClean="0"/>
            <a:t>b-bloqueadores</a:t>
          </a:r>
          <a:r>
            <a:rPr lang="pt-BR" dirty="0" smtClean="0"/>
            <a:t>)</a:t>
          </a:r>
          <a:endParaRPr lang="pt-BR" dirty="0"/>
        </a:p>
      </dgm:t>
    </dgm:pt>
    <dgm:pt modelId="{DCE7C59E-1158-48B0-AB03-C90486F542FD}" type="parTrans" cxnId="{E900260D-31B2-49CE-927D-6A0C75E02180}">
      <dgm:prSet/>
      <dgm:spPr/>
      <dgm:t>
        <a:bodyPr/>
        <a:lstStyle/>
        <a:p>
          <a:endParaRPr lang="pt-BR"/>
        </a:p>
      </dgm:t>
    </dgm:pt>
    <dgm:pt modelId="{09D5AB0D-9946-40BB-B41E-D426E5E3FB91}" type="sibTrans" cxnId="{E900260D-31B2-49CE-927D-6A0C75E02180}">
      <dgm:prSet/>
      <dgm:spPr/>
      <dgm:t>
        <a:bodyPr/>
        <a:lstStyle/>
        <a:p>
          <a:endParaRPr lang="pt-BR"/>
        </a:p>
      </dgm:t>
    </dgm:pt>
    <dgm:pt modelId="{3FE28383-0EB6-4CC9-84A4-93EB287B2A94}">
      <dgm:prSet/>
      <dgm:spPr/>
      <dgm:t>
        <a:bodyPr/>
        <a:lstStyle/>
        <a:p>
          <a:r>
            <a:rPr lang="pt-BR" dirty="0" smtClean="0"/>
            <a:t>Classe III: Inibidores da </a:t>
          </a:r>
          <a:r>
            <a:rPr lang="pt-BR" dirty="0" err="1" smtClean="0"/>
            <a:t>Repolarização</a:t>
          </a:r>
          <a:r>
            <a:rPr lang="pt-BR" dirty="0" smtClean="0"/>
            <a:t> ( bloqueia canais de </a:t>
          </a:r>
          <a:r>
            <a:rPr lang="pt-BR" dirty="0" err="1" smtClean="0"/>
            <a:t>pot</a:t>
          </a:r>
          <a:r>
            <a:rPr lang="en-US" dirty="0" err="1" smtClean="0"/>
            <a:t>ássio</a:t>
          </a:r>
          <a:r>
            <a:rPr lang="en-US" dirty="0" smtClean="0"/>
            <a:t>)</a:t>
          </a:r>
          <a:endParaRPr lang="pt-BR" dirty="0"/>
        </a:p>
      </dgm:t>
    </dgm:pt>
    <dgm:pt modelId="{09D8342E-C0FA-4D7D-AFED-0C69ACC8A251}" type="parTrans" cxnId="{66BD630F-3CC3-410C-BFF1-0E49092F2FA0}">
      <dgm:prSet/>
      <dgm:spPr/>
      <dgm:t>
        <a:bodyPr/>
        <a:lstStyle/>
        <a:p>
          <a:endParaRPr lang="pt-BR"/>
        </a:p>
      </dgm:t>
    </dgm:pt>
    <dgm:pt modelId="{53FA1C4B-36BA-4CB8-A6F0-9274443BB60A}" type="sibTrans" cxnId="{66BD630F-3CC3-410C-BFF1-0E49092F2FA0}">
      <dgm:prSet/>
      <dgm:spPr/>
      <dgm:t>
        <a:bodyPr/>
        <a:lstStyle/>
        <a:p>
          <a:endParaRPr lang="pt-BR"/>
        </a:p>
      </dgm:t>
    </dgm:pt>
    <dgm:pt modelId="{387238AA-E834-47DE-8F02-D32E835B9A08}">
      <dgm:prSet/>
      <dgm:spPr/>
      <dgm:t>
        <a:bodyPr/>
        <a:lstStyle/>
        <a:p>
          <a:r>
            <a:rPr lang="pt-BR" dirty="0" smtClean="0"/>
            <a:t>Classe IV: Bloqueadores dos Canais de c</a:t>
          </a:r>
          <a:r>
            <a:rPr lang="en-US" dirty="0" err="1" smtClean="0"/>
            <a:t>álcio</a:t>
          </a:r>
          <a:endParaRPr lang="pt-BR" dirty="0"/>
        </a:p>
      </dgm:t>
    </dgm:pt>
    <dgm:pt modelId="{C259143C-6415-4018-A1AC-097E7AE82EDE}" type="parTrans" cxnId="{20B504F5-84FF-449D-9867-2970F2D48181}">
      <dgm:prSet/>
      <dgm:spPr/>
      <dgm:t>
        <a:bodyPr/>
        <a:lstStyle/>
        <a:p>
          <a:endParaRPr lang="pt-BR"/>
        </a:p>
      </dgm:t>
    </dgm:pt>
    <dgm:pt modelId="{AF511AC9-6231-4D2A-87D0-43E056D5C9A8}" type="sibTrans" cxnId="{20B504F5-84FF-449D-9867-2970F2D48181}">
      <dgm:prSet/>
      <dgm:spPr/>
      <dgm:t>
        <a:bodyPr/>
        <a:lstStyle/>
        <a:p>
          <a:endParaRPr lang="pt-BR"/>
        </a:p>
      </dgm:t>
    </dgm:pt>
    <dgm:pt modelId="{E68B610C-E714-4841-A968-7F7225721459}">
      <dgm:prSet/>
      <dgm:spPr/>
      <dgm:t>
        <a:bodyPr/>
        <a:lstStyle/>
        <a:p>
          <a:endParaRPr lang="pt-BR" dirty="0"/>
        </a:p>
      </dgm:t>
    </dgm:pt>
    <dgm:pt modelId="{5C4E2CE1-F7BF-4AC2-A441-C16F448BCF2F}" type="parTrans" cxnId="{C3F1E162-8479-4C64-BA90-4151366BE38F}">
      <dgm:prSet/>
      <dgm:spPr/>
      <dgm:t>
        <a:bodyPr/>
        <a:lstStyle/>
        <a:p>
          <a:endParaRPr lang="pt-BR"/>
        </a:p>
      </dgm:t>
    </dgm:pt>
    <dgm:pt modelId="{40050E6A-8D04-41E8-AEFC-62E49FD950BC}" type="sibTrans" cxnId="{C3F1E162-8479-4C64-BA90-4151366BE38F}">
      <dgm:prSet/>
      <dgm:spPr/>
      <dgm:t>
        <a:bodyPr/>
        <a:lstStyle/>
        <a:p>
          <a:endParaRPr lang="pt-BR"/>
        </a:p>
      </dgm:t>
    </dgm:pt>
    <dgm:pt modelId="{4FF1BB27-F601-4C59-9624-D8CAF47D34FE}" type="pres">
      <dgm:prSet presAssocID="{3EA84A32-B2D9-4106-A098-D1D74784C456}" presName="vert0" presStyleCnt="0">
        <dgm:presLayoutVars>
          <dgm:dir/>
          <dgm:animOne val="branch"/>
          <dgm:animLvl val="lvl"/>
        </dgm:presLayoutVars>
      </dgm:prSet>
      <dgm:spPr/>
      <dgm:t>
        <a:bodyPr/>
        <a:lstStyle/>
        <a:p>
          <a:endParaRPr lang="pt-BR"/>
        </a:p>
      </dgm:t>
    </dgm:pt>
    <dgm:pt modelId="{1DD4B0BB-1D34-4CA4-8FC9-1B130E29CDC3}" type="pres">
      <dgm:prSet presAssocID="{E3D373BE-D8C8-4EA0-9AE2-DA3BA827C065}" presName="thickLine" presStyleLbl="alignNode1" presStyleIdx="0" presStyleCnt="1"/>
      <dgm:spPr/>
    </dgm:pt>
    <dgm:pt modelId="{99A14742-DE30-40CA-841A-23E3FD0C09F2}" type="pres">
      <dgm:prSet presAssocID="{E3D373BE-D8C8-4EA0-9AE2-DA3BA827C065}" presName="horz1" presStyleCnt="0"/>
      <dgm:spPr/>
    </dgm:pt>
    <dgm:pt modelId="{2FDAD9B3-CAB9-4ED2-B3A9-C03DE0C9DD51}" type="pres">
      <dgm:prSet presAssocID="{E3D373BE-D8C8-4EA0-9AE2-DA3BA827C065}" presName="tx1" presStyleLbl="revTx" presStyleIdx="0" presStyleCnt="6" custScaleX="228795"/>
      <dgm:spPr/>
      <dgm:t>
        <a:bodyPr/>
        <a:lstStyle/>
        <a:p>
          <a:endParaRPr lang="pt-BR"/>
        </a:p>
      </dgm:t>
    </dgm:pt>
    <dgm:pt modelId="{F83CDCA3-C2E1-431B-B77C-A1EECDDD82B3}" type="pres">
      <dgm:prSet presAssocID="{E3D373BE-D8C8-4EA0-9AE2-DA3BA827C065}" presName="vert1" presStyleCnt="0"/>
      <dgm:spPr/>
    </dgm:pt>
    <dgm:pt modelId="{D4FE9F31-45A0-4AE2-9D45-4EA4360801C4}" type="pres">
      <dgm:prSet presAssocID="{510C8D06-3238-481E-A9A0-EF2BE07DE390}" presName="vertSpace2a" presStyleCnt="0"/>
      <dgm:spPr/>
    </dgm:pt>
    <dgm:pt modelId="{791368DD-8464-419B-A4FE-DFB2CBA9FD82}" type="pres">
      <dgm:prSet presAssocID="{510C8D06-3238-481E-A9A0-EF2BE07DE390}" presName="horz2" presStyleCnt="0"/>
      <dgm:spPr/>
    </dgm:pt>
    <dgm:pt modelId="{48B01442-21F7-4D0B-BDE3-41B7C92BF671}" type="pres">
      <dgm:prSet presAssocID="{510C8D06-3238-481E-A9A0-EF2BE07DE390}" presName="horzSpace2" presStyleCnt="0"/>
      <dgm:spPr/>
    </dgm:pt>
    <dgm:pt modelId="{00DA0575-0D37-4BE8-BF2B-3083B0FF488E}" type="pres">
      <dgm:prSet presAssocID="{510C8D06-3238-481E-A9A0-EF2BE07DE390}" presName="tx2" presStyleLbl="revTx" presStyleIdx="1" presStyleCnt="6"/>
      <dgm:spPr/>
      <dgm:t>
        <a:bodyPr/>
        <a:lstStyle/>
        <a:p>
          <a:endParaRPr lang="pt-BR"/>
        </a:p>
      </dgm:t>
    </dgm:pt>
    <dgm:pt modelId="{0A8E4A97-620C-495B-BB48-F83FCDB329E6}" type="pres">
      <dgm:prSet presAssocID="{510C8D06-3238-481E-A9A0-EF2BE07DE390}" presName="vert2" presStyleCnt="0"/>
      <dgm:spPr/>
    </dgm:pt>
    <dgm:pt modelId="{C664DE69-9748-4CF4-A0B3-8B344998328C}" type="pres">
      <dgm:prSet presAssocID="{510C8D06-3238-481E-A9A0-EF2BE07DE390}" presName="thinLine2b" presStyleLbl="callout" presStyleIdx="0" presStyleCnt="5"/>
      <dgm:spPr/>
    </dgm:pt>
    <dgm:pt modelId="{AD41F97A-AB7D-40E3-884A-E278270307E6}" type="pres">
      <dgm:prSet presAssocID="{510C8D06-3238-481E-A9A0-EF2BE07DE390}" presName="vertSpace2b" presStyleCnt="0"/>
      <dgm:spPr/>
    </dgm:pt>
    <dgm:pt modelId="{1E9EDDCB-AD83-47B3-A6B0-4812B8B13849}" type="pres">
      <dgm:prSet presAssocID="{17198E91-B1EE-4FEE-A514-A0F0578F2D22}" presName="horz2" presStyleCnt="0"/>
      <dgm:spPr/>
    </dgm:pt>
    <dgm:pt modelId="{6E0F26AE-28F4-4A67-A577-86575DED5F96}" type="pres">
      <dgm:prSet presAssocID="{17198E91-B1EE-4FEE-A514-A0F0578F2D22}" presName="horzSpace2" presStyleCnt="0"/>
      <dgm:spPr/>
    </dgm:pt>
    <dgm:pt modelId="{9DB7D5A5-60E1-4269-BBF0-574AA9CA941E}" type="pres">
      <dgm:prSet presAssocID="{17198E91-B1EE-4FEE-A514-A0F0578F2D22}" presName="tx2" presStyleLbl="revTx" presStyleIdx="2" presStyleCnt="6"/>
      <dgm:spPr/>
      <dgm:t>
        <a:bodyPr/>
        <a:lstStyle/>
        <a:p>
          <a:endParaRPr lang="pt-BR"/>
        </a:p>
      </dgm:t>
    </dgm:pt>
    <dgm:pt modelId="{9CE2A0ED-DEF2-4BB2-89F9-68CF427F5364}" type="pres">
      <dgm:prSet presAssocID="{17198E91-B1EE-4FEE-A514-A0F0578F2D22}" presName="vert2" presStyleCnt="0"/>
      <dgm:spPr/>
    </dgm:pt>
    <dgm:pt modelId="{D6A17ABD-B388-4020-B099-056FB5EE2355}" type="pres">
      <dgm:prSet presAssocID="{17198E91-B1EE-4FEE-A514-A0F0578F2D22}" presName="thinLine2b" presStyleLbl="callout" presStyleIdx="1" presStyleCnt="5"/>
      <dgm:spPr/>
    </dgm:pt>
    <dgm:pt modelId="{0F148F16-3DFF-4582-8AE2-E7A5B638A0FA}" type="pres">
      <dgm:prSet presAssocID="{17198E91-B1EE-4FEE-A514-A0F0578F2D22}" presName="vertSpace2b" presStyleCnt="0"/>
      <dgm:spPr/>
    </dgm:pt>
    <dgm:pt modelId="{D95D678F-86DA-4234-879E-6D124923F5AA}" type="pres">
      <dgm:prSet presAssocID="{3FE28383-0EB6-4CC9-84A4-93EB287B2A94}" presName="horz2" presStyleCnt="0"/>
      <dgm:spPr/>
    </dgm:pt>
    <dgm:pt modelId="{F6C71A0C-CA21-4354-9CB3-45E8B7BDA58F}" type="pres">
      <dgm:prSet presAssocID="{3FE28383-0EB6-4CC9-84A4-93EB287B2A94}" presName="horzSpace2" presStyleCnt="0"/>
      <dgm:spPr/>
    </dgm:pt>
    <dgm:pt modelId="{D16AC7BA-54ED-4395-8DE8-0B67D455734D}" type="pres">
      <dgm:prSet presAssocID="{3FE28383-0EB6-4CC9-84A4-93EB287B2A94}" presName="tx2" presStyleLbl="revTx" presStyleIdx="3" presStyleCnt="6"/>
      <dgm:spPr/>
      <dgm:t>
        <a:bodyPr/>
        <a:lstStyle/>
        <a:p>
          <a:endParaRPr lang="pt-BR"/>
        </a:p>
      </dgm:t>
    </dgm:pt>
    <dgm:pt modelId="{AE255286-ECE3-49F9-934D-3F048F42F398}" type="pres">
      <dgm:prSet presAssocID="{3FE28383-0EB6-4CC9-84A4-93EB287B2A94}" presName="vert2" presStyleCnt="0"/>
      <dgm:spPr/>
    </dgm:pt>
    <dgm:pt modelId="{52D1F8AD-E7CD-4663-B035-4E4570817003}" type="pres">
      <dgm:prSet presAssocID="{3FE28383-0EB6-4CC9-84A4-93EB287B2A94}" presName="thinLine2b" presStyleLbl="callout" presStyleIdx="2" presStyleCnt="5"/>
      <dgm:spPr/>
    </dgm:pt>
    <dgm:pt modelId="{472F92B0-7C20-461E-A74F-A49E9EBB6FA8}" type="pres">
      <dgm:prSet presAssocID="{3FE28383-0EB6-4CC9-84A4-93EB287B2A94}" presName="vertSpace2b" presStyleCnt="0"/>
      <dgm:spPr/>
    </dgm:pt>
    <dgm:pt modelId="{B164AC88-78E6-48DC-B6E5-31ABCC57C01F}" type="pres">
      <dgm:prSet presAssocID="{387238AA-E834-47DE-8F02-D32E835B9A08}" presName="horz2" presStyleCnt="0"/>
      <dgm:spPr/>
    </dgm:pt>
    <dgm:pt modelId="{7225440D-9200-4668-B22D-FAD81EE3B9D0}" type="pres">
      <dgm:prSet presAssocID="{387238AA-E834-47DE-8F02-D32E835B9A08}" presName="horzSpace2" presStyleCnt="0"/>
      <dgm:spPr/>
    </dgm:pt>
    <dgm:pt modelId="{2BBFC2A9-B79B-4C56-9FF8-54CC1CA9AA9C}" type="pres">
      <dgm:prSet presAssocID="{387238AA-E834-47DE-8F02-D32E835B9A08}" presName="tx2" presStyleLbl="revTx" presStyleIdx="4" presStyleCnt="6"/>
      <dgm:spPr/>
      <dgm:t>
        <a:bodyPr/>
        <a:lstStyle/>
        <a:p>
          <a:endParaRPr lang="pt-BR"/>
        </a:p>
      </dgm:t>
    </dgm:pt>
    <dgm:pt modelId="{3990B1DB-B919-4D90-A5B1-1262250F09B6}" type="pres">
      <dgm:prSet presAssocID="{387238AA-E834-47DE-8F02-D32E835B9A08}" presName="vert2" presStyleCnt="0"/>
      <dgm:spPr/>
    </dgm:pt>
    <dgm:pt modelId="{781F593B-7AFF-4854-9F7F-7994BEED0608}" type="pres">
      <dgm:prSet presAssocID="{387238AA-E834-47DE-8F02-D32E835B9A08}" presName="thinLine2b" presStyleLbl="callout" presStyleIdx="3" presStyleCnt="5"/>
      <dgm:spPr/>
    </dgm:pt>
    <dgm:pt modelId="{43B31490-AEA8-42BA-A860-5C34B453CBFD}" type="pres">
      <dgm:prSet presAssocID="{387238AA-E834-47DE-8F02-D32E835B9A08}" presName="vertSpace2b" presStyleCnt="0"/>
      <dgm:spPr/>
    </dgm:pt>
    <dgm:pt modelId="{60C80D41-7B41-4D94-81C1-4E50A163FC5D}" type="pres">
      <dgm:prSet presAssocID="{E68B610C-E714-4841-A968-7F7225721459}" presName="horz2" presStyleCnt="0"/>
      <dgm:spPr/>
    </dgm:pt>
    <dgm:pt modelId="{809D9DBE-1CE9-4B37-A15F-C3AF3C5BB61C}" type="pres">
      <dgm:prSet presAssocID="{E68B610C-E714-4841-A968-7F7225721459}" presName="horzSpace2" presStyleCnt="0"/>
      <dgm:spPr/>
    </dgm:pt>
    <dgm:pt modelId="{1F9D72C6-CE8B-4596-8890-DA256E6A2C4C}" type="pres">
      <dgm:prSet presAssocID="{E68B610C-E714-4841-A968-7F7225721459}" presName="tx2" presStyleLbl="revTx" presStyleIdx="5" presStyleCnt="6"/>
      <dgm:spPr/>
      <dgm:t>
        <a:bodyPr/>
        <a:lstStyle/>
        <a:p>
          <a:endParaRPr lang="pt-BR"/>
        </a:p>
      </dgm:t>
    </dgm:pt>
    <dgm:pt modelId="{FA5BE769-6C37-4849-B382-C0EBCC34211B}" type="pres">
      <dgm:prSet presAssocID="{E68B610C-E714-4841-A968-7F7225721459}" presName="vert2" presStyleCnt="0"/>
      <dgm:spPr/>
    </dgm:pt>
    <dgm:pt modelId="{202C94AF-8E1A-42D6-AE33-0797922FC8A0}" type="pres">
      <dgm:prSet presAssocID="{E68B610C-E714-4841-A968-7F7225721459}" presName="thinLine2b" presStyleLbl="callout" presStyleIdx="4" presStyleCnt="5"/>
      <dgm:spPr/>
    </dgm:pt>
    <dgm:pt modelId="{CC75A19C-CC33-4554-8F9D-1F47E2889D31}" type="pres">
      <dgm:prSet presAssocID="{E68B610C-E714-4841-A968-7F7225721459}" presName="vertSpace2b" presStyleCnt="0"/>
      <dgm:spPr/>
    </dgm:pt>
  </dgm:ptLst>
  <dgm:cxnLst>
    <dgm:cxn modelId="{1B8ADDA8-E36D-4BE7-ABB5-E4CBD30703EF}" type="presOf" srcId="{E3D373BE-D8C8-4EA0-9AE2-DA3BA827C065}" destId="{2FDAD9B3-CAB9-4ED2-B3A9-C03DE0C9DD51}" srcOrd="0" destOrd="0" presId="urn:microsoft.com/office/officeart/2008/layout/LinedList"/>
    <dgm:cxn modelId="{C3F1E162-8479-4C64-BA90-4151366BE38F}" srcId="{E3D373BE-D8C8-4EA0-9AE2-DA3BA827C065}" destId="{E68B610C-E714-4841-A968-7F7225721459}" srcOrd="4" destOrd="0" parTransId="{5C4E2CE1-F7BF-4AC2-A441-C16F448BCF2F}" sibTransId="{40050E6A-8D04-41E8-AEFC-62E49FD950BC}"/>
    <dgm:cxn modelId="{54DF0741-40AB-4C0A-8CD9-E33579C41767}" srcId="{E3D373BE-D8C8-4EA0-9AE2-DA3BA827C065}" destId="{510C8D06-3238-481E-A9A0-EF2BE07DE390}" srcOrd="0" destOrd="0" parTransId="{15D0B7F3-6674-4DA4-A460-015C2682C319}" sibTransId="{5908F168-B168-407D-A712-FB841B6476F0}"/>
    <dgm:cxn modelId="{4EFB0802-F8C8-4690-8922-E8139BF88641}" type="presOf" srcId="{E68B610C-E714-4841-A968-7F7225721459}" destId="{1F9D72C6-CE8B-4596-8890-DA256E6A2C4C}" srcOrd="0" destOrd="0" presId="urn:microsoft.com/office/officeart/2008/layout/LinedList"/>
    <dgm:cxn modelId="{66BD630F-3CC3-410C-BFF1-0E49092F2FA0}" srcId="{E3D373BE-D8C8-4EA0-9AE2-DA3BA827C065}" destId="{3FE28383-0EB6-4CC9-84A4-93EB287B2A94}" srcOrd="2" destOrd="0" parTransId="{09D8342E-C0FA-4D7D-AFED-0C69ACC8A251}" sibTransId="{53FA1C4B-36BA-4CB8-A6F0-9274443BB60A}"/>
    <dgm:cxn modelId="{278F4CB6-F82E-4AF9-8890-E7B03DD7E405}" type="presOf" srcId="{510C8D06-3238-481E-A9A0-EF2BE07DE390}" destId="{00DA0575-0D37-4BE8-BF2B-3083B0FF488E}" srcOrd="0" destOrd="0" presId="urn:microsoft.com/office/officeart/2008/layout/LinedList"/>
    <dgm:cxn modelId="{E900260D-31B2-49CE-927D-6A0C75E02180}" srcId="{E3D373BE-D8C8-4EA0-9AE2-DA3BA827C065}" destId="{17198E91-B1EE-4FEE-A514-A0F0578F2D22}" srcOrd="1" destOrd="0" parTransId="{DCE7C59E-1158-48B0-AB03-C90486F542FD}" sibTransId="{09D5AB0D-9946-40BB-B41E-D426E5E3FB91}"/>
    <dgm:cxn modelId="{20B504F5-84FF-449D-9867-2970F2D48181}" srcId="{E3D373BE-D8C8-4EA0-9AE2-DA3BA827C065}" destId="{387238AA-E834-47DE-8F02-D32E835B9A08}" srcOrd="3" destOrd="0" parTransId="{C259143C-6415-4018-A1AC-097E7AE82EDE}" sibTransId="{AF511AC9-6231-4D2A-87D0-43E056D5C9A8}"/>
    <dgm:cxn modelId="{CF304C72-E057-460A-AE56-6407B9D5F535}" type="presOf" srcId="{387238AA-E834-47DE-8F02-D32E835B9A08}" destId="{2BBFC2A9-B79B-4C56-9FF8-54CC1CA9AA9C}" srcOrd="0" destOrd="0" presId="urn:microsoft.com/office/officeart/2008/layout/LinedList"/>
    <dgm:cxn modelId="{9CE9E91A-F909-4E45-9B21-C703BDA51231}" type="presOf" srcId="{3FE28383-0EB6-4CC9-84A4-93EB287B2A94}" destId="{D16AC7BA-54ED-4395-8DE8-0B67D455734D}" srcOrd="0" destOrd="0" presId="urn:microsoft.com/office/officeart/2008/layout/LinedList"/>
    <dgm:cxn modelId="{421642D7-61B6-43A4-82AD-F454C3E20DDA}" srcId="{3EA84A32-B2D9-4106-A098-D1D74784C456}" destId="{E3D373BE-D8C8-4EA0-9AE2-DA3BA827C065}" srcOrd="0" destOrd="0" parTransId="{FB5A95C3-9E1A-4810-8B38-E3C68B23ED5B}" sibTransId="{93883431-313F-43CF-B56D-A8518838533C}"/>
    <dgm:cxn modelId="{4C960D71-8B1B-4075-BB9F-0C4A84BF5852}" type="presOf" srcId="{3EA84A32-B2D9-4106-A098-D1D74784C456}" destId="{4FF1BB27-F601-4C59-9624-D8CAF47D34FE}" srcOrd="0" destOrd="0" presId="urn:microsoft.com/office/officeart/2008/layout/LinedList"/>
    <dgm:cxn modelId="{F85FDFA3-020A-4318-B7F7-BA4CB309C4B7}" type="presOf" srcId="{17198E91-B1EE-4FEE-A514-A0F0578F2D22}" destId="{9DB7D5A5-60E1-4269-BBF0-574AA9CA941E}" srcOrd="0" destOrd="0" presId="urn:microsoft.com/office/officeart/2008/layout/LinedList"/>
    <dgm:cxn modelId="{18C4B3F0-968F-42C6-B815-2C523423F6B4}" type="presParOf" srcId="{4FF1BB27-F601-4C59-9624-D8CAF47D34FE}" destId="{1DD4B0BB-1D34-4CA4-8FC9-1B130E29CDC3}" srcOrd="0" destOrd="0" presId="urn:microsoft.com/office/officeart/2008/layout/LinedList"/>
    <dgm:cxn modelId="{478A8DB2-C1C6-4EA2-944A-1274127584F2}" type="presParOf" srcId="{4FF1BB27-F601-4C59-9624-D8CAF47D34FE}" destId="{99A14742-DE30-40CA-841A-23E3FD0C09F2}" srcOrd="1" destOrd="0" presId="urn:microsoft.com/office/officeart/2008/layout/LinedList"/>
    <dgm:cxn modelId="{A8A5F801-5323-4511-AE9E-E0C59ABF86C6}" type="presParOf" srcId="{99A14742-DE30-40CA-841A-23E3FD0C09F2}" destId="{2FDAD9B3-CAB9-4ED2-B3A9-C03DE0C9DD51}" srcOrd="0" destOrd="0" presId="urn:microsoft.com/office/officeart/2008/layout/LinedList"/>
    <dgm:cxn modelId="{01DF9D59-B57C-44AA-B0D5-66A88B08D80E}" type="presParOf" srcId="{99A14742-DE30-40CA-841A-23E3FD0C09F2}" destId="{F83CDCA3-C2E1-431B-B77C-A1EECDDD82B3}" srcOrd="1" destOrd="0" presId="urn:microsoft.com/office/officeart/2008/layout/LinedList"/>
    <dgm:cxn modelId="{9F02879B-FF21-4A74-BD44-1CB300527511}" type="presParOf" srcId="{F83CDCA3-C2E1-431B-B77C-A1EECDDD82B3}" destId="{D4FE9F31-45A0-4AE2-9D45-4EA4360801C4}" srcOrd="0" destOrd="0" presId="urn:microsoft.com/office/officeart/2008/layout/LinedList"/>
    <dgm:cxn modelId="{03D364B1-3F9E-47E7-A5EE-104202BC91F5}" type="presParOf" srcId="{F83CDCA3-C2E1-431B-B77C-A1EECDDD82B3}" destId="{791368DD-8464-419B-A4FE-DFB2CBA9FD82}" srcOrd="1" destOrd="0" presId="urn:microsoft.com/office/officeart/2008/layout/LinedList"/>
    <dgm:cxn modelId="{193893FC-4892-4493-8837-D151743054B5}" type="presParOf" srcId="{791368DD-8464-419B-A4FE-DFB2CBA9FD82}" destId="{48B01442-21F7-4D0B-BDE3-41B7C92BF671}" srcOrd="0" destOrd="0" presId="urn:microsoft.com/office/officeart/2008/layout/LinedList"/>
    <dgm:cxn modelId="{E3F4D10C-181B-431D-A6C7-FF3EB166F184}" type="presParOf" srcId="{791368DD-8464-419B-A4FE-DFB2CBA9FD82}" destId="{00DA0575-0D37-4BE8-BF2B-3083B0FF488E}" srcOrd="1" destOrd="0" presId="urn:microsoft.com/office/officeart/2008/layout/LinedList"/>
    <dgm:cxn modelId="{ABE82F6C-0301-4427-BC96-D694FC43951F}" type="presParOf" srcId="{791368DD-8464-419B-A4FE-DFB2CBA9FD82}" destId="{0A8E4A97-620C-495B-BB48-F83FCDB329E6}" srcOrd="2" destOrd="0" presId="urn:microsoft.com/office/officeart/2008/layout/LinedList"/>
    <dgm:cxn modelId="{6363B5BA-76FA-433D-AC32-4A1D9D600BAD}" type="presParOf" srcId="{F83CDCA3-C2E1-431B-B77C-A1EECDDD82B3}" destId="{C664DE69-9748-4CF4-A0B3-8B344998328C}" srcOrd="2" destOrd="0" presId="urn:microsoft.com/office/officeart/2008/layout/LinedList"/>
    <dgm:cxn modelId="{07C9858C-D820-42E5-A1FE-C5BEEDDC197D}" type="presParOf" srcId="{F83CDCA3-C2E1-431B-B77C-A1EECDDD82B3}" destId="{AD41F97A-AB7D-40E3-884A-E278270307E6}" srcOrd="3" destOrd="0" presId="urn:microsoft.com/office/officeart/2008/layout/LinedList"/>
    <dgm:cxn modelId="{D7AA8684-A59F-4FED-AC31-8A5FEEB62DF3}" type="presParOf" srcId="{F83CDCA3-C2E1-431B-B77C-A1EECDDD82B3}" destId="{1E9EDDCB-AD83-47B3-A6B0-4812B8B13849}" srcOrd="4" destOrd="0" presId="urn:microsoft.com/office/officeart/2008/layout/LinedList"/>
    <dgm:cxn modelId="{4B0AA432-0E0F-4202-8A68-48ED3DED6A75}" type="presParOf" srcId="{1E9EDDCB-AD83-47B3-A6B0-4812B8B13849}" destId="{6E0F26AE-28F4-4A67-A577-86575DED5F96}" srcOrd="0" destOrd="0" presId="urn:microsoft.com/office/officeart/2008/layout/LinedList"/>
    <dgm:cxn modelId="{9E3A5429-691E-4F2E-A9C1-BAA46718D406}" type="presParOf" srcId="{1E9EDDCB-AD83-47B3-A6B0-4812B8B13849}" destId="{9DB7D5A5-60E1-4269-BBF0-574AA9CA941E}" srcOrd="1" destOrd="0" presId="urn:microsoft.com/office/officeart/2008/layout/LinedList"/>
    <dgm:cxn modelId="{543D6B71-39B9-44D6-BA62-ADAE0B4F897B}" type="presParOf" srcId="{1E9EDDCB-AD83-47B3-A6B0-4812B8B13849}" destId="{9CE2A0ED-DEF2-4BB2-89F9-68CF427F5364}" srcOrd="2" destOrd="0" presId="urn:microsoft.com/office/officeart/2008/layout/LinedList"/>
    <dgm:cxn modelId="{146FA9C7-7097-4695-BC13-AB4E4DD76192}" type="presParOf" srcId="{F83CDCA3-C2E1-431B-B77C-A1EECDDD82B3}" destId="{D6A17ABD-B388-4020-B099-056FB5EE2355}" srcOrd="5" destOrd="0" presId="urn:microsoft.com/office/officeart/2008/layout/LinedList"/>
    <dgm:cxn modelId="{BCC4A294-44A7-41ED-92A7-F04D783C33F4}" type="presParOf" srcId="{F83CDCA3-C2E1-431B-B77C-A1EECDDD82B3}" destId="{0F148F16-3DFF-4582-8AE2-E7A5B638A0FA}" srcOrd="6" destOrd="0" presId="urn:microsoft.com/office/officeart/2008/layout/LinedList"/>
    <dgm:cxn modelId="{0A909EC5-32E1-40DE-87D0-0C91718FB57F}" type="presParOf" srcId="{F83CDCA3-C2E1-431B-B77C-A1EECDDD82B3}" destId="{D95D678F-86DA-4234-879E-6D124923F5AA}" srcOrd="7" destOrd="0" presId="urn:microsoft.com/office/officeart/2008/layout/LinedList"/>
    <dgm:cxn modelId="{CD0F8182-BA13-405F-BF6F-1C6A0C339DF1}" type="presParOf" srcId="{D95D678F-86DA-4234-879E-6D124923F5AA}" destId="{F6C71A0C-CA21-4354-9CB3-45E8B7BDA58F}" srcOrd="0" destOrd="0" presId="urn:microsoft.com/office/officeart/2008/layout/LinedList"/>
    <dgm:cxn modelId="{BD8C7530-0C7E-4E87-BEAC-3D493E2DC98B}" type="presParOf" srcId="{D95D678F-86DA-4234-879E-6D124923F5AA}" destId="{D16AC7BA-54ED-4395-8DE8-0B67D455734D}" srcOrd="1" destOrd="0" presId="urn:microsoft.com/office/officeart/2008/layout/LinedList"/>
    <dgm:cxn modelId="{C3C7AE83-1CF7-49CD-B5E5-767216B6AE3E}" type="presParOf" srcId="{D95D678F-86DA-4234-879E-6D124923F5AA}" destId="{AE255286-ECE3-49F9-934D-3F048F42F398}" srcOrd="2" destOrd="0" presId="urn:microsoft.com/office/officeart/2008/layout/LinedList"/>
    <dgm:cxn modelId="{B57B8FED-A8FE-4764-A86C-A7098F4F13AF}" type="presParOf" srcId="{F83CDCA3-C2E1-431B-B77C-A1EECDDD82B3}" destId="{52D1F8AD-E7CD-4663-B035-4E4570817003}" srcOrd="8" destOrd="0" presId="urn:microsoft.com/office/officeart/2008/layout/LinedList"/>
    <dgm:cxn modelId="{E9CB99D6-8032-4946-842B-C33465E45D65}" type="presParOf" srcId="{F83CDCA3-C2E1-431B-B77C-A1EECDDD82B3}" destId="{472F92B0-7C20-461E-A74F-A49E9EBB6FA8}" srcOrd="9" destOrd="0" presId="urn:microsoft.com/office/officeart/2008/layout/LinedList"/>
    <dgm:cxn modelId="{C2325B96-D449-4B1E-9741-E667C4DE0735}" type="presParOf" srcId="{F83CDCA3-C2E1-431B-B77C-A1EECDDD82B3}" destId="{B164AC88-78E6-48DC-B6E5-31ABCC57C01F}" srcOrd="10" destOrd="0" presId="urn:microsoft.com/office/officeart/2008/layout/LinedList"/>
    <dgm:cxn modelId="{570BA9EF-7BAA-43BE-8F1A-BFAAB8062395}" type="presParOf" srcId="{B164AC88-78E6-48DC-B6E5-31ABCC57C01F}" destId="{7225440D-9200-4668-B22D-FAD81EE3B9D0}" srcOrd="0" destOrd="0" presId="urn:microsoft.com/office/officeart/2008/layout/LinedList"/>
    <dgm:cxn modelId="{CD38ECE9-F82F-41D6-87A8-2F7733AB9DBF}" type="presParOf" srcId="{B164AC88-78E6-48DC-B6E5-31ABCC57C01F}" destId="{2BBFC2A9-B79B-4C56-9FF8-54CC1CA9AA9C}" srcOrd="1" destOrd="0" presId="urn:microsoft.com/office/officeart/2008/layout/LinedList"/>
    <dgm:cxn modelId="{ABF8E826-E49C-4FD0-A9F5-0C3049B1E331}" type="presParOf" srcId="{B164AC88-78E6-48DC-B6E5-31ABCC57C01F}" destId="{3990B1DB-B919-4D90-A5B1-1262250F09B6}" srcOrd="2" destOrd="0" presId="urn:microsoft.com/office/officeart/2008/layout/LinedList"/>
    <dgm:cxn modelId="{7B929475-0737-44F4-8E9E-CCD884E1A452}" type="presParOf" srcId="{F83CDCA3-C2E1-431B-B77C-A1EECDDD82B3}" destId="{781F593B-7AFF-4854-9F7F-7994BEED0608}" srcOrd="11" destOrd="0" presId="urn:microsoft.com/office/officeart/2008/layout/LinedList"/>
    <dgm:cxn modelId="{D1A794BD-76F6-420F-ACAD-CF34C1A3429B}" type="presParOf" srcId="{F83CDCA3-C2E1-431B-B77C-A1EECDDD82B3}" destId="{43B31490-AEA8-42BA-A860-5C34B453CBFD}" srcOrd="12" destOrd="0" presId="urn:microsoft.com/office/officeart/2008/layout/LinedList"/>
    <dgm:cxn modelId="{5808EE1C-5509-464F-9AD3-BE0308B32BBD}" type="presParOf" srcId="{F83CDCA3-C2E1-431B-B77C-A1EECDDD82B3}" destId="{60C80D41-7B41-4D94-81C1-4E50A163FC5D}" srcOrd="13" destOrd="0" presId="urn:microsoft.com/office/officeart/2008/layout/LinedList"/>
    <dgm:cxn modelId="{F2DE066A-EC96-4831-8FEC-C0E323C8B16E}" type="presParOf" srcId="{60C80D41-7B41-4D94-81C1-4E50A163FC5D}" destId="{809D9DBE-1CE9-4B37-A15F-C3AF3C5BB61C}" srcOrd="0" destOrd="0" presId="urn:microsoft.com/office/officeart/2008/layout/LinedList"/>
    <dgm:cxn modelId="{684F4AA6-7D24-4830-9D20-4270A404669C}" type="presParOf" srcId="{60C80D41-7B41-4D94-81C1-4E50A163FC5D}" destId="{1F9D72C6-CE8B-4596-8890-DA256E6A2C4C}" srcOrd="1" destOrd="0" presId="urn:microsoft.com/office/officeart/2008/layout/LinedList"/>
    <dgm:cxn modelId="{6CB3D622-33CE-4FCD-B8D4-4EEB54C13673}" type="presParOf" srcId="{60C80D41-7B41-4D94-81C1-4E50A163FC5D}" destId="{FA5BE769-6C37-4849-B382-C0EBCC34211B}" srcOrd="2" destOrd="0" presId="urn:microsoft.com/office/officeart/2008/layout/LinedList"/>
    <dgm:cxn modelId="{21F7A15C-832F-486E-8800-564445DA41E5}" type="presParOf" srcId="{F83CDCA3-C2E1-431B-B77C-A1EECDDD82B3}" destId="{202C94AF-8E1A-42D6-AE33-0797922FC8A0}" srcOrd="14" destOrd="0" presId="urn:microsoft.com/office/officeart/2008/layout/LinedList"/>
    <dgm:cxn modelId="{2850CFE6-4F54-4F1A-8D38-3792ACEF6ED7}" type="presParOf" srcId="{F83CDCA3-C2E1-431B-B77C-A1EECDDD82B3}" destId="{CC75A19C-CC33-4554-8F9D-1F47E2889D3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F0894F-471A-410E-8A1A-30B3A3F566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A6A36462-D5B7-456F-B7E7-7ED53B7355F4}">
      <dgm:prSet phldrT="[Texto]"/>
      <dgm:spPr/>
      <dgm:t>
        <a:bodyPr/>
        <a:lstStyle/>
        <a:p>
          <a:r>
            <a:rPr lang="pt-BR" dirty="0" smtClean="0"/>
            <a:t>Mecanismo de ação </a:t>
          </a:r>
          <a:endParaRPr lang="pt-BR" dirty="0"/>
        </a:p>
      </dgm:t>
    </dgm:pt>
    <dgm:pt modelId="{804F25FD-F3EE-49DE-BF82-90A15990810D}" type="parTrans" cxnId="{A3FAC325-F07B-4694-AB76-B5F33FB816D0}">
      <dgm:prSet/>
      <dgm:spPr/>
      <dgm:t>
        <a:bodyPr/>
        <a:lstStyle/>
        <a:p>
          <a:endParaRPr lang="pt-BR"/>
        </a:p>
      </dgm:t>
    </dgm:pt>
    <dgm:pt modelId="{9ECAD466-519B-4562-88D0-A93253E28824}" type="sibTrans" cxnId="{A3FAC325-F07B-4694-AB76-B5F33FB816D0}">
      <dgm:prSet/>
      <dgm:spPr/>
      <dgm:t>
        <a:bodyPr/>
        <a:lstStyle/>
        <a:p>
          <a:endParaRPr lang="pt-BR"/>
        </a:p>
      </dgm:t>
    </dgm:pt>
    <dgm:pt modelId="{199E226F-C125-4447-AD06-00B40DC75B63}">
      <dgm:prSet phldrT="[Texto]"/>
      <dgm:spPr/>
      <dgm:t>
        <a:bodyPr/>
        <a:lstStyle/>
        <a:p>
          <a:r>
            <a:rPr lang="pt-BR" dirty="0" smtClean="0"/>
            <a:t>Aumentam</a:t>
          </a:r>
          <a:r>
            <a:rPr lang="pt-BR" baseline="0" dirty="0" smtClean="0"/>
            <a:t> a dura</a:t>
          </a:r>
          <a:r>
            <a:rPr lang="en-US" baseline="0" dirty="0" err="1" smtClean="0"/>
            <a:t>çāo</a:t>
          </a:r>
          <a:r>
            <a:rPr lang="en-US" baseline="0" dirty="0" smtClean="0"/>
            <a:t> do </a:t>
          </a:r>
          <a:r>
            <a:rPr lang="en-US" baseline="0" dirty="0" err="1" smtClean="0"/>
            <a:t>potencial</a:t>
          </a:r>
          <a:r>
            <a:rPr lang="en-US" baseline="0" dirty="0" smtClean="0"/>
            <a:t> de </a:t>
          </a:r>
          <a:r>
            <a:rPr lang="en-US" baseline="0" dirty="0" err="1" smtClean="0"/>
            <a:t>açāo</a:t>
          </a:r>
          <a:r>
            <a:rPr lang="en-US" baseline="0" dirty="0" smtClean="0"/>
            <a:t>( DPA) e do </a:t>
          </a:r>
          <a:r>
            <a:rPr lang="en-US" baseline="0" dirty="0" err="1" smtClean="0"/>
            <a:t>período</a:t>
          </a:r>
          <a:r>
            <a:rPr lang="en-US" baseline="0" dirty="0" smtClean="0"/>
            <a:t> </a:t>
          </a:r>
          <a:r>
            <a:rPr lang="en-US" baseline="0" dirty="0" err="1" smtClean="0"/>
            <a:t>refratário</a:t>
          </a:r>
          <a:r>
            <a:rPr lang="en-US" baseline="0" dirty="0" smtClean="0"/>
            <a:t>(PRE).</a:t>
          </a:r>
          <a:endParaRPr lang="pt-BR" dirty="0"/>
        </a:p>
      </dgm:t>
    </dgm:pt>
    <dgm:pt modelId="{D8397564-7A6A-45E5-8CF2-1477B49C16FD}" type="parTrans" cxnId="{881EED4D-3603-4D99-8866-5A5EFCBCE3D1}">
      <dgm:prSet/>
      <dgm:spPr/>
      <dgm:t>
        <a:bodyPr/>
        <a:lstStyle/>
        <a:p>
          <a:endParaRPr lang="pt-BR"/>
        </a:p>
      </dgm:t>
    </dgm:pt>
    <dgm:pt modelId="{CC2EAB01-A8A3-4F12-BEA7-CA4640A67E52}" type="sibTrans" cxnId="{881EED4D-3603-4D99-8866-5A5EFCBCE3D1}">
      <dgm:prSet/>
      <dgm:spPr/>
      <dgm:t>
        <a:bodyPr/>
        <a:lstStyle/>
        <a:p>
          <a:endParaRPr lang="pt-BR"/>
        </a:p>
      </dgm:t>
    </dgm:pt>
    <dgm:pt modelId="{71D215A2-BBA5-4E3B-9093-711AE24C284B}">
      <dgm:prSet phldrT="[Texto]"/>
      <dgm:spPr/>
      <dgm:t>
        <a:bodyPr/>
        <a:lstStyle/>
        <a:p>
          <a:r>
            <a:rPr lang="pt-BR" dirty="0" smtClean="0"/>
            <a:t>A</a:t>
          </a:r>
          <a:r>
            <a:rPr lang="en-US" dirty="0" err="1" smtClean="0"/>
            <a:t>çāo</a:t>
          </a:r>
          <a:r>
            <a:rPr lang="en-US" dirty="0" smtClean="0"/>
            <a:t> </a:t>
          </a:r>
          <a:r>
            <a:rPr lang="en-US" dirty="0" err="1" smtClean="0"/>
            <a:t>moderada</a:t>
          </a:r>
          <a:r>
            <a:rPr lang="en-US" dirty="0" smtClean="0"/>
            <a:t>.</a:t>
          </a:r>
          <a:endParaRPr lang="pt-BR" dirty="0"/>
        </a:p>
      </dgm:t>
    </dgm:pt>
    <dgm:pt modelId="{6B0133B8-66A8-4760-A2DE-510E2CCF092F}" type="parTrans" cxnId="{71969284-D105-4D39-901F-DCACBA235A18}">
      <dgm:prSet/>
      <dgm:spPr/>
      <dgm:t>
        <a:bodyPr/>
        <a:lstStyle/>
        <a:p>
          <a:endParaRPr lang="pt-BR"/>
        </a:p>
      </dgm:t>
    </dgm:pt>
    <dgm:pt modelId="{EB856C97-5020-47FB-9E32-81491F3A6D33}" type="sibTrans" cxnId="{71969284-D105-4D39-901F-DCACBA235A18}">
      <dgm:prSet/>
      <dgm:spPr/>
      <dgm:t>
        <a:bodyPr/>
        <a:lstStyle/>
        <a:p>
          <a:endParaRPr lang="pt-BR"/>
        </a:p>
      </dgm:t>
    </dgm:pt>
    <dgm:pt modelId="{047BBEC9-3538-40F5-9AD2-EC2604D345EB}">
      <dgm:prSet phldrT="[Texto]"/>
      <dgm:spPr/>
      <dgm:t>
        <a:bodyPr/>
        <a:lstStyle/>
        <a:p>
          <a:r>
            <a:rPr lang="pt-BR" dirty="0" smtClean="0"/>
            <a:t>OBS:</a:t>
          </a:r>
          <a:endParaRPr lang="pt-BR" dirty="0"/>
        </a:p>
      </dgm:t>
    </dgm:pt>
    <dgm:pt modelId="{03DD85A2-CEB1-40AC-8E18-75FFF1B294F1}" type="parTrans" cxnId="{BB174578-92B5-4137-A833-BE9B721A9811}">
      <dgm:prSet/>
      <dgm:spPr/>
      <dgm:t>
        <a:bodyPr/>
        <a:lstStyle/>
        <a:p>
          <a:endParaRPr lang="pt-BR"/>
        </a:p>
      </dgm:t>
    </dgm:pt>
    <dgm:pt modelId="{C4D9217F-4134-4F55-A5DF-B0C7AD24BC49}" type="sibTrans" cxnId="{BB174578-92B5-4137-A833-BE9B721A9811}">
      <dgm:prSet/>
      <dgm:spPr/>
      <dgm:t>
        <a:bodyPr/>
        <a:lstStyle/>
        <a:p>
          <a:endParaRPr lang="pt-BR"/>
        </a:p>
      </dgm:t>
    </dgm:pt>
    <dgm:pt modelId="{8A21E985-6FED-4E50-8F81-CDF2E5CA4028}">
      <dgm:prSet phldrT="[Texto]"/>
      <dgm:spPr/>
      <dgm:t>
        <a:bodyPr/>
        <a:lstStyle/>
        <a:p>
          <a:r>
            <a:rPr lang="pt-BR" dirty="0" smtClean="0">
              <a:solidFill>
                <a:srgbClr val="FF0000"/>
              </a:solidFill>
            </a:rPr>
            <a:t>A quinidina também bloqueia a liberação de acetilcolina no nervo vago</a:t>
          </a:r>
          <a:endParaRPr lang="pt-BR" dirty="0">
            <a:solidFill>
              <a:srgbClr val="FF0000"/>
            </a:solidFill>
          </a:endParaRPr>
        </a:p>
      </dgm:t>
    </dgm:pt>
    <dgm:pt modelId="{0C602FF0-8FF0-43D4-A86C-D51C0D9639DA}" type="parTrans" cxnId="{182A5090-DFDB-4003-B9AD-28EBEEC7ED9D}">
      <dgm:prSet/>
      <dgm:spPr/>
      <dgm:t>
        <a:bodyPr/>
        <a:lstStyle/>
        <a:p>
          <a:endParaRPr lang="pt-BR"/>
        </a:p>
      </dgm:t>
    </dgm:pt>
    <dgm:pt modelId="{EFD83444-D36A-4201-B509-2DE85F82935B}" type="sibTrans" cxnId="{182A5090-DFDB-4003-B9AD-28EBEEC7ED9D}">
      <dgm:prSet/>
      <dgm:spPr/>
      <dgm:t>
        <a:bodyPr/>
        <a:lstStyle/>
        <a:p>
          <a:endParaRPr lang="pt-BR"/>
        </a:p>
      </dgm:t>
    </dgm:pt>
    <dgm:pt modelId="{C8B2081F-27B7-274C-864C-BC08DB73D1CC}">
      <dgm:prSet phldrT="[Texto]"/>
      <dgm:spPr/>
      <dgm:t>
        <a:bodyPr/>
        <a:lstStyle/>
        <a:p>
          <a:r>
            <a:rPr lang="pt-BR" dirty="0" smtClean="0">
              <a:solidFill>
                <a:schemeClr val="tx1"/>
              </a:solidFill>
            </a:rPr>
            <a:t>ex.: </a:t>
          </a:r>
          <a:endParaRPr lang="pt-BR" dirty="0">
            <a:solidFill>
              <a:schemeClr val="tx1"/>
            </a:solidFill>
          </a:endParaRPr>
        </a:p>
      </dgm:t>
    </dgm:pt>
    <dgm:pt modelId="{E334A27B-5561-ED4F-9083-E16E58E9E1BD}" type="parTrans" cxnId="{6D0A49EF-7DF0-424F-AA0D-8D4CE4F1F373}">
      <dgm:prSet/>
      <dgm:spPr/>
    </dgm:pt>
    <dgm:pt modelId="{281D6ACB-3EA7-A04B-875A-5E8A61B17F1B}" type="sibTrans" cxnId="{6D0A49EF-7DF0-424F-AA0D-8D4CE4F1F373}">
      <dgm:prSet/>
      <dgm:spPr/>
    </dgm:pt>
    <dgm:pt modelId="{37874809-F59C-324A-8ED8-DF5B508C48B0}">
      <dgm:prSet phldrT="[Texto]"/>
      <dgm:spPr/>
      <dgm:t>
        <a:bodyPr/>
        <a:lstStyle/>
        <a:p>
          <a:r>
            <a:rPr lang="pt-BR" dirty="0" smtClean="0">
              <a:solidFill>
                <a:schemeClr val="tx1"/>
              </a:solidFill>
            </a:rPr>
            <a:t>Quinidina</a:t>
          </a:r>
          <a:endParaRPr lang="pt-BR" dirty="0">
            <a:solidFill>
              <a:schemeClr val="tx1"/>
            </a:solidFill>
          </a:endParaRPr>
        </a:p>
      </dgm:t>
    </dgm:pt>
    <dgm:pt modelId="{0339FCA0-0633-8642-A714-A3E79ECE2F0A}" type="parTrans" cxnId="{B31BE031-E16C-3748-95D7-E2DD31EA8CC1}">
      <dgm:prSet/>
      <dgm:spPr/>
    </dgm:pt>
    <dgm:pt modelId="{15065BD8-9C95-0346-85EB-78405333637E}" type="sibTrans" cxnId="{B31BE031-E16C-3748-95D7-E2DD31EA8CC1}">
      <dgm:prSet/>
      <dgm:spPr/>
    </dgm:pt>
    <dgm:pt modelId="{B20AF71C-0591-E84B-BA65-39C4CAB4484A}">
      <dgm:prSet phldrT="[Texto]"/>
      <dgm:spPr/>
      <dgm:t>
        <a:bodyPr/>
        <a:lstStyle/>
        <a:p>
          <a:r>
            <a:rPr lang="pt-BR" dirty="0" err="1" smtClean="0">
              <a:solidFill>
                <a:schemeClr val="tx1"/>
              </a:solidFill>
            </a:rPr>
            <a:t>Procainamida</a:t>
          </a:r>
          <a:endParaRPr lang="pt-BR" dirty="0">
            <a:solidFill>
              <a:schemeClr val="tx1"/>
            </a:solidFill>
          </a:endParaRPr>
        </a:p>
      </dgm:t>
    </dgm:pt>
    <dgm:pt modelId="{8A39B038-C6E9-A040-A291-08BE2EFBDC04}" type="parTrans" cxnId="{078E60F5-BC2F-714C-969D-F19DFF7666FE}">
      <dgm:prSet/>
      <dgm:spPr/>
    </dgm:pt>
    <dgm:pt modelId="{75368719-2D97-2D49-BF1A-E7E896A959FC}" type="sibTrans" cxnId="{078E60F5-BC2F-714C-969D-F19DFF7666FE}">
      <dgm:prSet/>
      <dgm:spPr/>
    </dgm:pt>
    <dgm:pt modelId="{83FC1A3B-2AB0-4010-B761-24FC3BEFC85F}" type="pres">
      <dgm:prSet presAssocID="{FDF0894F-471A-410E-8A1A-30B3A3F56673}" presName="vert0" presStyleCnt="0">
        <dgm:presLayoutVars>
          <dgm:dir/>
          <dgm:animOne val="branch"/>
          <dgm:animLvl val="lvl"/>
        </dgm:presLayoutVars>
      </dgm:prSet>
      <dgm:spPr/>
      <dgm:t>
        <a:bodyPr/>
        <a:lstStyle/>
        <a:p>
          <a:endParaRPr lang="pt-BR"/>
        </a:p>
      </dgm:t>
    </dgm:pt>
    <dgm:pt modelId="{CF97F019-6754-4840-B888-460E71E44E51}" type="pres">
      <dgm:prSet presAssocID="{A6A36462-D5B7-456F-B7E7-7ED53B7355F4}" presName="thickLine" presStyleLbl="alignNode1" presStyleIdx="0" presStyleCnt="3"/>
      <dgm:spPr/>
    </dgm:pt>
    <dgm:pt modelId="{9D2FF500-3089-4D17-B9E0-AD5DAB2FFE47}" type="pres">
      <dgm:prSet presAssocID="{A6A36462-D5B7-456F-B7E7-7ED53B7355F4}" presName="horz1" presStyleCnt="0"/>
      <dgm:spPr/>
    </dgm:pt>
    <dgm:pt modelId="{8BD1DF23-9ECF-4791-BFA2-C82B7235EFE1}" type="pres">
      <dgm:prSet presAssocID="{A6A36462-D5B7-456F-B7E7-7ED53B7355F4}" presName="tx1" presStyleLbl="revTx" presStyleIdx="0" presStyleCnt="8"/>
      <dgm:spPr/>
      <dgm:t>
        <a:bodyPr/>
        <a:lstStyle/>
        <a:p>
          <a:endParaRPr lang="pt-BR"/>
        </a:p>
      </dgm:t>
    </dgm:pt>
    <dgm:pt modelId="{7D7088B3-75AD-4EEA-BC56-57B3502ED24E}" type="pres">
      <dgm:prSet presAssocID="{A6A36462-D5B7-456F-B7E7-7ED53B7355F4}" presName="vert1" presStyleCnt="0"/>
      <dgm:spPr/>
    </dgm:pt>
    <dgm:pt modelId="{DAFFBD05-339E-42B3-9EC0-2325E4B56AB6}" type="pres">
      <dgm:prSet presAssocID="{199E226F-C125-4447-AD06-00B40DC75B63}" presName="vertSpace2a" presStyleCnt="0"/>
      <dgm:spPr/>
    </dgm:pt>
    <dgm:pt modelId="{5DDE03EC-65E4-4E62-9B06-4020014A7434}" type="pres">
      <dgm:prSet presAssocID="{199E226F-C125-4447-AD06-00B40DC75B63}" presName="horz2" presStyleCnt="0"/>
      <dgm:spPr/>
    </dgm:pt>
    <dgm:pt modelId="{37A72280-649A-4C09-AAD2-04E835E61A9E}" type="pres">
      <dgm:prSet presAssocID="{199E226F-C125-4447-AD06-00B40DC75B63}" presName="horzSpace2" presStyleCnt="0"/>
      <dgm:spPr/>
    </dgm:pt>
    <dgm:pt modelId="{87B2C349-9939-4E53-B133-A9361314B8A4}" type="pres">
      <dgm:prSet presAssocID="{199E226F-C125-4447-AD06-00B40DC75B63}" presName="tx2" presStyleLbl="revTx" presStyleIdx="1" presStyleCnt="8"/>
      <dgm:spPr/>
      <dgm:t>
        <a:bodyPr/>
        <a:lstStyle/>
        <a:p>
          <a:endParaRPr lang="pt-BR"/>
        </a:p>
      </dgm:t>
    </dgm:pt>
    <dgm:pt modelId="{DB892CC1-A287-4EE0-8389-EF3DC7613C70}" type="pres">
      <dgm:prSet presAssocID="{199E226F-C125-4447-AD06-00B40DC75B63}" presName="vert2" presStyleCnt="0"/>
      <dgm:spPr/>
    </dgm:pt>
    <dgm:pt modelId="{7E63D26C-FB00-4988-B068-F690C4E23C10}" type="pres">
      <dgm:prSet presAssocID="{199E226F-C125-4447-AD06-00B40DC75B63}" presName="thinLine2b" presStyleLbl="callout" presStyleIdx="0" presStyleCnt="5"/>
      <dgm:spPr/>
    </dgm:pt>
    <dgm:pt modelId="{4FD6EDD0-D880-4BE6-BCAB-88C225EFE794}" type="pres">
      <dgm:prSet presAssocID="{199E226F-C125-4447-AD06-00B40DC75B63}" presName="vertSpace2b" presStyleCnt="0"/>
      <dgm:spPr/>
    </dgm:pt>
    <dgm:pt modelId="{AEA03112-12F3-4173-95A8-05E0F802EF33}" type="pres">
      <dgm:prSet presAssocID="{71D215A2-BBA5-4E3B-9093-711AE24C284B}" presName="horz2" presStyleCnt="0"/>
      <dgm:spPr/>
    </dgm:pt>
    <dgm:pt modelId="{EB93AE33-FBB4-4953-82D7-7AAAA848A1A2}" type="pres">
      <dgm:prSet presAssocID="{71D215A2-BBA5-4E3B-9093-711AE24C284B}" presName="horzSpace2" presStyleCnt="0"/>
      <dgm:spPr/>
    </dgm:pt>
    <dgm:pt modelId="{DD21F44D-51B9-462D-9C2C-9A45BFFD4029}" type="pres">
      <dgm:prSet presAssocID="{71D215A2-BBA5-4E3B-9093-711AE24C284B}" presName="tx2" presStyleLbl="revTx" presStyleIdx="2" presStyleCnt="8"/>
      <dgm:spPr/>
      <dgm:t>
        <a:bodyPr/>
        <a:lstStyle/>
        <a:p>
          <a:endParaRPr lang="pt-BR"/>
        </a:p>
      </dgm:t>
    </dgm:pt>
    <dgm:pt modelId="{F9C4F9DB-2B21-43C3-A318-4190CADBCF2C}" type="pres">
      <dgm:prSet presAssocID="{71D215A2-BBA5-4E3B-9093-711AE24C284B}" presName="vert2" presStyleCnt="0"/>
      <dgm:spPr/>
    </dgm:pt>
    <dgm:pt modelId="{FAD977C4-D7C7-44E4-914C-823EE20729A3}" type="pres">
      <dgm:prSet presAssocID="{71D215A2-BBA5-4E3B-9093-711AE24C284B}" presName="thinLine2b" presStyleLbl="callout" presStyleIdx="1" presStyleCnt="5"/>
      <dgm:spPr/>
    </dgm:pt>
    <dgm:pt modelId="{B2E19A0E-26C3-4ED4-B7DB-E3EB415A77A6}" type="pres">
      <dgm:prSet presAssocID="{71D215A2-BBA5-4E3B-9093-711AE24C284B}" presName="vertSpace2b" presStyleCnt="0"/>
      <dgm:spPr/>
    </dgm:pt>
    <dgm:pt modelId="{7D91167F-35AF-4E57-8593-8D62047D7174}" type="pres">
      <dgm:prSet presAssocID="{047BBEC9-3538-40F5-9AD2-EC2604D345EB}" presName="thickLine" presStyleLbl="alignNode1" presStyleIdx="1" presStyleCnt="3"/>
      <dgm:spPr/>
    </dgm:pt>
    <dgm:pt modelId="{C57BABEF-406A-47C2-8D33-E97AB11E6D9E}" type="pres">
      <dgm:prSet presAssocID="{047BBEC9-3538-40F5-9AD2-EC2604D345EB}" presName="horz1" presStyleCnt="0"/>
      <dgm:spPr/>
    </dgm:pt>
    <dgm:pt modelId="{C237DB14-BFD6-48B6-8E5F-E44903207C6C}" type="pres">
      <dgm:prSet presAssocID="{047BBEC9-3538-40F5-9AD2-EC2604D345EB}" presName="tx1" presStyleLbl="revTx" presStyleIdx="3" presStyleCnt="8"/>
      <dgm:spPr/>
      <dgm:t>
        <a:bodyPr/>
        <a:lstStyle/>
        <a:p>
          <a:endParaRPr lang="pt-BR"/>
        </a:p>
      </dgm:t>
    </dgm:pt>
    <dgm:pt modelId="{31EC52DB-1EC9-4D4C-B7ED-5A519B3F73D7}" type="pres">
      <dgm:prSet presAssocID="{047BBEC9-3538-40F5-9AD2-EC2604D345EB}" presName="vert1" presStyleCnt="0"/>
      <dgm:spPr/>
    </dgm:pt>
    <dgm:pt modelId="{23E5E166-FE16-472C-B0F7-C108E9E41AC0}" type="pres">
      <dgm:prSet presAssocID="{8A21E985-6FED-4E50-8F81-CDF2E5CA4028}" presName="vertSpace2a" presStyleCnt="0"/>
      <dgm:spPr/>
    </dgm:pt>
    <dgm:pt modelId="{A1F18839-6A99-4BE3-AA35-24955D778331}" type="pres">
      <dgm:prSet presAssocID="{8A21E985-6FED-4E50-8F81-CDF2E5CA4028}" presName="horz2" presStyleCnt="0"/>
      <dgm:spPr/>
    </dgm:pt>
    <dgm:pt modelId="{7B8B6BA0-3FD6-41E0-924F-E16622B52188}" type="pres">
      <dgm:prSet presAssocID="{8A21E985-6FED-4E50-8F81-CDF2E5CA4028}" presName="horzSpace2" presStyleCnt="0"/>
      <dgm:spPr/>
    </dgm:pt>
    <dgm:pt modelId="{9CB60B41-16DA-4F50-9EEC-F6F430093B73}" type="pres">
      <dgm:prSet presAssocID="{8A21E985-6FED-4E50-8F81-CDF2E5CA4028}" presName="tx2" presStyleLbl="revTx" presStyleIdx="4" presStyleCnt="8"/>
      <dgm:spPr/>
      <dgm:t>
        <a:bodyPr/>
        <a:lstStyle/>
        <a:p>
          <a:endParaRPr lang="pt-BR"/>
        </a:p>
      </dgm:t>
    </dgm:pt>
    <dgm:pt modelId="{89F0C17E-A0EC-4A09-B92A-FB0CCD70771E}" type="pres">
      <dgm:prSet presAssocID="{8A21E985-6FED-4E50-8F81-CDF2E5CA4028}" presName="vert2" presStyleCnt="0"/>
      <dgm:spPr/>
    </dgm:pt>
    <dgm:pt modelId="{F66F21C6-00F8-4298-A030-D2139DD95A28}" type="pres">
      <dgm:prSet presAssocID="{8A21E985-6FED-4E50-8F81-CDF2E5CA4028}" presName="thinLine2b" presStyleLbl="callout" presStyleIdx="2" presStyleCnt="5"/>
      <dgm:spPr/>
    </dgm:pt>
    <dgm:pt modelId="{31A942AC-5D8A-425A-A15F-97DBBB503802}" type="pres">
      <dgm:prSet presAssocID="{8A21E985-6FED-4E50-8F81-CDF2E5CA4028}" presName="vertSpace2b" presStyleCnt="0"/>
      <dgm:spPr/>
    </dgm:pt>
    <dgm:pt modelId="{E34CA1A0-B8B5-424E-ABA5-97EE2F163169}" type="pres">
      <dgm:prSet presAssocID="{C8B2081F-27B7-274C-864C-BC08DB73D1CC}" presName="thickLine" presStyleLbl="alignNode1" presStyleIdx="2" presStyleCnt="3"/>
      <dgm:spPr/>
    </dgm:pt>
    <dgm:pt modelId="{C4196DC4-E1B0-BD42-9BF2-E387ABAE82CC}" type="pres">
      <dgm:prSet presAssocID="{C8B2081F-27B7-274C-864C-BC08DB73D1CC}" presName="horz1" presStyleCnt="0"/>
      <dgm:spPr/>
    </dgm:pt>
    <dgm:pt modelId="{2937271A-3E5B-3141-BB0A-EB4CB480159F}" type="pres">
      <dgm:prSet presAssocID="{C8B2081F-27B7-274C-864C-BC08DB73D1CC}" presName="tx1" presStyleLbl="revTx" presStyleIdx="5" presStyleCnt="8"/>
      <dgm:spPr/>
      <dgm:t>
        <a:bodyPr/>
        <a:lstStyle/>
        <a:p>
          <a:endParaRPr lang="pt-BR"/>
        </a:p>
      </dgm:t>
    </dgm:pt>
    <dgm:pt modelId="{80987D98-F63C-2340-8D7B-A327357B8CAF}" type="pres">
      <dgm:prSet presAssocID="{C8B2081F-27B7-274C-864C-BC08DB73D1CC}" presName="vert1" presStyleCnt="0"/>
      <dgm:spPr/>
    </dgm:pt>
    <dgm:pt modelId="{1F6D1A42-10A9-314D-A9EA-EB94E00A4CBB}" type="pres">
      <dgm:prSet presAssocID="{37874809-F59C-324A-8ED8-DF5B508C48B0}" presName="vertSpace2a" presStyleCnt="0"/>
      <dgm:spPr/>
    </dgm:pt>
    <dgm:pt modelId="{B75876C1-C3C8-834B-BF9A-82264B5ADA37}" type="pres">
      <dgm:prSet presAssocID="{37874809-F59C-324A-8ED8-DF5B508C48B0}" presName="horz2" presStyleCnt="0"/>
      <dgm:spPr/>
    </dgm:pt>
    <dgm:pt modelId="{75647943-AD45-8940-BFF9-904FEF12B62B}" type="pres">
      <dgm:prSet presAssocID="{37874809-F59C-324A-8ED8-DF5B508C48B0}" presName="horzSpace2" presStyleCnt="0"/>
      <dgm:spPr/>
    </dgm:pt>
    <dgm:pt modelId="{964C61F5-966D-664A-BAB5-9B8A68FB0851}" type="pres">
      <dgm:prSet presAssocID="{37874809-F59C-324A-8ED8-DF5B508C48B0}" presName="tx2" presStyleLbl="revTx" presStyleIdx="6" presStyleCnt="8"/>
      <dgm:spPr/>
      <dgm:t>
        <a:bodyPr/>
        <a:lstStyle/>
        <a:p>
          <a:endParaRPr lang="pt-BR"/>
        </a:p>
      </dgm:t>
    </dgm:pt>
    <dgm:pt modelId="{F51E5DAE-B833-A740-A861-DBFFDB310DA3}" type="pres">
      <dgm:prSet presAssocID="{37874809-F59C-324A-8ED8-DF5B508C48B0}" presName="vert2" presStyleCnt="0"/>
      <dgm:spPr/>
    </dgm:pt>
    <dgm:pt modelId="{9D230BAD-E1F4-414A-9931-DC3121BDD546}" type="pres">
      <dgm:prSet presAssocID="{37874809-F59C-324A-8ED8-DF5B508C48B0}" presName="thinLine2b" presStyleLbl="callout" presStyleIdx="3" presStyleCnt="5"/>
      <dgm:spPr/>
    </dgm:pt>
    <dgm:pt modelId="{19088FB8-3751-6C43-A988-7EB59E31EF1D}" type="pres">
      <dgm:prSet presAssocID="{37874809-F59C-324A-8ED8-DF5B508C48B0}" presName="vertSpace2b" presStyleCnt="0"/>
      <dgm:spPr/>
    </dgm:pt>
    <dgm:pt modelId="{063FDB6D-8F45-8640-9602-36ECF1BD16F3}" type="pres">
      <dgm:prSet presAssocID="{B20AF71C-0591-E84B-BA65-39C4CAB4484A}" presName="horz2" presStyleCnt="0"/>
      <dgm:spPr/>
    </dgm:pt>
    <dgm:pt modelId="{F5C441F6-8142-4248-A5FB-A62E553EA7CF}" type="pres">
      <dgm:prSet presAssocID="{B20AF71C-0591-E84B-BA65-39C4CAB4484A}" presName="horzSpace2" presStyleCnt="0"/>
      <dgm:spPr/>
    </dgm:pt>
    <dgm:pt modelId="{3B711268-EF9E-4748-81B3-F29425A7DD8B}" type="pres">
      <dgm:prSet presAssocID="{B20AF71C-0591-E84B-BA65-39C4CAB4484A}" presName="tx2" presStyleLbl="revTx" presStyleIdx="7" presStyleCnt="8"/>
      <dgm:spPr/>
      <dgm:t>
        <a:bodyPr/>
        <a:lstStyle/>
        <a:p>
          <a:endParaRPr lang="pt-BR"/>
        </a:p>
      </dgm:t>
    </dgm:pt>
    <dgm:pt modelId="{FD539002-7385-FF48-80AD-D56EF5F158FE}" type="pres">
      <dgm:prSet presAssocID="{B20AF71C-0591-E84B-BA65-39C4CAB4484A}" presName="vert2" presStyleCnt="0"/>
      <dgm:spPr/>
    </dgm:pt>
    <dgm:pt modelId="{CCCD6B9B-6770-E348-9903-5340070B777F}" type="pres">
      <dgm:prSet presAssocID="{B20AF71C-0591-E84B-BA65-39C4CAB4484A}" presName="thinLine2b" presStyleLbl="callout" presStyleIdx="4" presStyleCnt="5"/>
      <dgm:spPr/>
    </dgm:pt>
    <dgm:pt modelId="{0E50E4BB-8A22-D445-86BE-F3275E2AF10A}" type="pres">
      <dgm:prSet presAssocID="{B20AF71C-0591-E84B-BA65-39C4CAB4484A}" presName="vertSpace2b" presStyleCnt="0"/>
      <dgm:spPr/>
    </dgm:pt>
  </dgm:ptLst>
  <dgm:cxnLst>
    <dgm:cxn modelId="{6D0A49EF-7DF0-424F-AA0D-8D4CE4F1F373}" srcId="{FDF0894F-471A-410E-8A1A-30B3A3F56673}" destId="{C8B2081F-27B7-274C-864C-BC08DB73D1CC}" srcOrd="2" destOrd="0" parTransId="{E334A27B-5561-ED4F-9083-E16E58E9E1BD}" sibTransId="{281D6ACB-3EA7-A04B-875A-5E8A61B17F1B}"/>
    <dgm:cxn modelId="{BB174578-92B5-4137-A833-BE9B721A9811}" srcId="{FDF0894F-471A-410E-8A1A-30B3A3F56673}" destId="{047BBEC9-3538-40F5-9AD2-EC2604D345EB}" srcOrd="1" destOrd="0" parTransId="{03DD85A2-CEB1-40AC-8E18-75FFF1B294F1}" sibTransId="{C4D9217F-4134-4F55-A5DF-B0C7AD24BC49}"/>
    <dgm:cxn modelId="{078E60F5-BC2F-714C-969D-F19DFF7666FE}" srcId="{C8B2081F-27B7-274C-864C-BC08DB73D1CC}" destId="{B20AF71C-0591-E84B-BA65-39C4CAB4484A}" srcOrd="1" destOrd="0" parTransId="{8A39B038-C6E9-A040-A291-08BE2EFBDC04}" sibTransId="{75368719-2D97-2D49-BF1A-E7E896A959FC}"/>
    <dgm:cxn modelId="{EBA1E34D-8AB8-4CCD-8E4A-654333E148CE}" type="presOf" srcId="{199E226F-C125-4447-AD06-00B40DC75B63}" destId="{87B2C349-9939-4E53-B133-A9361314B8A4}" srcOrd="0" destOrd="0" presId="urn:microsoft.com/office/officeart/2008/layout/LinedList"/>
    <dgm:cxn modelId="{A3FAC325-F07B-4694-AB76-B5F33FB816D0}" srcId="{FDF0894F-471A-410E-8A1A-30B3A3F56673}" destId="{A6A36462-D5B7-456F-B7E7-7ED53B7355F4}" srcOrd="0" destOrd="0" parTransId="{804F25FD-F3EE-49DE-BF82-90A15990810D}" sibTransId="{9ECAD466-519B-4562-88D0-A93253E28824}"/>
    <dgm:cxn modelId="{70957582-2108-4A1A-9C5A-F57E6540BD42}" type="presOf" srcId="{8A21E985-6FED-4E50-8F81-CDF2E5CA4028}" destId="{9CB60B41-16DA-4F50-9EEC-F6F430093B73}" srcOrd="0" destOrd="0" presId="urn:microsoft.com/office/officeart/2008/layout/LinedList"/>
    <dgm:cxn modelId="{A0CE1447-6E3C-4C75-A16E-F7C86CA6495E}" type="presOf" srcId="{71D215A2-BBA5-4E3B-9093-711AE24C284B}" destId="{DD21F44D-51B9-462D-9C2C-9A45BFFD4029}" srcOrd="0" destOrd="0" presId="urn:microsoft.com/office/officeart/2008/layout/LinedList"/>
    <dgm:cxn modelId="{BA22C1AD-8392-1848-9D41-9B117C5F3EA3}" type="presOf" srcId="{B20AF71C-0591-E84B-BA65-39C4CAB4484A}" destId="{3B711268-EF9E-4748-81B3-F29425A7DD8B}" srcOrd="0" destOrd="0" presId="urn:microsoft.com/office/officeart/2008/layout/LinedList"/>
    <dgm:cxn modelId="{B31BE031-E16C-3748-95D7-E2DD31EA8CC1}" srcId="{C8B2081F-27B7-274C-864C-BC08DB73D1CC}" destId="{37874809-F59C-324A-8ED8-DF5B508C48B0}" srcOrd="0" destOrd="0" parTransId="{0339FCA0-0633-8642-A714-A3E79ECE2F0A}" sibTransId="{15065BD8-9C95-0346-85EB-78405333637E}"/>
    <dgm:cxn modelId="{4C7CD9D4-18AD-3447-B2D9-C60B67AABBBA}" type="presOf" srcId="{C8B2081F-27B7-274C-864C-BC08DB73D1CC}" destId="{2937271A-3E5B-3141-BB0A-EB4CB480159F}" srcOrd="0" destOrd="0" presId="urn:microsoft.com/office/officeart/2008/layout/LinedList"/>
    <dgm:cxn modelId="{BF4073F2-8E76-4267-BF19-93FCA527A053}" type="presOf" srcId="{A6A36462-D5B7-456F-B7E7-7ED53B7355F4}" destId="{8BD1DF23-9ECF-4791-BFA2-C82B7235EFE1}" srcOrd="0" destOrd="0" presId="urn:microsoft.com/office/officeart/2008/layout/LinedList"/>
    <dgm:cxn modelId="{3B0D93D8-D086-43A5-9D3A-F735D000118D}" type="presOf" srcId="{047BBEC9-3538-40F5-9AD2-EC2604D345EB}" destId="{C237DB14-BFD6-48B6-8E5F-E44903207C6C}" srcOrd="0" destOrd="0" presId="urn:microsoft.com/office/officeart/2008/layout/LinedList"/>
    <dgm:cxn modelId="{F3A521EF-E8F2-F642-A721-5178C6D37378}" type="presOf" srcId="{37874809-F59C-324A-8ED8-DF5B508C48B0}" destId="{964C61F5-966D-664A-BAB5-9B8A68FB0851}" srcOrd="0" destOrd="0" presId="urn:microsoft.com/office/officeart/2008/layout/LinedList"/>
    <dgm:cxn modelId="{182A5090-DFDB-4003-B9AD-28EBEEC7ED9D}" srcId="{047BBEC9-3538-40F5-9AD2-EC2604D345EB}" destId="{8A21E985-6FED-4E50-8F81-CDF2E5CA4028}" srcOrd="0" destOrd="0" parTransId="{0C602FF0-8FF0-43D4-A86C-D51C0D9639DA}" sibTransId="{EFD83444-D36A-4201-B509-2DE85F82935B}"/>
    <dgm:cxn modelId="{8C8A3528-20AC-4E77-BE13-DD78AE8127D8}" type="presOf" srcId="{FDF0894F-471A-410E-8A1A-30B3A3F56673}" destId="{83FC1A3B-2AB0-4010-B761-24FC3BEFC85F}" srcOrd="0" destOrd="0" presId="urn:microsoft.com/office/officeart/2008/layout/LinedList"/>
    <dgm:cxn modelId="{71969284-D105-4D39-901F-DCACBA235A18}" srcId="{A6A36462-D5B7-456F-B7E7-7ED53B7355F4}" destId="{71D215A2-BBA5-4E3B-9093-711AE24C284B}" srcOrd="1" destOrd="0" parTransId="{6B0133B8-66A8-4760-A2DE-510E2CCF092F}" sibTransId="{EB856C97-5020-47FB-9E32-81491F3A6D33}"/>
    <dgm:cxn modelId="{881EED4D-3603-4D99-8866-5A5EFCBCE3D1}" srcId="{A6A36462-D5B7-456F-B7E7-7ED53B7355F4}" destId="{199E226F-C125-4447-AD06-00B40DC75B63}" srcOrd="0" destOrd="0" parTransId="{D8397564-7A6A-45E5-8CF2-1477B49C16FD}" sibTransId="{CC2EAB01-A8A3-4F12-BEA7-CA4640A67E52}"/>
    <dgm:cxn modelId="{B021B296-60E0-4F2E-8E2E-C5D2D2B4BEFE}" type="presParOf" srcId="{83FC1A3B-2AB0-4010-B761-24FC3BEFC85F}" destId="{CF97F019-6754-4840-B888-460E71E44E51}" srcOrd="0" destOrd="0" presId="urn:microsoft.com/office/officeart/2008/layout/LinedList"/>
    <dgm:cxn modelId="{CACDC47B-6EDD-44A0-A290-5081F13285EE}" type="presParOf" srcId="{83FC1A3B-2AB0-4010-B761-24FC3BEFC85F}" destId="{9D2FF500-3089-4D17-B9E0-AD5DAB2FFE47}" srcOrd="1" destOrd="0" presId="urn:microsoft.com/office/officeart/2008/layout/LinedList"/>
    <dgm:cxn modelId="{A484425E-79DD-47D5-972B-2B82253B87A4}" type="presParOf" srcId="{9D2FF500-3089-4D17-B9E0-AD5DAB2FFE47}" destId="{8BD1DF23-9ECF-4791-BFA2-C82B7235EFE1}" srcOrd="0" destOrd="0" presId="urn:microsoft.com/office/officeart/2008/layout/LinedList"/>
    <dgm:cxn modelId="{C4367653-A7B6-462F-8806-58DAC43CC078}" type="presParOf" srcId="{9D2FF500-3089-4D17-B9E0-AD5DAB2FFE47}" destId="{7D7088B3-75AD-4EEA-BC56-57B3502ED24E}" srcOrd="1" destOrd="0" presId="urn:microsoft.com/office/officeart/2008/layout/LinedList"/>
    <dgm:cxn modelId="{D88447EE-F1AF-4939-86C7-AC9129DCCE8F}" type="presParOf" srcId="{7D7088B3-75AD-4EEA-BC56-57B3502ED24E}" destId="{DAFFBD05-339E-42B3-9EC0-2325E4B56AB6}" srcOrd="0" destOrd="0" presId="urn:microsoft.com/office/officeart/2008/layout/LinedList"/>
    <dgm:cxn modelId="{EB90A679-8574-40B2-B809-B4C9E45746E8}" type="presParOf" srcId="{7D7088B3-75AD-4EEA-BC56-57B3502ED24E}" destId="{5DDE03EC-65E4-4E62-9B06-4020014A7434}" srcOrd="1" destOrd="0" presId="urn:microsoft.com/office/officeart/2008/layout/LinedList"/>
    <dgm:cxn modelId="{BB6C2841-CC78-4E17-BFEF-10EFA2DBD01E}" type="presParOf" srcId="{5DDE03EC-65E4-4E62-9B06-4020014A7434}" destId="{37A72280-649A-4C09-AAD2-04E835E61A9E}" srcOrd="0" destOrd="0" presId="urn:microsoft.com/office/officeart/2008/layout/LinedList"/>
    <dgm:cxn modelId="{9D8FCBB4-183F-4688-97EF-103236E3846A}" type="presParOf" srcId="{5DDE03EC-65E4-4E62-9B06-4020014A7434}" destId="{87B2C349-9939-4E53-B133-A9361314B8A4}" srcOrd="1" destOrd="0" presId="urn:microsoft.com/office/officeart/2008/layout/LinedList"/>
    <dgm:cxn modelId="{0C40BB7D-5254-46CF-938A-E3FAD5058816}" type="presParOf" srcId="{5DDE03EC-65E4-4E62-9B06-4020014A7434}" destId="{DB892CC1-A287-4EE0-8389-EF3DC7613C70}" srcOrd="2" destOrd="0" presId="urn:microsoft.com/office/officeart/2008/layout/LinedList"/>
    <dgm:cxn modelId="{0AE51B2D-401F-4A52-B197-E6687AF84955}" type="presParOf" srcId="{7D7088B3-75AD-4EEA-BC56-57B3502ED24E}" destId="{7E63D26C-FB00-4988-B068-F690C4E23C10}" srcOrd="2" destOrd="0" presId="urn:microsoft.com/office/officeart/2008/layout/LinedList"/>
    <dgm:cxn modelId="{92FBE0ED-6AA8-42BF-9C09-5599B6974D28}" type="presParOf" srcId="{7D7088B3-75AD-4EEA-BC56-57B3502ED24E}" destId="{4FD6EDD0-D880-4BE6-BCAB-88C225EFE794}" srcOrd="3" destOrd="0" presId="urn:microsoft.com/office/officeart/2008/layout/LinedList"/>
    <dgm:cxn modelId="{2D883223-EE8D-4B41-9704-40179964D671}" type="presParOf" srcId="{7D7088B3-75AD-4EEA-BC56-57B3502ED24E}" destId="{AEA03112-12F3-4173-95A8-05E0F802EF33}" srcOrd="4" destOrd="0" presId="urn:microsoft.com/office/officeart/2008/layout/LinedList"/>
    <dgm:cxn modelId="{3C5DC4D8-D670-4007-A513-C150FBDF59E7}" type="presParOf" srcId="{AEA03112-12F3-4173-95A8-05E0F802EF33}" destId="{EB93AE33-FBB4-4953-82D7-7AAAA848A1A2}" srcOrd="0" destOrd="0" presId="urn:microsoft.com/office/officeart/2008/layout/LinedList"/>
    <dgm:cxn modelId="{9B02ED97-9528-4FFA-BE2C-46A1E04836EC}" type="presParOf" srcId="{AEA03112-12F3-4173-95A8-05E0F802EF33}" destId="{DD21F44D-51B9-462D-9C2C-9A45BFFD4029}" srcOrd="1" destOrd="0" presId="urn:microsoft.com/office/officeart/2008/layout/LinedList"/>
    <dgm:cxn modelId="{D100202E-D6BE-4B04-9A30-E669CAAAC6A8}" type="presParOf" srcId="{AEA03112-12F3-4173-95A8-05E0F802EF33}" destId="{F9C4F9DB-2B21-43C3-A318-4190CADBCF2C}" srcOrd="2" destOrd="0" presId="urn:microsoft.com/office/officeart/2008/layout/LinedList"/>
    <dgm:cxn modelId="{88891D05-6F9D-4CBE-BF8C-47222064D94F}" type="presParOf" srcId="{7D7088B3-75AD-4EEA-BC56-57B3502ED24E}" destId="{FAD977C4-D7C7-44E4-914C-823EE20729A3}" srcOrd="5" destOrd="0" presId="urn:microsoft.com/office/officeart/2008/layout/LinedList"/>
    <dgm:cxn modelId="{748927A4-B461-4A65-A075-539BA25A19B8}" type="presParOf" srcId="{7D7088B3-75AD-4EEA-BC56-57B3502ED24E}" destId="{B2E19A0E-26C3-4ED4-B7DB-E3EB415A77A6}" srcOrd="6" destOrd="0" presId="urn:microsoft.com/office/officeart/2008/layout/LinedList"/>
    <dgm:cxn modelId="{2BFF0377-C40B-449F-AE26-E9797A4C5F4C}" type="presParOf" srcId="{83FC1A3B-2AB0-4010-B761-24FC3BEFC85F}" destId="{7D91167F-35AF-4E57-8593-8D62047D7174}" srcOrd="2" destOrd="0" presId="urn:microsoft.com/office/officeart/2008/layout/LinedList"/>
    <dgm:cxn modelId="{9E6875D6-7659-41B6-98B0-A2A6BB5999B6}" type="presParOf" srcId="{83FC1A3B-2AB0-4010-B761-24FC3BEFC85F}" destId="{C57BABEF-406A-47C2-8D33-E97AB11E6D9E}" srcOrd="3" destOrd="0" presId="urn:microsoft.com/office/officeart/2008/layout/LinedList"/>
    <dgm:cxn modelId="{8BA814CE-CB2E-4173-863D-9707EEEC126A}" type="presParOf" srcId="{C57BABEF-406A-47C2-8D33-E97AB11E6D9E}" destId="{C237DB14-BFD6-48B6-8E5F-E44903207C6C}" srcOrd="0" destOrd="0" presId="urn:microsoft.com/office/officeart/2008/layout/LinedList"/>
    <dgm:cxn modelId="{B27B632F-A951-4DF1-80A7-7BADBFC17319}" type="presParOf" srcId="{C57BABEF-406A-47C2-8D33-E97AB11E6D9E}" destId="{31EC52DB-1EC9-4D4C-B7ED-5A519B3F73D7}" srcOrd="1" destOrd="0" presId="urn:microsoft.com/office/officeart/2008/layout/LinedList"/>
    <dgm:cxn modelId="{F5259C70-0318-4AEE-BE5D-BEC6B57D802B}" type="presParOf" srcId="{31EC52DB-1EC9-4D4C-B7ED-5A519B3F73D7}" destId="{23E5E166-FE16-472C-B0F7-C108E9E41AC0}" srcOrd="0" destOrd="0" presId="urn:microsoft.com/office/officeart/2008/layout/LinedList"/>
    <dgm:cxn modelId="{DE7E816C-612D-4228-BB94-89FB092E2135}" type="presParOf" srcId="{31EC52DB-1EC9-4D4C-B7ED-5A519B3F73D7}" destId="{A1F18839-6A99-4BE3-AA35-24955D778331}" srcOrd="1" destOrd="0" presId="urn:microsoft.com/office/officeart/2008/layout/LinedList"/>
    <dgm:cxn modelId="{50CE33F3-448C-4564-A5BE-B14267798AF6}" type="presParOf" srcId="{A1F18839-6A99-4BE3-AA35-24955D778331}" destId="{7B8B6BA0-3FD6-41E0-924F-E16622B52188}" srcOrd="0" destOrd="0" presId="urn:microsoft.com/office/officeart/2008/layout/LinedList"/>
    <dgm:cxn modelId="{0EB4CB95-E3FD-40F4-BCB3-6A991BF1C14E}" type="presParOf" srcId="{A1F18839-6A99-4BE3-AA35-24955D778331}" destId="{9CB60B41-16DA-4F50-9EEC-F6F430093B73}" srcOrd="1" destOrd="0" presId="urn:microsoft.com/office/officeart/2008/layout/LinedList"/>
    <dgm:cxn modelId="{BC0D41FD-DF05-4B16-999C-37C08122B502}" type="presParOf" srcId="{A1F18839-6A99-4BE3-AA35-24955D778331}" destId="{89F0C17E-A0EC-4A09-B92A-FB0CCD70771E}" srcOrd="2" destOrd="0" presId="urn:microsoft.com/office/officeart/2008/layout/LinedList"/>
    <dgm:cxn modelId="{859F7114-197E-4BF9-8974-975103C206B4}" type="presParOf" srcId="{31EC52DB-1EC9-4D4C-B7ED-5A519B3F73D7}" destId="{F66F21C6-00F8-4298-A030-D2139DD95A28}" srcOrd="2" destOrd="0" presId="urn:microsoft.com/office/officeart/2008/layout/LinedList"/>
    <dgm:cxn modelId="{8EB7FA14-AD24-4772-929C-73C165BEE784}" type="presParOf" srcId="{31EC52DB-1EC9-4D4C-B7ED-5A519B3F73D7}" destId="{31A942AC-5D8A-425A-A15F-97DBBB503802}" srcOrd="3" destOrd="0" presId="urn:microsoft.com/office/officeart/2008/layout/LinedList"/>
    <dgm:cxn modelId="{2D4A4BF2-4E9A-D84F-99EC-1A42E1887760}" type="presParOf" srcId="{83FC1A3B-2AB0-4010-B761-24FC3BEFC85F}" destId="{E34CA1A0-B8B5-424E-ABA5-97EE2F163169}" srcOrd="4" destOrd="0" presId="urn:microsoft.com/office/officeart/2008/layout/LinedList"/>
    <dgm:cxn modelId="{2DB42D2D-1361-9B4D-BB3D-926EA001A258}" type="presParOf" srcId="{83FC1A3B-2AB0-4010-B761-24FC3BEFC85F}" destId="{C4196DC4-E1B0-BD42-9BF2-E387ABAE82CC}" srcOrd="5" destOrd="0" presId="urn:microsoft.com/office/officeart/2008/layout/LinedList"/>
    <dgm:cxn modelId="{615E2271-60DE-064F-8C30-4D9921A67396}" type="presParOf" srcId="{C4196DC4-E1B0-BD42-9BF2-E387ABAE82CC}" destId="{2937271A-3E5B-3141-BB0A-EB4CB480159F}" srcOrd="0" destOrd="0" presId="urn:microsoft.com/office/officeart/2008/layout/LinedList"/>
    <dgm:cxn modelId="{113F3B53-BC64-D247-A4B1-1BFA6A55553F}" type="presParOf" srcId="{C4196DC4-E1B0-BD42-9BF2-E387ABAE82CC}" destId="{80987D98-F63C-2340-8D7B-A327357B8CAF}" srcOrd="1" destOrd="0" presId="urn:microsoft.com/office/officeart/2008/layout/LinedList"/>
    <dgm:cxn modelId="{E3AC061E-433B-524D-9A9D-4E3ECE43E5E8}" type="presParOf" srcId="{80987D98-F63C-2340-8D7B-A327357B8CAF}" destId="{1F6D1A42-10A9-314D-A9EA-EB94E00A4CBB}" srcOrd="0" destOrd="0" presId="urn:microsoft.com/office/officeart/2008/layout/LinedList"/>
    <dgm:cxn modelId="{23297D64-C14C-D649-82C7-EEC85E3CC96A}" type="presParOf" srcId="{80987D98-F63C-2340-8D7B-A327357B8CAF}" destId="{B75876C1-C3C8-834B-BF9A-82264B5ADA37}" srcOrd="1" destOrd="0" presId="urn:microsoft.com/office/officeart/2008/layout/LinedList"/>
    <dgm:cxn modelId="{F2DF2B17-3B9A-084B-9D4C-C14832A3495D}" type="presParOf" srcId="{B75876C1-C3C8-834B-BF9A-82264B5ADA37}" destId="{75647943-AD45-8940-BFF9-904FEF12B62B}" srcOrd="0" destOrd="0" presId="urn:microsoft.com/office/officeart/2008/layout/LinedList"/>
    <dgm:cxn modelId="{2F30716F-360D-AF47-B07C-8F0CD827435F}" type="presParOf" srcId="{B75876C1-C3C8-834B-BF9A-82264B5ADA37}" destId="{964C61F5-966D-664A-BAB5-9B8A68FB0851}" srcOrd="1" destOrd="0" presId="urn:microsoft.com/office/officeart/2008/layout/LinedList"/>
    <dgm:cxn modelId="{FC28998A-2557-644B-9594-309CD1453951}" type="presParOf" srcId="{B75876C1-C3C8-834B-BF9A-82264B5ADA37}" destId="{F51E5DAE-B833-A740-A861-DBFFDB310DA3}" srcOrd="2" destOrd="0" presId="urn:microsoft.com/office/officeart/2008/layout/LinedList"/>
    <dgm:cxn modelId="{5429150B-472E-5745-9A93-4C126C0E37A7}" type="presParOf" srcId="{80987D98-F63C-2340-8D7B-A327357B8CAF}" destId="{9D230BAD-E1F4-414A-9931-DC3121BDD546}" srcOrd="2" destOrd="0" presId="urn:microsoft.com/office/officeart/2008/layout/LinedList"/>
    <dgm:cxn modelId="{B44C4E7B-684D-624E-80E9-FD759E06C71B}" type="presParOf" srcId="{80987D98-F63C-2340-8D7B-A327357B8CAF}" destId="{19088FB8-3751-6C43-A988-7EB59E31EF1D}" srcOrd="3" destOrd="0" presId="urn:microsoft.com/office/officeart/2008/layout/LinedList"/>
    <dgm:cxn modelId="{6A881C44-085E-6B4B-96F5-19E375CE5AAD}" type="presParOf" srcId="{80987D98-F63C-2340-8D7B-A327357B8CAF}" destId="{063FDB6D-8F45-8640-9602-36ECF1BD16F3}" srcOrd="4" destOrd="0" presId="urn:microsoft.com/office/officeart/2008/layout/LinedList"/>
    <dgm:cxn modelId="{95E47600-BEDA-4B4A-9F88-670220D5B0BA}" type="presParOf" srcId="{063FDB6D-8F45-8640-9602-36ECF1BD16F3}" destId="{F5C441F6-8142-4248-A5FB-A62E553EA7CF}" srcOrd="0" destOrd="0" presId="urn:microsoft.com/office/officeart/2008/layout/LinedList"/>
    <dgm:cxn modelId="{F4A70868-1FCF-BA4C-BE08-5E41CF6C6407}" type="presParOf" srcId="{063FDB6D-8F45-8640-9602-36ECF1BD16F3}" destId="{3B711268-EF9E-4748-81B3-F29425A7DD8B}" srcOrd="1" destOrd="0" presId="urn:microsoft.com/office/officeart/2008/layout/LinedList"/>
    <dgm:cxn modelId="{BFAD1683-86DF-8046-84E1-0867C85C7863}" type="presParOf" srcId="{063FDB6D-8F45-8640-9602-36ECF1BD16F3}" destId="{FD539002-7385-FF48-80AD-D56EF5F158FE}" srcOrd="2" destOrd="0" presId="urn:microsoft.com/office/officeart/2008/layout/LinedList"/>
    <dgm:cxn modelId="{BF9A3A08-7765-DD41-BD0C-318EB3E2666F}" type="presParOf" srcId="{80987D98-F63C-2340-8D7B-A327357B8CAF}" destId="{CCCD6B9B-6770-E348-9903-5340070B777F}" srcOrd="5" destOrd="0" presId="urn:microsoft.com/office/officeart/2008/layout/LinedList"/>
    <dgm:cxn modelId="{AD8AD966-0527-AE4A-9186-1C78B903496B}" type="presParOf" srcId="{80987D98-F63C-2340-8D7B-A327357B8CAF}" destId="{0E50E4BB-8A22-D445-86BE-F3275E2AF10A}"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619CEC-E7FF-4659-AAC5-E3D90F1B1E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93A58B29-3289-4E73-9807-375A9BB7E9D2}">
      <dgm:prSet phldrT="[Texto]"/>
      <dgm:spPr/>
      <dgm:t>
        <a:bodyPr/>
        <a:lstStyle/>
        <a:p>
          <a:r>
            <a:rPr lang="pt-BR" dirty="0" smtClean="0"/>
            <a:t>Mecanismo de ação </a:t>
          </a:r>
          <a:endParaRPr lang="pt-BR" dirty="0"/>
        </a:p>
      </dgm:t>
    </dgm:pt>
    <dgm:pt modelId="{F9725D1F-A8CF-4912-A50D-8A28ED9B134B}" type="parTrans" cxnId="{9EA472D5-E274-4C48-B2E8-85197750B98E}">
      <dgm:prSet/>
      <dgm:spPr/>
      <dgm:t>
        <a:bodyPr/>
        <a:lstStyle/>
        <a:p>
          <a:endParaRPr lang="pt-BR"/>
        </a:p>
      </dgm:t>
    </dgm:pt>
    <dgm:pt modelId="{611B9395-07C0-47EB-A58E-8EB1F0DA8A11}" type="sibTrans" cxnId="{9EA472D5-E274-4C48-B2E8-85197750B98E}">
      <dgm:prSet/>
      <dgm:spPr/>
      <dgm:t>
        <a:bodyPr/>
        <a:lstStyle/>
        <a:p>
          <a:endParaRPr lang="pt-BR"/>
        </a:p>
      </dgm:t>
    </dgm:pt>
    <dgm:pt modelId="{27400EB8-3110-4666-8A57-EA83EECFA792}">
      <dgm:prSet phldrT="[Texto]"/>
      <dgm:spPr/>
      <dgm:t>
        <a:bodyPr/>
        <a:lstStyle/>
        <a:p>
          <a:r>
            <a:rPr lang="pt-BR" dirty="0" smtClean="0"/>
            <a:t>Bloqueio dos canais de sódio dependentes de voltagem</a:t>
          </a:r>
          <a:endParaRPr lang="pt-BR" dirty="0"/>
        </a:p>
      </dgm:t>
    </dgm:pt>
    <dgm:pt modelId="{38024FB2-4434-4290-83A1-8BFDED0D030B}" type="parTrans" cxnId="{6F41BF9D-4D06-4F15-B2C9-7620FC317FDD}">
      <dgm:prSet/>
      <dgm:spPr/>
      <dgm:t>
        <a:bodyPr/>
        <a:lstStyle/>
        <a:p>
          <a:endParaRPr lang="pt-BR"/>
        </a:p>
      </dgm:t>
    </dgm:pt>
    <dgm:pt modelId="{0D38519B-B2B8-47BD-975A-C323A90C26D4}" type="sibTrans" cxnId="{6F41BF9D-4D06-4F15-B2C9-7620FC317FDD}">
      <dgm:prSet/>
      <dgm:spPr/>
      <dgm:t>
        <a:bodyPr/>
        <a:lstStyle/>
        <a:p>
          <a:endParaRPr lang="pt-BR"/>
        </a:p>
      </dgm:t>
    </dgm:pt>
    <dgm:pt modelId="{1FF9E095-D815-47C7-9252-0A172A6989B9}">
      <dgm:prSet phldrT="[Texto]" custT="1"/>
      <dgm:spPr/>
      <dgm:t>
        <a:bodyPr/>
        <a:lstStyle/>
        <a:p>
          <a:r>
            <a:rPr lang="pt-BR" sz="3600" dirty="0" smtClean="0"/>
            <a:t>Pouco</a:t>
          </a:r>
          <a:r>
            <a:rPr lang="pt-BR" sz="3600" baseline="0" dirty="0" smtClean="0"/>
            <a:t> retardo da fase 0</a:t>
          </a:r>
          <a:endParaRPr lang="pt-BR" sz="3600" dirty="0"/>
        </a:p>
      </dgm:t>
    </dgm:pt>
    <dgm:pt modelId="{A28E619F-425B-4BC1-8B59-6590C5E13677}" type="parTrans" cxnId="{0990C45A-95AB-42D4-9BD1-0477F862CEB4}">
      <dgm:prSet/>
      <dgm:spPr/>
      <dgm:t>
        <a:bodyPr/>
        <a:lstStyle/>
        <a:p>
          <a:endParaRPr lang="pt-BR"/>
        </a:p>
      </dgm:t>
    </dgm:pt>
    <dgm:pt modelId="{907A7EA5-D2D1-48D2-BA04-206481822995}" type="sibTrans" cxnId="{0990C45A-95AB-42D4-9BD1-0477F862CEB4}">
      <dgm:prSet/>
      <dgm:spPr/>
      <dgm:t>
        <a:bodyPr/>
        <a:lstStyle/>
        <a:p>
          <a:endParaRPr lang="pt-BR"/>
        </a:p>
      </dgm:t>
    </dgm:pt>
    <dgm:pt modelId="{FFD85E38-4CB0-45C9-ACAD-B1D4E51E8AF7}">
      <dgm:prSet phldrT="[Texto]"/>
      <dgm:spPr/>
      <dgm:t>
        <a:bodyPr/>
        <a:lstStyle/>
        <a:p>
          <a:r>
            <a:rPr lang="pt-BR" dirty="0" smtClean="0"/>
            <a:t>Diminuem</a:t>
          </a:r>
          <a:r>
            <a:rPr lang="pt-BR" baseline="0" dirty="0" smtClean="0"/>
            <a:t> DPA e RPE</a:t>
          </a:r>
          <a:endParaRPr lang="pt-BR" dirty="0"/>
        </a:p>
      </dgm:t>
    </dgm:pt>
    <dgm:pt modelId="{16125896-E7A4-4EE5-AD71-E6D81D17A21D}" type="parTrans" cxnId="{0D309FFB-8680-43FC-B1EE-7367EDF55C05}">
      <dgm:prSet/>
      <dgm:spPr/>
      <dgm:t>
        <a:bodyPr/>
        <a:lstStyle/>
        <a:p>
          <a:endParaRPr lang="pt-BR"/>
        </a:p>
      </dgm:t>
    </dgm:pt>
    <dgm:pt modelId="{1C025023-E4C3-4743-8084-607C2EBDDF23}" type="sibTrans" cxnId="{0D309FFB-8680-43FC-B1EE-7367EDF55C05}">
      <dgm:prSet/>
      <dgm:spPr/>
      <dgm:t>
        <a:bodyPr/>
        <a:lstStyle/>
        <a:p>
          <a:endParaRPr lang="pt-BR"/>
        </a:p>
      </dgm:t>
    </dgm:pt>
    <dgm:pt modelId="{812E072A-703F-8E40-8EFF-DAAC27C604D5}">
      <dgm:prSet phldrT="[Texto]"/>
      <dgm:spPr/>
      <dgm:t>
        <a:bodyPr/>
        <a:lstStyle/>
        <a:p>
          <a:r>
            <a:rPr lang="pt-BR" dirty="0" smtClean="0"/>
            <a:t>A</a:t>
          </a:r>
          <a:r>
            <a:rPr lang="en-US" dirty="0" err="1" smtClean="0"/>
            <a:t>çāo</a:t>
          </a:r>
          <a:r>
            <a:rPr lang="en-US" dirty="0" smtClean="0"/>
            <a:t> </a:t>
          </a:r>
          <a:r>
            <a:rPr lang="en-US" dirty="0" err="1" smtClean="0"/>
            <a:t>fraca</a:t>
          </a:r>
          <a:endParaRPr lang="pt-BR" dirty="0"/>
        </a:p>
      </dgm:t>
    </dgm:pt>
    <dgm:pt modelId="{9759AA33-A910-F74F-9A72-73F2AC976D8B}" type="parTrans" cxnId="{B5678166-B984-8648-9231-A011E98F8B87}">
      <dgm:prSet/>
      <dgm:spPr/>
    </dgm:pt>
    <dgm:pt modelId="{0893ED82-84FF-5240-86D6-65EFD11AF33E}" type="sibTrans" cxnId="{B5678166-B984-8648-9231-A011E98F8B87}">
      <dgm:prSet/>
      <dgm:spPr/>
    </dgm:pt>
    <dgm:pt modelId="{6EA78D7C-15DF-4B56-97EA-A8DC1603573F}" type="pres">
      <dgm:prSet presAssocID="{1A619CEC-E7FF-4659-AAC5-E3D90F1B1E6E}" presName="vert0" presStyleCnt="0">
        <dgm:presLayoutVars>
          <dgm:dir/>
          <dgm:animOne val="branch"/>
          <dgm:animLvl val="lvl"/>
        </dgm:presLayoutVars>
      </dgm:prSet>
      <dgm:spPr/>
      <dgm:t>
        <a:bodyPr/>
        <a:lstStyle/>
        <a:p>
          <a:endParaRPr lang="pt-BR"/>
        </a:p>
      </dgm:t>
    </dgm:pt>
    <dgm:pt modelId="{476A66CD-C793-4A1E-9252-5D7CC78D70AD}" type="pres">
      <dgm:prSet presAssocID="{93A58B29-3289-4E73-9807-375A9BB7E9D2}" presName="thickLine" presStyleLbl="alignNode1" presStyleIdx="0" presStyleCnt="1"/>
      <dgm:spPr/>
    </dgm:pt>
    <dgm:pt modelId="{4D01852C-4DB6-48F2-9B46-6B6BEC50F00D}" type="pres">
      <dgm:prSet presAssocID="{93A58B29-3289-4E73-9807-375A9BB7E9D2}" presName="horz1" presStyleCnt="0"/>
      <dgm:spPr/>
    </dgm:pt>
    <dgm:pt modelId="{F08AF970-A4DA-4BA5-9446-A75258034243}" type="pres">
      <dgm:prSet presAssocID="{93A58B29-3289-4E73-9807-375A9BB7E9D2}" presName="tx1" presStyleLbl="revTx" presStyleIdx="0" presStyleCnt="5"/>
      <dgm:spPr/>
      <dgm:t>
        <a:bodyPr/>
        <a:lstStyle/>
        <a:p>
          <a:endParaRPr lang="pt-BR"/>
        </a:p>
      </dgm:t>
    </dgm:pt>
    <dgm:pt modelId="{56E64247-75EC-4670-9A5C-7C00DCDAD4EC}" type="pres">
      <dgm:prSet presAssocID="{93A58B29-3289-4E73-9807-375A9BB7E9D2}" presName="vert1" presStyleCnt="0"/>
      <dgm:spPr/>
    </dgm:pt>
    <dgm:pt modelId="{BD098C01-DE8F-43EA-888F-9BD20F87E8E4}" type="pres">
      <dgm:prSet presAssocID="{27400EB8-3110-4666-8A57-EA83EECFA792}" presName="vertSpace2a" presStyleCnt="0"/>
      <dgm:spPr/>
    </dgm:pt>
    <dgm:pt modelId="{69055729-2D69-4AD9-AF75-2F45A09FD21B}" type="pres">
      <dgm:prSet presAssocID="{27400EB8-3110-4666-8A57-EA83EECFA792}" presName="horz2" presStyleCnt="0"/>
      <dgm:spPr/>
    </dgm:pt>
    <dgm:pt modelId="{9A31316A-3260-4327-BDB2-88B34E594CB2}" type="pres">
      <dgm:prSet presAssocID="{27400EB8-3110-4666-8A57-EA83EECFA792}" presName="horzSpace2" presStyleCnt="0"/>
      <dgm:spPr/>
    </dgm:pt>
    <dgm:pt modelId="{E5892055-FD2A-4883-86DF-6517EFDEC370}" type="pres">
      <dgm:prSet presAssocID="{27400EB8-3110-4666-8A57-EA83EECFA792}" presName="tx2" presStyleLbl="revTx" presStyleIdx="1" presStyleCnt="5"/>
      <dgm:spPr/>
      <dgm:t>
        <a:bodyPr/>
        <a:lstStyle/>
        <a:p>
          <a:endParaRPr lang="pt-BR"/>
        </a:p>
      </dgm:t>
    </dgm:pt>
    <dgm:pt modelId="{9278FB52-177C-4074-BBD8-2335E1F9223D}" type="pres">
      <dgm:prSet presAssocID="{27400EB8-3110-4666-8A57-EA83EECFA792}" presName="vert2" presStyleCnt="0"/>
      <dgm:spPr/>
    </dgm:pt>
    <dgm:pt modelId="{A2A51853-B423-4817-88CB-6B0DB61AFFFB}" type="pres">
      <dgm:prSet presAssocID="{1FF9E095-D815-47C7-9252-0A172A6989B9}" presName="horz3" presStyleCnt="0"/>
      <dgm:spPr/>
    </dgm:pt>
    <dgm:pt modelId="{A5A593FC-3161-4AAE-9660-F9D50BE22033}" type="pres">
      <dgm:prSet presAssocID="{1FF9E095-D815-47C7-9252-0A172A6989B9}" presName="horzSpace3" presStyleCnt="0"/>
      <dgm:spPr/>
    </dgm:pt>
    <dgm:pt modelId="{931E5A0F-2E99-4B36-914C-AD636EFD7E87}" type="pres">
      <dgm:prSet presAssocID="{1FF9E095-D815-47C7-9252-0A172A6989B9}" presName="tx3" presStyleLbl="revTx" presStyleIdx="2" presStyleCnt="5"/>
      <dgm:spPr/>
      <dgm:t>
        <a:bodyPr/>
        <a:lstStyle/>
        <a:p>
          <a:endParaRPr lang="pt-BR"/>
        </a:p>
      </dgm:t>
    </dgm:pt>
    <dgm:pt modelId="{5C2512BF-7966-4EF6-BED7-8168D0E3AA59}" type="pres">
      <dgm:prSet presAssocID="{1FF9E095-D815-47C7-9252-0A172A6989B9}" presName="vert3" presStyleCnt="0"/>
      <dgm:spPr/>
    </dgm:pt>
    <dgm:pt modelId="{C8B3AFFC-0A53-4B33-95A1-36929C8C4E81}" type="pres">
      <dgm:prSet presAssocID="{27400EB8-3110-4666-8A57-EA83EECFA792}" presName="thinLine2b" presStyleLbl="callout" presStyleIdx="0" presStyleCnt="3"/>
      <dgm:spPr/>
    </dgm:pt>
    <dgm:pt modelId="{81BD8379-3583-4193-8973-D462B9B09BD7}" type="pres">
      <dgm:prSet presAssocID="{27400EB8-3110-4666-8A57-EA83EECFA792}" presName="vertSpace2b" presStyleCnt="0"/>
      <dgm:spPr/>
    </dgm:pt>
    <dgm:pt modelId="{CC84F7B8-080D-4464-B45A-640888B5D779}" type="pres">
      <dgm:prSet presAssocID="{FFD85E38-4CB0-45C9-ACAD-B1D4E51E8AF7}" presName="horz2" presStyleCnt="0"/>
      <dgm:spPr/>
    </dgm:pt>
    <dgm:pt modelId="{898CFECC-C0C0-41A4-90E4-0BAB85A4C778}" type="pres">
      <dgm:prSet presAssocID="{FFD85E38-4CB0-45C9-ACAD-B1D4E51E8AF7}" presName="horzSpace2" presStyleCnt="0"/>
      <dgm:spPr/>
    </dgm:pt>
    <dgm:pt modelId="{9F4A2851-9DE9-4CB3-9723-8B24C332EDB8}" type="pres">
      <dgm:prSet presAssocID="{FFD85E38-4CB0-45C9-ACAD-B1D4E51E8AF7}" presName="tx2" presStyleLbl="revTx" presStyleIdx="3" presStyleCnt="5"/>
      <dgm:spPr/>
      <dgm:t>
        <a:bodyPr/>
        <a:lstStyle/>
        <a:p>
          <a:endParaRPr lang="pt-BR"/>
        </a:p>
      </dgm:t>
    </dgm:pt>
    <dgm:pt modelId="{DC0D47A5-8BA8-48BF-B93B-ABD519317604}" type="pres">
      <dgm:prSet presAssocID="{FFD85E38-4CB0-45C9-ACAD-B1D4E51E8AF7}" presName="vert2" presStyleCnt="0"/>
      <dgm:spPr/>
    </dgm:pt>
    <dgm:pt modelId="{C75A6AC0-7F8A-4C81-A4CE-F1C9DBB9CA45}" type="pres">
      <dgm:prSet presAssocID="{FFD85E38-4CB0-45C9-ACAD-B1D4E51E8AF7}" presName="thinLine2b" presStyleLbl="callout" presStyleIdx="1" presStyleCnt="3"/>
      <dgm:spPr/>
    </dgm:pt>
    <dgm:pt modelId="{1F7956E3-1975-4A4D-B81B-B91B094F4289}" type="pres">
      <dgm:prSet presAssocID="{FFD85E38-4CB0-45C9-ACAD-B1D4E51E8AF7}" presName="vertSpace2b" presStyleCnt="0"/>
      <dgm:spPr/>
    </dgm:pt>
    <dgm:pt modelId="{02AEB09A-BC29-FA4B-B50F-DAD555DC0214}" type="pres">
      <dgm:prSet presAssocID="{812E072A-703F-8E40-8EFF-DAAC27C604D5}" presName="horz2" presStyleCnt="0"/>
      <dgm:spPr/>
    </dgm:pt>
    <dgm:pt modelId="{3194CD19-5B87-0045-A213-3754E7A11E82}" type="pres">
      <dgm:prSet presAssocID="{812E072A-703F-8E40-8EFF-DAAC27C604D5}" presName="horzSpace2" presStyleCnt="0"/>
      <dgm:spPr/>
    </dgm:pt>
    <dgm:pt modelId="{DDC19F1D-ED5F-AA4A-B144-457346ECE701}" type="pres">
      <dgm:prSet presAssocID="{812E072A-703F-8E40-8EFF-DAAC27C604D5}" presName="tx2" presStyleLbl="revTx" presStyleIdx="4" presStyleCnt="5"/>
      <dgm:spPr/>
      <dgm:t>
        <a:bodyPr/>
        <a:lstStyle/>
        <a:p>
          <a:endParaRPr lang="pt-BR"/>
        </a:p>
      </dgm:t>
    </dgm:pt>
    <dgm:pt modelId="{CB40B9A8-06A1-2447-B9EE-187A171CB9C1}" type="pres">
      <dgm:prSet presAssocID="{812E072A-703F-8E40-8EFF-DAAC27C604D5}" presName="vert2" presStyleCnt="0"/>
      <dgm:spPr/>
    </dgm:pt>
    <dgm:pt modelId="{FDFCED97-4B63-CA4F-85AA-EE4D17358F2B}" type="pres">
      <dgm:prSet presAssocID="{812E072A-703F-8E40-8EFF-DAAC27C604D5}" presName="thinLine2b" presStyleLbl="callout" presStyleIdx="2" presStyleCnt="3"/>
      <dgm:spPr/>
    </dgm:pt>
    <dgm:pt modelId="{D606D343-E251-F645-A8B7-AF81DECB1502}" type="pres">
      <dgm:prSet presAssocID="{812E072A-703F-8E40-8EFF-DAAC27C604D5}" presName="vertSpace2b" presStyleCnt="0"/>
      <dgm:spPr/>
    </dgm:pt>
  </dgm:ptLst>
  <dgm:cxnLst>
    <dgm:cxn modelId="{9EA472D5-E274-4C48-B2E8-85197750B98E}" srcId="{1A619CEC-E7FF-4659-AAC5-E3D90F1B1E6E}" destId="{93A58B29-3289-4E73-9807-375A9BB7E9D2}" srcOrd="0" destOrd="0" parTransId="{F9725D1F-A8CF-4912-A50D-8A28ED9B134B}" sibTransId="{611B9395-07C0-47EB-A58E-8EB1F0DA8A11}"/>
    <dgm:cxn modelId="{3EF36167-57AB-46B5-AD2D-37172A81D499}" type="presOf" srcId="{FFD85E38-4CB0-45C9-ACAD-B1D4E51E8AF7}" destId="{9F4A2851-9DE9-4CB3-9723-8B24C332EDB8}" srcOrd="0" destOrd="0" presId="urn:microsoft.com/office/officeart/2008/layout/LinedList"/>
    <dgm:cxn modelId="{6F41BF9D-4D06-4F15-B2C9-7620FC317FDD}" srcId="{93A58B29-3289-4E73-9807-375A9BB7E9D2}" destId="{27400EB8-3110-4666-8A57-EA83EECFA792}" srcOrd="0" destOrd="0" parTransId="{38024FB2-4434-4290-83A1-8BFDED0D030B}" sibTransId="{0D38519B-B2B8-47BD-975A-C323A90C26D4}"/>
    <dgm:cxn modelId="{0D309FFB-8680-43FC-B1EE-7367EDF55C05}" srcId="{93A58B29-3289-4E73-9807-375A9BB7E9D2}" destId="{FFD85E38-4CB0-45C9-ACAD-B1D4E51E8AF7}" srcOrd="1" destOrd="0" parTransId="{16125896-E7A4-4EE5-AD71-E6D81D17A21D}" sibTransId="{1C025023-E4C3-4743-8084-607C2EBDDF23}"/>
    <dgm:cxn modelId="{DCFF6639-3782-4838-9CE7-95D6F0C25816}" type="presOf" srcId="{93A58B29-3289-4E73-9807-375A9BB7E9D2}" destId="{F08AF970-A4DA-4BA5-9446-A75258034243}" srcOrd="0" destOrd="0" presId="urn:microsoft.com/office/officeart/2008/layout/LinedList"/>
    <dgm:cxn modelId="{71212768-0DC0-0840-AED6-3E956095FF6F}" type="presOf" srcId="{812E072A-703F-8E40-8EFF-DAAC27C604D5}" destId="{DDC19F1D-ED5F-AA4A-B144-457346ECE701}" srcOrd="0" destOrd="0" presId="urn:microsoft.com/office/officeart/2008/layout/LinedList"/>
    <dgm:cxn modelId="{CD1AFFFF-1E04-45D7-9CC6-DA690A293130}" type="presOf" srcId="{27400EB8-3110-4666-8A57-EA83EECFA792}" destId="{E5892055-FD2A-4883-86DF-6517EFDEC370}" srcOrd="0" destOrd="0" presId="urn:microsoft.com/office/officeart/2008/layout/LinedList"/>
    <dgm:cxn modelId="{0990C45A-95AB-42D4-9BD1-0477F862CEB4}" srcId="{27400EB8-3110-4666-8A57-EA83EECFA792}" destId="{1FF9E095-D815-47C7-9252-0A172A6989B9}" srcOrd="0" destOrd="0" parTransId="{A28E619F-425B-4BC1-8B59-6590C5E13677}" sibTransId="{907A7EA5-D2D1-48D2-BA04-206481822995}"/>
    <dgm:cxn modelId="{ED3B2841-8C5B-424A-94C6-BD8435E6D1FD}" type="presOf" srcId="{1A619CEC-E7FF-4659-AAC5-E3D90F1B1E6E}" destId="{6EA78D7C-15DF-4B56-97EA-A8DC1603573F}" srcOrd="0" destOrd="0" presId="urn:microsoft.com/office/officeart/2008/layout/LinedList"/>
    <dgm:cxn modelId="{B5678166-B984-8648-9231-A011E98F8B87}" srcId="{93A58B29-3289-4E73-9807-375A9BB7E9D2}" destId="{812E072A-703F-8E40-8EFF-DAAC27C604D5}" srcOrd="2" destOrd="0" parTransId="{9759AA33-A910-F74F-9A72-73F2AC976D8B}" sibTransId="{0893ED82-84FF-5240-86D6-65EFD11AF33E}"/>
    <dgm:cxn modelId="{8A8BEFA8-2A78-46A7-9944-F64C690274D9}" type="presOf" srcId="{1FF9E095-D815-47C7-9252-0A172A6989B9}" destId="{931E5A0F-2E99-4B36-914C-AD636EFD7E87}" srcOrd="0" destOrd="0" presId="urn:microsoft.com/office/officeart/2008/layout/LinedList"/>
    <dgm:cxn modelId="{4CCA08E5-AF29-492F-98F6-0088D58F3039}" type="presParOf" srcId="{6EA78D7C-15DF-4B56-97EA-A8DC1603573F}" destId="{476A66CD-C793-4A1E-9252-5D7CC78D70AD}" srcOrd="0" destOrd="0" presId="urn:microsoft.com/office/officeart/2008/layout/LinedList"/>
    <dgm:cxn modelId="{BC88A21C-72F1-4D7B-A792-18F11EA2310F}" type="presParOf" srcId="{6EA78D7C-15DF-4B56-97EA-A8DC1603573F}" destId="{4D01852C-4DB6-48F2-9B46-6B6BEC50F00D}" srcOrd="1" destOrd="0" presId="urn:microsoft.com/office/officeart/2008/layout/LinedList"/>
    <dgm:cxn modelId="{DF3EC999-FD51-44D4-9325-6FF4D151C281}" type="presParOf" srcId="{4D01852C-4DB6-48F2-9B46-6B6BEC50F00D}" destId="{F08AF970-A4DA-4BA5-9446-A75258034243}" srcOrd="0" destOrd="0" presId="urn:microsoft.com/office/officeart/2008/layout/LinedList"/>
    <dgm:cxn modelId="{24832B2C-EFC6-4953-85BC-B028733383F8}" type="presParOf" srcId="{4D01852C-4DB6-48F2-9B46-6B6BEC50F00D}" destId="{56E64247-75EC-4670-9A5C-7C00DCDAD4EC}" srcOrd="1" destOrd="0" presId="urn:microsoft.com/office/officeart/2008/layout/LinedList"/>
    <dgm:cxn modelId="{8BAA356A-BCE9-4D22-B3FB-6C305FAC3CB3}" type="presParOf" srcId="{56E64247-75EC-4670-9A5C-7C00DCDAD4EC}" destId="{BD098C01-DE8F-43EA-888F-9BD20F87E8E4}" srcOrd="0" destOrd="0" presId="urn:microsoft.com/office/officeart/2008/layout/LinedList"/>
    <dgm:cxn modelId="{018F078E-0886-4948-91E7-FD145AA563D3}" type="presParOf" srcId="{56E64247-75EC-4670-9A5C-7C00DCDAD4EC}" destId="{69055729-2D69-4AD9-AF75-2F45A09FD21B}" srcOrd="1" destOrd="0" presId="urn:microsoft.com/office/officeart/2008/layout/LinedList"/>
    <dgm:cxn modelId="{C5632B81-CE61-463C-8A2B-8D9F1EA9D3CB}" type="presParOf" srcId="{69055729-2D69-4AD9-AF75-2F45A09FD21B}" destId="{9A31316A-3260-4327-BDB2-88B34E594CB2}" srcOrd="0" destOrd="0" presId="urn:microsoft.com/office/officeart/2008/layout/LinedList"/>
    <dgm:cxn modelId="{5612A4B4-3D55-4EC2-ADA2-1F8B8C382686}" type="presParOf" srcId="{69055729-2D69-4AD9-AF75-2F45A09FD21B}" destId="{E5892055-FD2A-4883-86DF-6517EFDEC370}" srcOrd="1" destOrd="0" presId="urn:microsoft.com/office/officeart/2008/layout/LinedList"/>
    <dgm:cxn modelId="{6FA03F77-28BF-476C-8FE2-0DBDFCEF7744}" type="presParOf" srcId="{69055729-2D69-4AD9-AF75-2F45A09FD21B}" destId="{9278FB52-177C-4074-BBD8-2335E1F9223D}" srcOrd="2" destOrd="0" presId="urn:microsoft.com/office/officeart/2008/layout/LinedList"/>
    <dgm:cxn modelId="{A9D39367-0B4A-4B24-A970-7F12CCDEEA5F}" type="presParOf" srcId="{9278FB52-177C-4074-BBD8-2335E1F9223D}" destId="{A2A51853-B423-4817-88CB-6B0DB61AFFFB}" srcOrd="0" destOrd="0" presId="urn:microsoft.com/office/officeart/2008/layout/LinedList"/>
    <dgm:cxn modelId="{75F6200C-12C5-4C8E-B548-FEB88968AC03}" type="presParOf" srcId="{A2A51853-B423-4817-88CB-6B0DB61AFFFB}" destId="{A5A593FC-3161-4AAE-9660-F9D50BE22033}" srcOrd="0" destOrd="0" presId="urn:microsoft.com/office/officeart/2008/layout/LinedList"/>
    <dgm:cxn modelId="{71C1A27A-463F-457A-AABE-D17DF7ECBB8F}" type="presParOf" srcId="{A2A51853-B423-4817-88CB-6B0DB61AFFFB}" destId="{931E5A0F-2E99-4B36-914C-AD636EFD7E87}" srcOrd="1" destOrd="0" presId="urn:microsoft.com/office/officeart/2008/layout/LinedList"/>
    <dgm:cxn modelId="{4051C6C6-9EA0-49EF-B9A1-A252D75A2361}" type="presParOf" srcId="{A2A51853-B423-4817-88CB-6B0DB61AFFFB}" destId="{5C2512BF-7966-4EF6-BED7-8168D0E3AA59}" srcOrd="2" destOrd="0" presId="urn:microsoft.com/office/officeart/2008/layout/LinedList"/>
    <dgm:cxn modelId="{C6B6D6B4-49EB-4BFA-AF86-9F30EFB8536C}" type="presParOf" srcId="{56E64247-75EC-4670-9A5C-7C00DCDAD4EC}" destId="{C8B3AFFC-0A53-4B33-95A1-36929C8C4E81}" srcOrd="2" destOrd="0" presId="urn:microsoft.com/office/officeart/2008/layout/LinedList"/>
    <dgm:cxn modelId="{8F8F9CA1-E793-4201-A6FD-B0BCFA3E1E4F}" type="presParOf" srcId="{56E64247-75EC-4670-9A5C-7C00DCDAD4EC}" destId="{81BD8379-3583-4193-8973-D462B9B09BD7}" srcOrd="3" destOrd="0" presId="urn:microsoft.com/office/officeart/2008/layout/LinedList"/>
    <dgm:cxn modelId="{12E47571-79DB-4F78-91FF-AB29CD9DCCA9}" type="presParOf" srcId="{56E64247-75EC-4670-9A5C-7C00DCDAD4EC}" destId="{CC84F7B8-080D-4464-B45A-640888B5D779}" srcOrd="4" destOrd="0" presId="urn:microsoft.com/office/officeart/2008/layout/LinedList"/>
    <dgm:cxn modelId="{74BAE672-4EEF-4969-9D99-4EDD70AD317A}" type="presParOf" srcId="{CC84F7B8-080D-4464-B45A-640888B5D779}" destId="{898CFECC-C0C0-41A4-90E4-0BAB85A4C778}" srcOrd="0" destOrd="0" presId="urn:microsoft.com/office/officeart/2008/layout/LinedList"/>
    <dgm:cxn modelId="{99BAE900-C155-4FD2-8CA4-25563BEEF918}" type="presParOf" srcId="{CC84F7B8-080D-4464-B45A-640888B5D779}" destId="{9F4A2851-9DE9-4CB3-9723-8B24C332EDB8}" srcOrd="1" destOrd="0" presId="urn:microsoft.com/office/officeart/2008/layout/LinedList"/>
    <dgm:cxn modelId="{0DB83486-7696-41A1-BFE0-E89867749A00}" type="presParOf" srcId="{CC84F7B8-080D-4464-B45A-640888B5D779}" destId="{DC0D47A5-8BA8-48BF-B93B-ABD519317604}" srcOrd="2" destOrd="0" presId="urn:microsoft.com/office/officeart/2008/layout/LinedList"/>
    <dgm:cxn modelId="{B4F0F25F-2F44-49C7-AFB5-C216452DE969}" type="presParOf" srcId="{56E64247-75EC-4670-9A5C-7C00DCDAD4EC}" destId="{C75A6AC0-7F8A-4C81-A4CE-F1C9DBB9CA45}" srcOrd="5" destOrd="0" presId="urn:microsoft.com/office/officeart/2008/layout/LinedList"/>
    <dgm:cxn modelId="{077F1E75-B7AD-48F9-B08E-97F67CD11179}" type="presParOf" srcId="{56E64247-75EC-4670-9A5C-7C00DCDAD4EC}" destId="{1F7956E3-1975-4A4D-B81B-B91B094F4289}" srcOrd="6" destOrd="0" presId="urn:microsoft.com/office/officeart/2008/layout/LinedList"/>
    <dgm:cxn modelId="{5961C759-5C6F-C142-BB8D-262FDD64BD0F}" type="presParOf" srcId="{56E64247-75EC-4670-9A5C-7C00DCDAD4EC}" destId="{02AEB09A-BC29-FA4B-B50F-DAD555DC0214}" srcOrd="7" destOrd="0" presId="urn:microsoft.com/office/officeart/2008/layout/LinedList"/>
    <dgm:cxn modelId="{1C792F8D-77D4-7F42-80FE-9B4B091DB59E}" type="presParOf" srcId="{02AEB09A-BC29-FA4B-B50F-DAD555DC0214}" destId="{3194CD19-5B87-0045-A213-3754E7A11E82}" srcOrd="0" destOrd="0" presId="urn:microsoft.com/office/officeart/2008/layout/LinedList"/>
    <dgm:cxn modelId="{A9ABA467-9AB9-E640-AB26-058C28C06D5C}" type="presParOf" srcId="{02AEB09A-BC29-FA4B-B50F-DAD555DC0214}" destId="{DDC19F1D-ED5F-AA4A-B144-457346ECE701}" srcOrd="1" destOrd="0" presId="urn:microsoft.com/office/officeart/2008/layout/LinedList"/>
    <dgm:cxn modelId="{327BF8D9-41F5-E141-B229-7460AEB01DB9}" type="presParOf" srcId="{02AEB09A-BC29-FA4B-B50F-DAD555DC0214}" destId="{CB40B9A8-06A1-2447-B9EE-187A171CB9C1}" srcOrd="2" destOrd="0" presId="urn:microsoft.com/office/officeart/2008/layout/LinedList"/>
    <dgm:cxn modelId="{07854541-62CB-4D43-B4EA-CE0AC966A7C7}" type="presParOf" srcId="{56E64247-75EC-4670-9A5C-7C00DCDAD4EC}" destId="{FDFCED97-4B63-CA4F-85AA-EE4D17358F2B}" srcOrd="8" destOrd="0" presId="urn:microsoft.com/office/officeart/2008/layout/LinedList"/>
    <dgm:cxn modelId="{217A57A8-EBA8-AB44-B149-D0B9746CAEBA}" type="presParOf" srcId="{56E64247-75EC-4670-9A5C-7C00DCDAD4EC}" destId="{D606D343-E251-F645-A8B7-AF81DECB150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B8AC46-EFF1-4CC4-8482-C7C7DA950E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46AC0246-5F30-4B9D-92FD-C7A956ADF8CF}">
      <dgm:prSet phldrT="[Texto]"/>
      <dgm:spPr/>
      <dgm:t>
        <a:bodyPr/>
        <a:lstStyle/>
        <a:p>
          <a:r>
            <a:rPr lang="pt-BR" dirty="0" smtClean="0"/>
            <a:t>Mecanismo de ação</a:t>
          </a:r>
          <a:endParaRPr lang="pt-BR" dirty="0"/>
        </a:p>
      </dgm:t>
    </dgm:pt>
    <dgm:pt modelId="{ECAA9739-C229-46F9-A196-3104760C3C5D}" type="parTrans" cxnId="{77800841-80B9-48AA-B01A-AD16EB04BAFF}">
      <dgm:prSet/>
      <dgm:spPr/>
      <dgm:t>
        <a:bodyPr/>
        <a:lstStyle/>
        <a:p>
          <a:endParaRPr lang="pt-BR"/>
        </a:p>
      </dgm:t>
    </dgm:pt>
    <dgm:pt modelId="{CCDD36F5-F456-4552-81F0-A27FCD5F4A82}" type="sibTrans" cxnId="{77800841-80B9-48AA-B01A-AD16EB04BAFF}">
      <dgm:prSet/>
      <dgm:spPr/>
      <dgm:t>
        <a:bodyPr/>
        <a:lstStyle/>
        <a:p>
          <a:endParaRPr lang="pt-BR"/>
        </a:p>
      </dgm:t>
    </dgm:pt>
    <dgm:pt modelId="{86B08D9D-6813-4097-B4AA-330D4DF28A01}">
      <dgm:prSet phldrT="[Texto]" custT="1"/>
      <dgm:spPr/>
      <dgm:t>
        <a:bodyPr/>
        <a:lstStyle/>
        <a:p>
          <a:r>
            <a:rPr lang="pt-BR" sz="3600" dirty="0" smtClean="0"/>
            <a:t>Bloqueio acentuado dos canais de sódio dependentes de voltagem</a:t>
          </a:r>
        </a:p>
      </dgm:t>
    </dgm:pt>
    <dgm:pt modelId="{F17950F5-4492-4652-A417-136E08D93378}" type="parTrans" cxnId="{139E4837-1853-4171-8166-E41D88F2E647}">
      <dgm:prSet/>
      <dgm:spPr/>
      <dgm:t>
        <a:bodyPr/>
        <a:lstStyle/>
        <a:p>
          <a:endParaRPr lang="pt-BR"/>
        </a:p>
      </dgm:t>
    </dgm:pt>
    <dgm:pt modelId="{8878128F-9805-4DCB-BE5B-2B8E6EE1E5B5}" type="sibTrans" cxnId="{139E4837-1853-4171-8166-E41D88F2E647}">
      <dgm:prSet/>
      <dgm:spPr/>
      <dgm:t>
        <a:bodyPr/>
        <a:lstStyle/>
        <a:p>
          <a:endParaRPr lang="pt-BR"/>
        </a:p>
      </dgm:t>
    </dgm:pt>
    <dgm:pt modelId="{8C2FEB27-994D-7247-960E-8731D6496B1D}">
      <dgm:prSet phldrT="[Texto]" custT="1"/>
      <dgm:spPr/>
      <dgm:t>
        <a:bodyPr/>
        <a:lstStyle/>
        <a:p>
          <a:r>
            <a:rPr lang="en-US" sz="4000" dirty="0" err="1" smtClean="0"/>
            <a:t>Nāo</a:t>
          </a:r>
          <a:r>
            <a:rPr lang="en-US" sz="4000" dirty="0" smtClean="0"/>
            <a:t> </a:t>
          </a:r>
          <a:r>
            <a:rPr lang="en-US" sz="4000" dirty="0" err="1" smtClean="0"/>
            <a:t>altera</a:t>
          </a:r>
          <a:r>
            <a:rPr lang="en-US" sz="4000" dirty="0" smtClean="0"/>
            <a:t> DPA </a:t>
          </a:r>
          <a:r>
            <a:rPr lang="en-US" sz="4000" dirty="0" err="1" smtClean="0"/>
            <a:t>nem</a:t>
          </a:r>
          <a:r>
            <a:rPr lang="en-US" sz="4000" dirty="0" smtClean="0"/>
            <a:t> RPE</a:t>
          </a:r>
        </a:p>
      </dgm:t>
    </dgm:pt>
    <dgm:pt modelId="{53703E35-C1E4-5B4C-ADB0-3FCCEC09572D}" type="parTrans" cxnId="{B03CC9E4-5924-CB4D-A246-4A5074A1C837}">
      <dgm:prSet/>
      <dgm:spPr/>
      <dgm:t>
        <a:bodyPr/>
        <a:lstStyle/>
        <a:p>
          <a:endParaRPr lang="pt-BR"/>
        </a:p>
      </dgm:t>
    </dgm:pt>
    <dgm:pt modelId="{F64E8A67-A125-8549-9248-D0D477244CAF}" type="sibTrans" cxnId="{B03CC9E4-5924-CB4D-A246-4A5074A1C837}">
      <dgm:prSet/>
      <dgm:spPr/>
      <dgm:t>
        <a:bodyPr/>
        <a:lstStyle/>
        <a:p>
          <a:endParaRPr lang="pt-BR"/>
        </a:p>
      </dgm:t>
    </dgm:pt>
    <dgm:pt modelId="{EA466CDE-42C8-436D-BB19-BF2BE838EF8E}">
      <dgm:prSet phldrT="[Texto]" custT="1"/>
      <dgm:spPr/>
      <dgm:t>
        <a:bodyPr/>
        <a:lstStyle/>
        <a:p>
          <a:r>
            <a:rPr lang="pt-BR" sz="4000" dirty="0" smtClean="0"/>
            <a:t>A</a:t>
          </a:r>
          <a:r>
            <a:rPr lang="en-US" sz="4000" dirty="0" err="1" smtClean="0"/>
            <a:t>çāo</a:t>
          </a:r>
          <a:r>
            <a:rPr lang="en-US" sz="4000" dirty="0" smtClean="0"/>
            <a:t> forte</a:t>
          </a:r>
          <a:endParaRPr lang="pt-BR" sz="4000" dirty="0" smtClean="0"/>
        </a:p>
      </dgm:t>
    </dgm:pt>
    <dgm:pt modelId="{21D203AE-75E6-4A89-9E8B-5BD53684542F}" type="parTrans" cxnId="{FCA2F9C9-E1CD-4ABB-B836-E3267BF1005F}">
      <dgm:prSet/>
      <dgm:spPr/>
      <dgm:t>
        <a:bodyPr/>
        <a:lstStyle/>
        <a:p>
          <a:endParaRPr lang="pt-BR"/>
        </a:p>
      </dgm:t>
    </dgm:pt>
    <dgm:pt modelId="{6231EF0E-A85A-4AB0-9306-E057BA0E0BCD}" type="sibTrans" cxnId="{FCA2F9C9-E1CD-4ABB-B836-E3267BF1005F}">
      <dgm:prSet/>
      <dgm:spPr/>
      <dgm:t>
        <a:bodyPr/>
        <a:lstStyle/>
        <a:p>
          <a:endParaRPr lang="pt-BR"/>
        </a:p>
      </dgm:t>
    </dgm:pt>
    <dgm:pt modelId="{D9D0496F-11DB-4D24-864D-1812BA5EE56A}" type="pres">
      <dgm:prSet presAssocID="{9BB8AC46-EFF1-4CC4-8482-C7C7DA950E0C}" presName="vert0" presStyleCnt="0">
        <dgm:presLayoutVars>
          <dgm:dir/>
          <dgm:animOne val="branch"/>
          <dgm:animLvl val="lvl"/>
        </dgm:presLayoutVars>
      </dgm:prSet>
      <dgm:spPr/>
      <dgm:t>
        <a:bodyPr/>
        <a:lstStyle/>
        <a:p>
          <a:endParaRPr lang="pt-BR"/>
        </a:p>
      </dgm:t>
    </dgm:pt>
    <dgm:pt modelId="{0CEA660E-C950-45E6-9217-2C00BE8CF326}" type="pres">
      <dgm:prSet presAssocID="{46AC0246-5F30-4B9D-92FD-C7A956ADF8CF}" presName="thickLine" presStyleLbl="alignNode1" presStyleIdx="0" presStyleCnt="1"/>
      <dgm:spPr/>
    </dgm:pt>
    <dgm:pt modelId="{91249837-9219-4E64-97C1-86C34088B61C}" type="pres">
      <dgm:prSet presAssocID="{46AC0246-5F30-4B9D-92FD-C7A956ADF8CF}" presName="horz1" presStyleCnt="0"/>
      <dgm:spPr/>
    </dgm:pt>
    <dgm:pt modelId="{9D8BB394-684B-461B-82B5-852E1B7AB124}" type="pres">
      <dgm:prSet presAssocID="{46AC0246-5F30-4B9D-92FD-C7A956ADF8CF}" presName="tx1" presStyleLbl="revTx" presStyleIdx="0" presStyleCnt="4"/>
      <dgm:spPr/>
      <dgm:t>
        <a:bodyPr/>
        <a:lstStyle/>
        <a:p>
          <a:endParaRPr lang="pt-BR"/>
        </a:p>
      </dgm:t>
    </dgm:pt>
    <dgm:pt modelId="{E44D3A70-10BC-4998-ACA8-FB1B8B12A588}" type="pres">
      <dgm:prSet presAssocID="{46AC0246-5F30-4B9D-92FD-C7A956ADF8CF}" presName="vert1" presStyleCnt="0"/>
      <dgm:spPr/>
    </dgm:pt>
    <dgm:pt modelId="{B99D527C-BACE-4285-9190-85F1D71EBFDC}" type="pres">
      <dgm:prSet presAssocID="{86B08D9D-6813-4097-B4AA-330D4DF28A01}" presName="vertSpace2a" presStyleCnt="0"/>
      <dgm:spPr/>
    </dgm:pt>
    <dgm:pt modelId="{2268E43F-D133-4E98-A770-C45A2A08734F}" type="pres">
      <dgm:prSet presAssocID="{86B08D9D-6813-4097-B4AA-330D4DF28A01}" presName="horz2" presStyleCnt="0"/>
      <dgm:spPr/>
    </dgm:pt>
    <dgm:pt modelId="{5BB55833-43E1-4BEB-9AA9-22A5BFB647CE}" type="pres">
      <dgm:prSet presAssocID="{86B08D9D-6813-4097-B4AA-330D4DF28A01}" presName="horzSpace2" presStyleCnt="0"/>
      <dgm:spPr/>
    </dgm:pt>
    <dgm:pt modelId="{A5D54B4C-FF46-4305-9F9B-FD16421E7AA7}" type="pres">
      <dgm:prSet presAssocID="{86B08D9D-6813-4097-B4AA-330D4DF28A01}" presName="tx2" presStyleLbl="revTx" presStyleIdx="1" presStyleCnt="4" custScaleY="166562"/>
      <dgm:spPr/>
      <dgm:t>
        <a:bodyPr/>
        <a:lstStyle/>
        <a:p>
          <a:endParaRPr lang="pt-BR"/>
        </a:p>
      </dgm:t>
    </dgm:pt>
    <dgm:pt modelId="{4404186F-29E8-4BA4-B4A8-31D1A1FD8EAA}" type="pres">
      <dgm:prSet presAssocID="{86B08D9D-6813-4097-B4AA-330D4DF28A01}" presName="vert2" presStyleCnt="0"/>
      <dgm:spPr/>
    </dgm:pt>
    <dgm:pt modelId="{1A773925-A335-4553-B487-A62B3DD4C8FC}" type="pres">
      <dgm:prSet presAssocID="{86B08D9D-6813-4097-B4AA-330D4DF28A01}" presName="thinLine2b" presStyleLbl="callout" presStyleIdx="0" presStyleCnt="3"/>
      <dgm:spPr/>
    </dgm:pt>
    <dgm:pt modelId="{E01D6336-7DFA-4B45-858C-D7D04733A6C3}" type="pres">
      <dgm:prSet presAssocID="{86B08D9D-6813-4097-B4AA-330D4DF28A01}" presName="vertSpace2b" presStyleCnt="0"/>
      <dgm:spPr/>
    </dgm:pt>
    <dgm:pt modelId="{F41CAF4F-8B6B-4BE5-94C4-4623F09168BF}" type="pres">
      <dgm:prSet presAssocID="{EA466CDE-42C8-436D-BB19-BF2BE838EF8E}" presName="horz2" presStyleCnt="0"/>
      <dgm:spPr/>
    </dgm:pt>
    <dgm:pt modelId="{A30F86AB-7589-4179-8C12-50C7AD1FCB46}" type="pres">
      <dgm:prSet presAssocID="{EA466CDE-42C8-436D-BB19-BF2BE838EF8E}" presName="horzSpace2" presStyleCnt="0"/>
      <dgm:spPr/>
    </dgm:pt>
    <dgm:pt modelId="{2FBB6D03-9840-46B6-8A27-823A2C8991C1}" type="pres">
      <dgm:prSet presAssocID="{EA466CDE-42C8-436D-BB19-BF2BE838EF8E}" presName="tx2" presStyleLbl="revTx" presStyleIdx="2" presStyleCnt="4"/>
      <dgm:spPr/>
      <dgm:t>
        <a:bodyPr/>
        <a:lstStyle/>
        <a:p>
          <a:endParaRPr lang="pt-BR"/>
        </a:p>
      </dgm:t>
    </dgm:pt>
    <dgm:pt modelId="{88FDE0F5-96D7-4166-BB7B-429D85E1EFCE}" type="pres">
      <dgm:prSet presAssocID="{EA466CDE-42C8-436D-BB19-BF2BE838EF8E}" presName="vert2" presStyleCnt="0"/>
      <dgm:spPr/>
    </dgm:pt>
    <dgm:pt modelId="{9A9A197E-C85D-4C7D-9AA5-ECCA28625388}" type="pres">
      <dgm:prSet presAssocID="{EA466CDE-42C8-436D-BB19-BF2BE838EF8E}" presName="thinLine2b" presStyleLbl="callout" presStyleIdx="1" presStyleCnt="3"/>
      <dgm:spPr/>
    </dgm:pt>
    <dgm:pt modelId="{F11C91B9-CBB6-4E22-B28E-19476B7BB8B8}" type="pres">
      <dgm:prSet presAssocID="{EA466CDE-42C8-436D-BB19-BF2BE838EF8E}" presName="vertSpace2b" presStyleCnt="0"/>
      <dgm:spPr/>
    </dgm:pt>
    <dgm:pt modelId="{8A821FD2-A244-2344-9B61-B26BDA04CA5D}" type="pres">
      <dgm:prSet presAssocID="{8C2FEB27-994D-7247-960E-8731D6496B1D}" presName="horz2" presStyleCnt="0"/>
      <dgm:spPr/>
    </dgm:pt>
    <dgm:pt modelId="{BD8D9240-17DA-EB4B-9A17-E8A07BD5B8FA}" type="pres">
      <dgm:prSet presAssocID="{8C2FEB27-994D-7247-960E-8731D6496B1D}" presName="horzSpace2" presStyleCnt="0"/>
      <dgm:spPr/>
    </dgm:pt>
    <dgm:pt modelId="{9285D85F-0D5F-3242-A7A1-EC2C0B00AE5B}" type="pres">
      <dgm:prSet presAssocID="{8C2FEB27-994D-7247-960E-8731D6496B1D}" presName="tx2" presStyleLbl="revTx" presStyleIdx="3" presStyleCnt="4"/>
      <dgm:spPr/>
      <dgm:t>
        <a:bodyPr/>
        <a:lstStyle/>
        <a:p>
          <a:endParaRPr lang="pt-BR"/>
        </a:p>
      </dgm:t>
    </dgm:pt>
    <dgm:pt modelId="{14C083F6-0D5E-0346-A02B-D464EF94292F}" type="pres">
      <dgm:prSet presAssocID="{8C2FEB27-994D-7247-960E-8731D6496B1D}" presName="vert2" presStyleCnt="0"/>
      <dgm:spPr/>
    </dgm:pt>
    <dgm:pt modelId="{A932D503-362B-5B4D-832B-755B12C6D715}" type="pres">
      <dgm:prSet presAssocID="{8C2FEB27-994D-7247-960E-8731D6496B1D}" presName="thinLine2b" presStyleLbl="callout" presStyleIdx="2" presStyleCnt="3"/>
      <dgm:spPr/>
    </dgm:pt>
    <dgm:pt modelId="{01589A59-087F-B440-A74B-4A363A527D86}" type="pres">
      <dgm:prSet presAssocID="{8C2FEB27-994D-7247-960E-8731D6496B1D}" presName="vertSpace2b" presStyleCnt="0"/>
      <dgm:spPr/>
    </dgm:pt>
  </dgm:ptLst>
  <dgm:cxnLst>
    <dgm:cxn modelId="{139E4837-1853-4171-8166-E41D88F2E647}" srcId="{46AC0246-5F30-4B9D-92FD-C7A956ADF8CF}" destId="{86B08D9D-6813-4097-B4AA-330D4DF28A01}" srcOrd="0" destOrd="0" parTransId="{F17950F5-4492-4652-A417-136E08D93378}" sibTransId="{8878128F-9805-4DCB-BE5B-2B8E6EE1E5B5}"/>
    <dgm:cxn modelId="{FCA2F9C9-E1CD-4ABB-B836-E3267BF1005F}" srcId="{46AC0246-5F30-4B9D-92FD-C7A956ADF8CF}" destId="{EA466CDE-42C8-436D-BB19-BF2BE838EF8E}" srcOrd="1" destOrd="0" parTransId="{21D203AE-75E6-4A89-9E8B-5BD53684542F}" sibTransId="{6231EF0E-A85A-4AB0-9306-E057BA0E0BCD}"/>
    <dgm:cxn modelId="{C4B47210-0F39-E94B-AF0B-4A44A48BA56E}" type="presOf" srcId="{8C2FEB27-994D-7247-960E-8731D6496B1D}" destId="{9285D85F-0D5F-3242-A7A1-EC2C0B00AE5B}" srcOrd="0" destOrd="0" presId="urn:microsoft.com/office/officeart/2008/layout/LinedList"/>
    <dgm:cxn modelId="{A49AE9BD-1719-498C-A37E-C904392E785F}" type="presOf" srcId="{46AC0246-5F30-4B9D-92FD-C7A956ADF8CF}" destId="{9D8BB394-684B-461B-82B5-852E1B7AB124}" srcOrd="0" destOrd="0" presId="urn:microsoft.com/office/officeart/2008/layout/LinedList"/>
    <dgm:cxn modelId="{544E2F81-E412-4ADC-9127-69F61BD0927F}" type="presOf" srcId="{86B08D9D-6813-4097-B4AA-330D4DF28A01}" destId="{A5D54B4C-FF46-4305-9F9B-FD16421E7AA7}" srcOrd="0" destOrd="0" presId="urn:microsoft.com/office/officeart/2008/layout/LinedList"/>
    <dgm:cxn modelId="{9D7310CA-BFC4-4735-902F-70EE49405EEF}" type="presOf" srcId="{9BB8AC46-EFF1-4CC4-8482-C7C7DA950E0C}" destId="{D9D0496F-11DB-4D24-864D-1812BA5EE56A}" srcOrd="0" destOrd="0" presId="urn:microsoft.com/office/officeart/2008/layout/LinedList"/>
    <dgm:cxn modelId="{3A035CC1-C42A-4264-84BA-CA3FBE4CBB23}" type="presOf" srcId="{EA466CDE-42C8-436D-BB19-BF2BE838EF8E}" destId="{2FBB6D03-9840-46B6-8A27-823A2C8991C1}" srcOrd="0" destOrd="0" presId="urn:microsoft.com/office/officeart/2008/layout/LinedList"/>
    <dgm:cxn modelId="{B03CC9E4-5924-CB4D-A246-4A5074A1C837}" srcId="{46AC0246-5F30-4B9D-92FD-C7A956ADF8CF}" destId="{8C2FEB27-994D-7247-960E-8731D6496B1D}" srcOrd="2" destOrd="0" parTransId="{53703E35-C1E4-5B4C-ADB0-3FCCEC09572D}" sibTransId="{F64E8A67-A125-8549-9248-D0D477244CAF}"/>
    <dgm:cxn modelId="{77800841-80B9-48AA-B01A-AD16EB04BAFF}" srcId="{9BB8AC46-EFF1-4CC4-8482-C7C7DA950E0C}" destId="{46AC0246-5F30-4B9D-92FD-C7A956ADF8CF}" srcOrd="0" destOrd="0" parTransId="{ECAA9739-C229-46F9-A196-3104760C3C5D}" sibTransId="{CCDD36F5-F456-4552-81F0-A27FCD5F4A82}"/>
    <dgm:cxn modelId="{82D2075C-AE74-4FF7-AC23-ABF50B8491F0}" type="presParOf" srcId="{D9D0496F-11DB-4D24-864D-1812BA5EE56A}" destId="{0CEA660E-C950-45E6-9217-2C00BE8CF326}" srcOrd="0" destOrd="0" presId="urn:microsoft.com/office/officeart/2008/layout/LinedList"/>
    <dgm:cxn modelId="{9DF92E2A-F674-42CF-87A6-96199BDBB76A}" type="presParOf" srcId="{D9D0496F-11DB-4D24-864D-1812BA5EE56A}" destId="{91249837-9219-4E64-97C1-86C34088B61C}" srcOrd="1" destOrd="0" presId="urn:microsoft.com/office/officeart/2008/layout/LinedList"/>
    <dgm:cxn modelId="{43215FCA-175F-442D-8DCF-F1C84871AD73}" type="presParOf" srcId="{91249837-9219-4E64-97C1-86C34088B61C}" destId="{9D8BB394-684B-461B-82B5-852E1B7AB124}" srcOrd="0" destOrd="0" presId="urn:microsoft.com/office/officeart/2008/layout/LinedList"/>
    <dgm:cxn modelId="{DFCD31E2-B09F-4EEC-B5BA-77D57197CE44}" type="presParOf" srcId="{91249837-9219-4E64-97C1-86C34088B61C}" destId="{E44D3A70-10BC-4998-ACA8-FB1B8B12A588}" srcOrd="1" destOrd="0" presId="urn:microsoft.com/office/officeart/2008/layout/LinedList"/>
    <dgm:cxn modelId="{CAEAC8A2-C9E3-4F92-B040-FC2C3AA11A00}" type="presParOf" srcId="{E44D3A70-10BC-4998-ACA8-FB1B8B12A588}" destId="{B99D527C-BACE-4285-9190-85F1D71EBFDC}" srcOrd="0" destOrd="0" presId="urn:microsoft.com/office/officeart/2008/layout/LinedList"/>
    <dgm:cxn modelId="{688BE441-99D5-4D54-B0CE-2CDED6818A3E}" type="presParOf" srcId="{E44D3A70-10BC-4998-ACA8-FB1B8B12A588}" destId="{2268E43F-D133-4E98-A770-C45A2A08734F}" srcOrd="1" destOrd="0" presId="urn:microsoft.com/office/officeart/2008/layout/LinedList"/>
    <dgm:cxn modelId="{CCF1DD02-5655-4966-BCA2-E22CE0B1C26C}" type="presParOf" srcId="{2268E43F-D133-4E98-A770-C45A2A08734F}" destId="{5BB55833-43E1-4BEB-9AA9-22A5BFB647CE}" srcOrd="0" destOrd="0" presId="urn:microsoft.com/office/officeart/2008/layout/LinedList"/>
    <dgm:cxn modelId="{61C11475-94F5-4D1D-BE05-8263650411E7}" type="presParOf" srcId="{2268E43F-D133-4E98-A770-C45A2A08734F}" destId="{A5D54B4C-FF46-4305-9F9B-FD16421E7AA7}" srcOrd="1" destOrd="0" presId="urn:microsoft.com/office/officeart/2008/layout/LinedList"/>
    <dgm:cxn modelId="{84EBDE19-4D5F-43B0-996A-AA78C5C4C190}" type="presParOf" srcId="{2268E43F-D133-4E98-A770-C45A2A08734F}" destId="{4404186F-29E8-4BA4-B4A8-31D1A1FD8EAA}" srcOrd="2" destOrd="0" presId="urn:microsoft.com/office/officeart/2008/layout/LinedList"/>
    <dgm:cxn modelId="{63E875F6-0601-4099-BA08-69B8996ACD81}" type="presParOf" srcId="{E44D3A70-10BC-4998-ACA8-FB1B8B12A588}" destId="{1A773925-A335-4553-B487-A62B3DD4C8FC}" srcOrd="2" destOrd="0" presId="urn:microsoft.com/office/officeart/2008/layout/LinedList"/>
    <dgm:cxn modelId="{843D5EF8-72DA-4DC3-9323-2EA0D8BB99D9}" type="presParOf" srcId="{E44D3A70-10BC-4998-ACA8-FB1B8B12A588}" destId="{E01D6336-7DFA-4B45-858C-D7D04733A6C3}" srcOrd="3" destOrd="0" presId="urn:microsoft.com/office/officeart/2008/layout/LinedList"/>
    <dgm:cxn modelId="{42B880D5-FCF6-4CEE-8819-417BF1BCE654}" type="presParOf" srcId="{E44D3A70-10BC-4998-ACA8-FB1B8B12A588}" destId="{F41CAF4F-8B6B-4BE5-94C4-4623F09168BF}" srcOrd="4" destOrd="0" presId="urn:microsoft.com/office/officeart/2008/layout/LinedList"/>
    <dgm:cxn modelId="{2313CC84-17DE-48AD-A42E-7D8696E3E2AF}" type="presParOf" srcId="{F41CAF4F-8B6B-4BE5-94C4-4623F09168BF}" destId="{A30F86AB-7589-4179-8C12-50C7AD1FCB46}" srcOrd="0" destOrd="0" presId="urn:microsoft.com/office/officeart/2008/layout/LinedList"/>
    <dgm:cxn modelId="{4DE14DE1-35D9-4DA4-B5D8-649239D1C2AC}" type="presParOf" srcId="{F41CAF4F-8B6B-4BE5-94C4-4623F09168BF}" destId="{2FBB6D03-9840-46B6-8A27-823A2C8991C1}" srcOrd="1" destOrd="0" presId="urn:microsoft.com/office/officeart/2008/layout/LinedList"/>
    <dgm:cxn modelId="{73CCFED9-E93B-42DB-A5E5-083A2911A674}" type="presParOf" srcId="{F41CAF4F-8B6B-4BE5-94C4-4623F09168BF}" destId="{88FDE0F5-96D7-4166-BB7B-429D85E1EFCE}" srcOrd="2" destOrd="0" presId="urn:microsoft.com/office/officeart/2008/layout/LinedList"/>
    <dgm:cxn modelId="{4565BB73-12E3-4006-8898-2D1DAF73A019}" type="presParOf" srcId="{E44D3A70-10BC-4998-ACA8-FB1B8B12A588}" destId="{9A9A197E-C85D-4C7D-9AA5-ECCA28625388}" srcOrd="5" destOrd="0" presId="urn:microsoft.com/office/officeart/2008/layout/LinedList"/>
    <dgm:cxn modelId="{6596A71F-7424-4987-ABC8-4AA8DDA7133B}" type="presParOf" srcId="{E44D3A70-10BC-4998-ACA8-FB1B8B12A588}" destId="{F11C91B9-CBB6-4E22-B28E-19476B7BB8B8}" srcOrd="6" destOrd="0" presId="urn:microsoft.com/office/officeart/2008/layout/LinedList"/>
    <dgm:cxn modelId="{C256AE7F-73BE-664A-88CC-B494C105D09B}" type="presParOf" srcId="{E44D3A70-10BC-4998-ACA8-FB1B8B12A588}" destId="{8A821FD2-A244-2344-9B61-B26BDA04CA5D}" srcOrd="7" destOrd="0" presId="urn:microsoft.com/office/officeart/2008/layout/LinedList"/>
    <dgm:cxn modelId="{00D46F2C-D3B9-E644-955A-1D9C145F5B2B}" type="presParOf" srcId="{8A821FD2-A244-2344-9B61-B26BDA04CA5D}" destId="{BD8D9240-17DA-EB4B-9A17-E8A07BD5B8FA}" srcOrd="0" destOrd="0" presId="urn:microsoft.com/office/officeart/2008/layout/LinedList"/>
    <dgm:cxn modelId="{4EA462A1-80D0-6E41-973F-94E1198CCD9C}" type="presParOf" srcId="{8A821FD2-A244-2344-9B61-B26BDA04CA5D}" destId="{9285D85F-0D5F-3242-A7A1-EC2C0B00AE5B}" srcOrd="1" destOrd="0" presId="urn:microsoft.com/office/officeart/2008/layout/LinedList"/>
    <dgm:cxn modelId="{555C61E2-DA7E-EA49-AAFD-2BCFEB84DC72}" type="presParOf" srcId="{8A821FD2-A244-2344-9B61-B26BDA04CA5D}" destId="{14C083F6-0D5E-0346-A02B-D464EF94292F}" srcOrd="2" destOrd="0" presId="urn:microsoft.com/office/officeart/2008/layout/LinedList"/>
    <dgm:cxn modelId="{7C00632C-F7B2-0A43-92C9-053C1A7A9C1E}" type="presParOf" srcId="{E44D3A70-10BC-4998-ACA8-FB1B8B12A588}" destId="{A932D503-362B-5B4D-832B-755B12C6D715}" srcOrd="8" destOrd="0" presId="urn:microsoft.com/office/officeart/2008/layout/LinedList"/>
    <dgm:cxn modelId="{BFC79341-BBEB-A94C-93F5-7ADA3E5F27EB}" type="presParOf" srcId="{E44D3A70-10BC-4998-ACA8-FB1B8B12A588}" destId="{01589A59-087F-B440-A74B-4A363A527D8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5BEFCB1-EB6F-4575-8ED5-0FE977663BB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t-BR"/>
        </a:p>
      </dgm:t>
    </dgm:pt>
    <dgm:pt modelId="{033636CB-E408-47B6-AF25-2EB6E4E0890D}">
      <dgm:prSet phldrT="[Texto]"/>
      <dgm:spPr/>
      <dgm:t>
        <a:bodyPr/>
        <a:lstStyle/>
        <a:p>
          <a:r>
            <a:rPr lang="pt-BR" dirty="0" err="1" smtClean="0"/>
            <a:t>Encainida</a:t>
          </a:r>
          <a:r>
            <a:rPr lang="pt-BR" dirty="0" smtClean="0"/>
            <a:t>; </a:t>
          </a:r>
          <a:r>
            <a:rPr lang="pt-BR" dirty="0" err="1" smtClean="0"/>
            <a:t>Flecainida</a:t>
          </a:r>
          <a:r>
            <a:rPr lang="pt-BR" dirty="0" smtClean="0"/>
            <a:t>; </a:t>
          </a:r>
          <a:r>
            <a:rPr lang="pt-BR" dirty="0" err="1" smtClean="0"/>
            <a:t>Moricizina</a:t>
          </a:r>
          <a:r>
            <a:rPr lang="pt-BR" dirty="0" smtClean="0"/>
            <a:t>; </a:t>
          </a:r>
          <a:r>
            <a:rPr lang="pt-BR" dirty="0" err="1" smtClean="0"/>
            <a:t>Propafenona</a:t>
          </a:r>
          <a:endParaRPr lang="pt-BR" dirty="0"/>
        </a:p>
      </dgm:t>
    </dgm:pt>
    <dgm:pt modelId="{B0123DA4-F3B2-46D0-9702-26DEEB38914C}" type="parTrans" cxnId="{C297952F-794E-41E4-B80E-170D52CFE278}">
      <dgm:prSet/>
      <dgm:spPr/>
      <dgm:t>
        <a:bodyPr/>
        <a:lstStyle/>
        <a:p>
          <a:endParaRPr lang="pt-BR"/>
        </a:p>
      </dgm:t>
    </dgm:pt>
    <dgm:pt modelId="{EEE0C671-E4B8-4459-82A6-4853F23F5B9C}" type="sibTrans" cxnId="{C297952F-794E-41E4-B80E-170D52CFE278}">
      <dgm:prSet/>
      <dgm:spPr/>
      <dgm:t>
        <a:bodyPr/>
        <a:lstStyle/>
        <a:p>
          <a:endParaRPr lang="pt-BR"/>
        </a:p>
      </dgm:t>
    </dgm:pt>
    <dgm:pt modelId="{9F71A206-49B2-48D3-9041-4B5E1ED01CB2}">
      <dgm:prSet phldrT="[Texto]"/>
      <dgm:spPr/>
      <dgm:t>
        <a:bodyPr/>
        <a:lstStyle/>
        <a:p>
          <a:r>
            <a:rPr lang="pt-BR" dirty="0" smtClean="0"/>
            <a:t>Efeito adverso: Parada cardíaca, insuficiência cardíaca, novas </a:t>
          </a:r>
          <a:r>
            <a:rPr lang="pt-BR" dirty="0" err="1" smtClean="0"/>
            <a:t>aritmias</a:t>
          </a:r>
          <a:r>
            <a:rPr lang="pt-BR" dirty="0" smtClean="0"/>
            <a:t> ou agravamento da arritmia, disfunção sinusal-nodal, acentuada diminuição da velocidade de condução, bloqueio da condução Tontura, cefaleia, síncope, distúrbios visuais, </a:t>
          </a:r>
          <a:r>
            <a:rPr lang="pt-BR" dirty="0" err="1" smtClean="0"/>
            <a:t>dispnéia</a:t>
          </a:r>
          <a:endParaRPr lang="pt-BR" dirty="0"/>
        </a:p>
      </dgm:t>
    </dgm:pt>
    <dgm:pt modelId="{BF31550E-1176-402A-AE2C-22BE67CC312D}" type="parTrans" cxnId="{7FA71775-16C4-4A33-8705-93C1E83CB6D3}">
      <dgm:prSet/>
      <dgm:spPr/>
      <dgm:t>
        <a:bodyPr/>
        <a:lstStyle/>
        <a:p>
          <a:endParaRPr lang="pt-BR"/>
        </a:p>
      </dgm:t>
    </dgm:pt>
    <dgm:pt modelId="{5FECB2A7-51C7-4C4B-9BD1-93D848179928}" type="sibTrans" cxnId="{7FA71775-16C4-4A33-8705-93C1E83CB6D3}">
      <dgm:prSet/>
      <dgm:spPr/>
      <dgm:t>
        <a:bodyPr/>
        <a:lstStyle/>
        <a:p>
          <a:endParaRPr lang="pt-BR"/>
        </a:p>
      </dgm:t>
    </dgm:pt>
    <dgm:pt modelId="{1B7F529C-197D-4841-86DD-DF99E16C28A1}">
      <dgm:prSet phldrT="[Texto]"/>
      <dgm:spPr/>
      <dgm:t>
        <a:bodyPr/>
        <a:lstStyle/>
        <a:p>
          <a:r>
            <a:rPr lang="pt-BR" dirty="0" smtClean="0"/>
            <a:t>Contra indicação : Choque cardiogênico; Bloqueio AV de segundo ou de terceiro grau, bloqueio do ramo direito com </a:t>
          </a:r>
          <a:r>
            <a:rPr lang="pt-BR" dirty="0" err="1" smtClean="0"/>
            <a:t>hemibloqueio</a:t>
          </a:r>
          <a:r>
            <a:rPr lang="pt-BR" dirty="0" smtClean="0"/>
            <a:t> esquerdo; Efeitos pró-arrítmicos em pacientes com fibrilação ou </a:t>
          </a:r>
          <a:r>
            <a:rPr lang="pt-BR" dirty="0" err="1" smtClean="0"/>
            <a:t>flutter</a:t>
          </a:r>
          <a:r>
            <a:rPr lang="pt-BR" dirty="0" smtClean="0"/>
            <a:t> atriais </a:t>
          </a:r>
          <a:endParaRPr lang="pt-BR" dirty="0"/>
        </a:p>
      </dgm:t>
    </dgm:pt>
    <dgm:pt modelId="{95B3598D-69C6-402A-98A1-F81172BCF8D3}" type="parTrans" cxnId="{A6AAE637-1F01-442F-A3C9-036C971DA9F0}">
      <dgm:prSet/>
      <dgm:spPr/>
      <dgm:t>
        <a:bodyPr/>
        <a:lstStyle/>
        <a:p>
          <a:endParaRPr lang="pt-BR"/>
        </a:p>
      </dgm:t>
    </dgm:pt>
    <dgm:pt modelId="{BC47532D-58D8-4CF7-A953-B95818F4B6B5}" type="sibTrans" cxnId="{A6AAE637-1F01-442F-A3C9-036C971DA9F0}">
      <dgm:prSet/>
      <dgm:spPr/>
      <dgm:t>
        <a:bodyPr/>
        <a:lstStyle/>
        <a:p>
          <a:endParaRPr lang="pt-BR"/>
        </a:p>
      </dgm:t>
    </dgm:pt>
    <dgm:pt modelId="{413A12D6-477B-49E1-982B-5F65A02205A9}" type="pres">
      <dgm:prSet presAssocID="{05BEFCB1-EB6F-4575-8ED5-0FE977663BB3}" presName="composite" presStyleCnt="0">
        <dgm:presLayoutVars>
          <dgm:chMax val="1"/>
          <dgm:dir/>
          <dgm:resizeHandles val="exact"/>
        </dgm:presLayoutVars>
      </dgm:prSet>
      <dgm:spPr/>
      <dgm:t>
        <a:bodyPr/>
        <a:lstStyle/>
        <a:p>
          <a:endParaRPr lang="pt-BR"/>
        </a:p>
      </dgm:t>
    </dgm:pt>
    <dgm:pt modelId="{4118D5DF-1D23-4C00-96B8-5686FBED9C4E}" type="pres">
      <dgm:prSet presAssocID="{033636CB-E408-47B6-AF25-2EB6E4E0890D}" presName="roof" presStyleLbl="dkBgShp" presStyleIdx="0" presStyleCnt="2" custLinFactNeighborX="0" custLinFactNeighborY="-97063"/>
      <dgm:spPr/>
      <dgm:t>
        <a:bodyPr/>
        <a:lstStyle/>
        <a:p>
          <a:endParaRPr lang="pt-BR"/>
        </a:p>
      </dgm:t>
    </dgm:pt>
    <dgm:pt modelId="{A818B07A-603B-47F4-BCAE-15A6176225C3}" type="pres">
      <dgm:prSet presAssocID="{033636CB-E408-47B6-AF25-2EB6E4E0890D}" presName="pillars" presStyleCnt="0"/>
      <dgm:spPr/>
      <dgm:t>
        <a:bodyPr/>
        <a:lstStyle/>
        <a:p>
          <a:endParaRPr lang="pt-BR"/>
        </a:p>
      </dgm:t>
    </dgm:pt>
    <dgm:pt modelId="{E0A26F6A-6546-4D6A-85CA-A5AFD7181340}" type="pres">
      <dgm:prSet presAssocID="{033636CB-E408-47B6-AF25-2EB6E4E0890D}" presName="pillar1" presStyleLbl="node1" presStyleIdx="0" presStyleCnt="2">
        <dgm:presLayoutVars>
          <dgm:bulletEnabled val="1"/>
        </dgm:presLayoutVars>
      </dgm:prSet>
      <dgm:spPr/>
      <dgm:t>
        <a:bodyPr/>
        <a:lstStyle/>
        <a:p>
          <a:endParaRPr lang="pt-BR"/>
        </a:p>
      </dgm:t>
    </dgm:pt>
    <dgm:pt modelId="{FD1A3E5C-DE56-4223-8D07-934145FF80C0}" type="pres">
      <dgm:prSet presAssocID="{1B7F529C-197D-4841-86DD-DF99E16C28A1}" presName="pillarX" presStyleLbl="node1" presStyleIdx="1" presStyleCnt="2">
        <dgm:presLayoutVars>
          <dgm:bulletEnabled val="1"/>
        </dgm:presLayoutVars>
      </dgm:prSet>
      <dgm:spPr/>
      <dgm:t>
        <a:bodyPr/>
        <a:lstStyle/>
        <a:p>
          <a:endParaRPr lang="pt-BR"/>
        </a:p>
      </dgm:t>
    </dgm:pt>
    <dgm:pt modelId="{FAEE9953-CA66-4BB9-8F2A-85E22A15F180}" type="pres">
      <dgm:prSet presAssocID="{033636CB-E408-47B6-AF25-2EB6E4E0890D}" presName="base" presStyleLbl="dkBgShp" presStyleIdx="1" presStyleCnt="2"/>
      <dgm:spPr/>
      <dgm:t>
        <a:bodyPr/>
        <a:lstStyle/>
        <a:p>
          <a:endParaRPr lang="pt-BR"/>
        </a:p>
      </dgm:t>
    </dgm:pt>
  </dgm:ptLst>
  <dgm:cxnLst>
    <dgm:cxn modelId="{F7301A35-2FF6-49DE-9450-FD5B8A0B14B1}" type="presOf" srcId="{033636CB-E408-47B6-AF25-2EB6E4E0890D}" destId="{4118D5DF-1D23-4C00-96B8-5686FBED9C4E}" srcOrd="0" destOrd="0" presId="urn:microsoft.com/office/officeart/2005/8/layout/hList3"/>
    <dgm:cxn modelId="{A6AAE637-1F01-442F-A3C9-036C971DA9F0}" srcId="{033636CB-E408-47B6-AF25-2EB6E4E0890D}" destId="{1B7F529C-197D-4841-86DD-DF99E16C28A1}" srcOrd="1" destOrd="0" parTransId="{95B3598D-69C6-402A-98A1-F81172BCF8D3}" sibTransId="{BC47532D-58D8-4CF7-A953-B95818F4B6B5}"/>
    <dgm:cxn modelId="{BAF9170A-9819-4D44-B648-2914483967EF}" type="presOf" srcId="{05BEFCB1-EB6F-4575-8ED5-0FE977663BB3}" destId="{413A12D6-477B-49E1-982B-5F65A02205A9}" srcOrd="0" destOrd="0" presId="urn:microsoft.com/office/officeart/2005/8/layout/hList3"/>
    <dgm:cxn modelId="{7FA71775-16C4-4A33-8705-93C1E83CB6D3}" srcId="{033636CB-E408-47B6-AF25-2EB6E4E0890D}" destId="{9F71A206-49B2-48D3-9041-4B5E1ED01CB2}" srcOrd="0" destOrd="0" parTransId="{BF31550E-1176-402A-AE2C-22BE67CC312D}" sibTransId="{5FECB2A7-51C7-4C4B-9BD1-93D848179928}"/>
    <dgm:cxn modelId="{9EA91F45-D29C-402E-AD5A-79C78009A412}" type="presOf" srcId="{1B7F529C-197D-4841-86DD-DF99E16C28A1}" destId="{FD1A3E5C-DE56-4223-8D07-934145FF80C0}" srcOrd="0" destOrd="0" presId="urn:microsoft.com/office/officeart/2005/8/layout/hList3"/>
    <dgm:cxn modelId="{64629128-7789-4F09-B795-A3467269F3C3}" type="presOf" srcId="{9F71A206-49B2-48D3-9041-4B5E1ED01CB2}" destId="{E0A26F6A-6546-4D6A-85CA-A5AFD7181340}" srcOrd="0" destOrd="0" presId="urn:microsoft.com/office/officeart/2005/8/layout/hList3"/>
    <dgm:cxn modelId="{C297952F-794E-41E4-B80E-170D52CFE278}" srcId="{05BEFCB1-EB6F-4575-8ED5-0FE977663BB3}" destId="{033636CB-E408-47B6-AF25-2EB6E4E0890D}" srcOrd="0" destOrd="0" parTransId="{B0123DA4-F3B2-46D0-9702-26DEEB38914C}" sibTransId="{EEE0C671-E4B8-4459-82A6-4853F23F5B9C}"/>
    <dgm:cxn modelId="{195471FF-0668-4209-8B60-0DB604984E13}" type="presParOf" srcId="{413A12D6-477B-49E1-982B-5F65A02205A9}" destId="{4118D5DF-1D23-4C00-96B8-5686FBED9C4E}" srcOrd="0" destOrd="0" presId="urn:microsoft.com/office/officeart/2005/8/layout/hList3"/>
    <dgm:cxn modelId="{E5A91E21-18F9-4077-B6E1-0D867C94DE65}" type="presParOf" srcId="{413A12D6-477B-49E1-982B-5F65A02205A9}" destId="{A818B07A-603B-47F4-BCAE-15A6176225C3}" srcOrd="1" destOrd="0" presId="urn:microsoft.com/office/officeart/2005/8/layout/hList3"/>
    <dgm:cxn modelId="{72F00A50-9E81-4B50-9007-A3872B3356BD}" type="presParOf" srcId="{A818B07A-603B-47F4-BCAE-15A6176225C3}" destId="{E0A26F6A-6546-4D6A-85CA-A5AFD7181340}" srcOrd="0" destOrd="0" presId="urn:microsoft.com/office/officeart/2005/8/layout/hList3"/>
    <dgm:cxn modelId="{20D5D357-824E-475E-94B7-551068E22C9E}" type="presParOf" srcId="{A818B07A-603B-47F4-BCAE-15A6176225C3}" destId="{FD1A3E5C-DE56-4223-8D07-934145FF80C0}" srcOrd="1" destOrd="0" presId="urn:microsoft.com/office/officeart/2005/8/layout/hList3"/>
    <dgm:cxn modelId="{C26ED10C-133C-4B2D-98E6-864391F79E3A}" type="presParOf" srcId="{413A12D6-477B-49E1-982B-5F65A02205A9}" destId="{FAEE9953-CA66-4BB9-8F2A-85E22A15F18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BB8872-1204-415F-ACD6-F9DD7F4F59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463D7446-2858-4C07-973E-7D31D87A2E9D}">
      <dgm:prSet phldrT="[Texto]"/>
      <dgm:spPr/>
      <dgm:t>
        <a:bodyPr/>
        <a:lstStyle/>
        <a:p>
          <a:r>
            <a:rPr lang="pt-BR" dirty="0" smtClean="0"/>
            <a:t>Mecanismo de ação </a:t>
          </a:r>
          <a:endParaRPr lang="pt-BR" dirty="0"/>
        </a:p>
      </dgm:t>
    </dgm:pt>
    <dgm:pt modelId="{4085E265-3B6F-40D1-8971-CF69DD42169B}" type="parTrans" cxnId="{C4DB3480-F7A8-4DAA-AC99-0E4457578F4B}">
      <dgm:prSet/>
      <dgm:spPr/>
      <dgm:t>
        <a:bodyPr/>
        <a:lstStyle/>
        <a:p>
          <a:endParaRPr lang="pt-BR"/>
        </a:p>
      </dgm:t>
    </dgm:pt>
    <dgm:pt modelId="{ECCACA2B-DB7A-4EA4-954F-284711F9D470}" type="sibTrans" cxnId="{C4DB3480-F7A8-4DAA-AC99-0E4457578F4B}">
      <dgm:prSet/>
      <dgm:spPr/>
      <dgm:t>
        <a:bodyPr/>
        <a:lstStyle/>
        <a:p>
          <a:endParaRPr lang="pt-BR"/>
        </a:p>
      </dgm:t>
    </dgm:pt>
    <dgm:pt modelId="{426F2191-1DBA-4106-9C67-888DF1B42CD2}">
      <dgm:prSet phldrT="[Texto]"/>
      <dgm:spPr/>
      <dgm:t>
        <a:bodyPr/>
        <a:lstStyle/>
        <a:p>
          <a:r>
            <a:rPr lang="pt-BR" dirty="0" smtClean="0"/>
            <a:t>Bloqueia</a:t>
          </a:r>
          <a:r>
            <a:rPr lang="pt-BR" baseline="0" dirty="0" smtClean="0"/>
            <a:t> </a:t>
          </a:r>
          <a:r>
            <a:rPr lang="pt-BR" dirty="0" smtClean="0"/>
            <a:t>estimulação simpática dos receptores adrenérgicos </a:t>
          </a:r>
          <a:endParaRPr lang="pt-BR" dirty="0"/>
        </a:p>
      </dgm:t>
    </dgm:pt>
    <dgm:pt modelId="{077EFB61-F162-4B60-992D-592C04B5921F}" type="parTrans" cxnId="{7524FB56-FB1F-4DCC-87E2-71CAF67E16E4}">
      <dgm:prSet/>
      <dgm:spPr/>
      <dgm:t>
        <a:bodyPr/>
        <a:lstStyle/>
        <a:p>
          <a:endParaRPr lang="pt-BR"/>
        </a:p>
      </dgm:t>
    </dgm:pt>
    <dgm:pt modelId="{CD0709E0-559E-4E54-A869-EA31CABA03B3}" type="sibTrans" cxnId="{7524FB56-FB1F-4DCC-87E2-71CAF67E16E4}">
      <dgm:prSet/>
      <dgm:spPr/>
      <dgm:t>
        <a:bodyPr/>
        <a:lstStyle/>
        <a:p>
          <a:endParaRPr lang="pt-BR"/>
        </a:p>
      </dgm:t>
    </dgm:pt>
    <dgm:pt modelId="{4C56D420-C557-4EC3-AB2B-7C4300F440D3}">
      <dgm:prSet phldrT="[Texto]"/>
      <dgm:spPr/>
      <dgm:t>
        <a:bodyPr/>
        <a:lstStyle/>
        <a:p>
          <a:r>
            <a:rPr lang="pt-BR" dirty="0" smtClean="0"/>
            <a:t>Diminui</a:t>
          </a:r>
          <a:r>
            <a:rPr lang="pt-BR" baseline="0" dirty="0" smtClean="0"/>
            <a:t> a FC</a:t>
          </a:r>
          <a:endParaRPr lang="pt-BR" dirty="0"/>
        </a:p>
      </dgm:t>
    </dgm:pt>
    <dgm:pt modelId="{13F344F5-5B5D-472B-A754-1E9B0F8A8631}" type="parTrans" cxnId="{BF4EF2BF-1C1D-4083-B19B-0328D57974C9}">
      <dgm:prSet/>
      <dgm:spPr/>
      <dgm:t>
        <a:bodyPr/>
        <a:lstStyle/>
        <a:p>
          <a:endParaRPr lang="pt-BR"/>
        </a:p>
      </dgm:t>
    </dgm:pt>
    <dgm:pt modelId="{BB97192F-B39A-429F-93B5-392BBA10BEB1}" type="sibTrans" cxnId="{BF4EF2BF-1C1D-4083-B19B-0328D57974C9}">
      <dgm:prSet/>
      <dgm:spPr/>
      <dgm:t>
        <a:bodyPr/>
        <a:lstStyle/>
        <a:p>
          <a:endParaRPr lang="pt-BR"/>
        </a:p>
      </dgm:t>
    </dgm:pt>
    <dgm:pt modelId="{CFB05CD0-9A8B-4B7F-90EF-70562727A4B7}">
      <dgm:prSet phldrT="[Texto]"/>
      <dgm:spPr/>
      <dgm:t>
        <a:bodyPr/>
        <a:lstStyle/>
        <a:p>
          <a:r>
            <a:rPr lang="pt-BR" dirty="0" smtClean="0"/>
            <a:t>Prolongamento da </a:t>
          </a:r>
          <a:r>
            <a:rPr lang="pt-BR" dirty="0" err="1" smtClean="0"/>
            <a:t>repolarização</a:t>
          </a:r>
          <a:r>
            <a:rPr lang="pt-BR" dirty="0" smtClean="0"/>
            <a:t> </a:t>
          </a:r>
          <a:endParaRPr lang="pt-BR" dirty="0"/>
        </a:p>
      </dgm:t>
    </dgm:pt>
    <dgm:pt modelId="{E08A970F-B3DA-4BD6-BC3D-DA730D0A3DCC}" type="parTrans" cxnId="{1B10AAF9-0399-434A-B711-5B4F88A8DABB}">
      <dgm:prSet/>
      <dgm:spPr/>
      <dgm:t>
        <a:bodyPr/>
        <a:lstStyle/>
        <a:p>
          <a:endParaRPr lang="pt-BR"/>
        </a:p>
      </dgm:t>
    </dgm:pt>
    <dgm:pt modelId="{3F157B7A-E4F5-4810-A37A-3454146B2359}" type="sibTrans" cxnId="{1B10AAF9-0399-434A-B711-5B4F88A8DABB}">
      <dgm:prSet/>
      <dgm:spPr/>
      <dgm:t>
        <a:bodyPr/>
        <a:lstStyle/>
        <a:p>
          <a:endParaRPr lang="pt-BR"/>
        </a:p>
      </dgm:t>
    </dgm:pt>
    <dgm:pt modelId="{EE74E61F-A7F4-7A43-A422-73EBFF38422D}">
      <dgm:prSet phldrT="[Texto]"/>
      <dgm:spPr/>
      <dgm:t>
        <a:bodyPr/>
        <a:lstStyle/>
        <a:p>
          <a:r>
            <a:rPr lang="pt-BR" dirty="0" err="1" smtClean="0"/>
            <a:t>Lentifica</a:t>
          </a:r>
          <a:r>
            <a:rPr lang="pt-BR" dirty="0" smtClean="0"/>
            <a:t> a </a:t>
          </a:r>
          <a:r>
            <a:rPr lang="pt-BR" dirty="0" err="1" smtClean="0"/>
            <a:t>condu</a:t>
          </a:r>
          <a:r>
            <a:rPr lang="en-US" dirty="0" err="1" smtClean="0"/>
            <a:t>çā</a:t>
          </a:r>
          <a:r>
            <a:rPr lang="pt-BR" dirty="0" smtClean="0"/>
            <a:t>o </a:t>
          </a:r>
          <a:r>
            <a:rPr lang="pt-BR" dirty="0" err="1" smtClean="0"/>
            <a:t>el</a:t>
          </a:r>
          <a:r>
            <a:rPr lang="en-US" dirty="0" err="1" smtClean="0"/>
            <a:t>é</a:t>
          </a:r>
          <a:r>
            <a:rPr lang="pt-BR" dirty="0" smtClean="0"/>
            <a:t>trica</a:t>
          </a:r>
          <a:endParaRPr lang="pt-BR" dirty="0"/>
        </a:p>
      </dgm:t>
    </dgm:pt>
    <dgm:pt modelId="{D0385996-FDD7-6245-8DE8-663E202BC7A1}" type="parTrans" cxnId="{832CBD66-DB15-8A49-98C0-013FF9E0D0E9}">
      <dgm:prSet/>
      <dgm:spPr/>
      <dgm:t>
        <a:bodyPr/>
        <a:lstStyle/>
        <a:p>
          <a:endParaRPr lang="pt-BR"/>
        </a:p>
      </dgm:t>
    </dgm:pt>
    <dgm:pt modelId="{D5C67E66-415E-BB46-9B8B-22D3013A9A08}" type="sibTrans" cxnId="{832CBD66-DB15-8A49-98C0-013FF9E0D0E9}">
      <dgm:prSet/>
      <dgm:spPr/>
      <dgm:t>
        <a:bodyPr/>
        <a:lstStyle/>
        <a:p>
          <a:endParaRPr lang="pt-BR"/>
        </a:p>
      </dgm:t>
    </dgm:pt>
    <dgm:pt modelId="{366BAC7F-5CDA-8445-A859-3C69DD1E70FB}">
      <dgm:prSet phldrT="[Texto]"/>
      <dgm:spPr/>
      <dgm:t>
        <a:bodyPr/>
        <a:lstStyle/>
        <a:p>
          <a:endParaRPr lang="pt-BR" dirty="0"/>
        </a:p>
      </dgm:t>
    </dgm:pt>
    <dgm:pt modelId="{6E4FB558-A56F-4C42-9BAD-26D71ACAB060}" type="parTrans" cxnId="{85047BEA-C883-AF41-9E98-A10F5AC20AB6}">
      <dgm:prSet/>
      <dgm:spPr/>
      <dgm:t>
        <a:bodyPr/>
        <a:lstStyle/>
        <a:p>
          <a:endParaRPr lang="pt-BR"/>
        </a:p>
      </dgm:t>
    </dgm:pt>
    <dgm:pt modelId="{B87290BE-F0F9-BC44-BB9E-FCEAC27F91DF}" type="sibTrans" cxnId="{85047BEA-C883-AF41-9E98-A10F5AC20AB6}">
      <dgm:prSet/>
      <dgm:spPr/>
      <dgm:t>
        <a:bodyPr/>
        <a:lstStyle/>
        <a:p>
          <a:endParaRPr lang="pt-BR"/>
        </a:p>
      </dgm:t>
    </dgm:pt>
    <dgm:pt modelId="{213E06F7-FA66-473F-B7D4-24FB1CCB15F3}" type="pres">
      <dgm:prSet presAssocID="{44BB8872-1204-415F-ACD6-F9DD7F4F5953}" presName="vert0" presStyleCnt="0">
        <dgm:presLayoutVars>
          <dgm:dir/>
          <dgm:animOne val="branch"/>
          <dgm:animLvl val="lvl"/>
        </dgm:presLayoutVars>
      </dgm:prSet>
      <dgm:spPr/>
      <dgm:t>
        <a:bodyPr/>
        <a:lstStyle/>
        <a:p>
          <a:endParaRPr lang="pt-BR"/>
        </a:p>
      </dgm:t>
    </dgm:pt>
    <dgm:pt modelId="{92FC125F-AB2A-44BC-8396-EBBC980CC068}" type="pres">
      <dgm:prSet presAssocID="{463D7446-2858-4C07-973E-7D31D87A2E9D}" presName="thickLine" presStyleLbl="alignNode1" presStyleIdx="0" presStyleCnt="1"/>
      <dgm:spPr/>
    </dgm:pt>
    <dgm:pt modelId="{EE9864BB-707A-4E22-9242-AB4F8480C3E0}" type="pres">
      <dgm:prSet presAssocID="{463D7446-2858-4C07-973E-7D31D87A2E9D}" presName="horz1" presStyleCnt="0"/>
      <dgm:spPr/>
    </dgm:pt>
    <dgm:pt modelId="{9322EFCD-1A4D-4057-A512-403F7037E212}" type="pres">
      <dgm:prSet presAssocID="{463D7446-2858-4C07-973E-7D31D87A2E9D}" presName="tx1" presStyleLbl="revTx" presStyleIdx="0" presStyleCnt="6"/>
      <dgm:spPr/>
      <dgm:t>
        <a:bodyPr/>
        <a:lstStyle/>
        <a:p>
          <a:endParaRPr lang="pt-BR"/>
        </a:p>
      </dgm:t>
    </dgm:pt>
    <dgm:pt modelId="{C1D629CA-B9E7-4BCF-992C-568A318D42EB}" type="pres">
      <dgm:prSet presAssocID="{463D7446-2858-4C07-973E-7D31D87A2E9D}" presName="vert1" presStyleCnt="0"/>
      <dgm:spPr/>
    </dgm:pt>
    <dgm:pt modelId="{DEC0B8D5-775D-4004-9240-DA3A40E1914B}" type="pres">
      <dgm:prSet presAssocID="{426F2191-1DBA-4106-9C67-888DF1B42CD2}" presName="vertSpace2a" presStyleCnt="0"/>
      <dgm:spPr/>
    </dgm:pt>
    <dgm:pt modelId="{709E7E08-F8AD-4824-9593-0BC9A213CF33}" type="pres">
      <dgm:prSet presAssocID="{426F2191-1DBA-4106-9C67-888DF1B42CD2}" presName="horz2" presStyleCnt="0"/>
      <dgm:spPr/>
    </dgm:pt>
    <dgm:pt modelId="{B3F841C5-486A-4469-8D61-392053662EB6}" type="pres">
      <dgm:prSet presAssocID="{426F2191-1DBA-4106-9C67-888DF1B42CD2}" presName="horzSpace2" presStyleCnt="0"/>
      <dgm:spPr/>
    </dgm:pt>
    <dgm:pt modelId="{4EAC955F-437A-485C-8B1F-7654BF00AE66}" type="pres">
      <dgm:prSet presAssocID="{426F2191-1DBA-4106-9C67-888DF1B42CD2}" presName="tx2" presStyleLbl="revTx" presStyleIdx="1" presStyleCnt="6"/>
      <dgm:spPr/>
      <dgm:t>
        <a:bodyPr/>
        <a:lstStyle/>
        <a:p>
          <a:endParaRPr lang="pt-BR"/>
        </a:p>
      </dgm:t>
    </dgm:pt>
    <dgm:pt modelId="{8AA973E6-C39D-4C4D-B503-D6F38CCE1727}" type="pres">
      <dgm:prSet presAssocID="{426F2191-1DBA-4106-9C67-888DF1B42CD2}" presName="vert2" presStyleCnt="0"/>
      <dgm:spPr/>
    </dgm:pt>
    <dgm:pt modelId="{307B6381-44CF-47F7-B9A1-2BB962BAC38B}" type="pres">
      <dgm:prSet presAssocID="{426F2191-1DBA-4106-9C67-888DF1B42CD2}" presName="thinLine2b" presStyleLbl="callout" presStyleIdx="0" presStyleCnt="5"/>
      <dgm:spPr/>
    </dgm:pt>
    <dgm:pt modelId="{52EA0763-81BF-4A8A-A73F-0AC3C00FA5A5}" type="pres">
      <dgm:prSet presAssocID="{426F2191-1DBA-4106-9C67-888DF1B42CD2}" presName="vertSpace2b" presStyleCnt="0"/>
      <dgm:spPr/>
    </dgm:pt>
    <dgm:pt modelId="{9517468A-2087-467F-AB97-DD0899C5CC5E}" type="pres">
      <dgm:prSet presAssocID="{4C56D420-C557-4EC3-AB2B-7C4300F440D3}" presName="horz2" presStyleCnt="0"/>
      <dgm:spPr/>
    </dgm:pt>
    <dgm:pt modelId="{E604E66A-3E23-4206-9F98-20845EBB7497}" type="pres">
      <dgm:prSet presAssocID="{4C56D420-C557-4EC3-AB2B-7C4300F440D3}" presName="horzSpace2" presStyleCnt="0"/>
      <dgm:spPr/>
    </dgm:pt>
    <dgm:pt modelId="{FF8A936D-1117-45A4-B6EA-B60560F712F0}" type="pres">
      <dgm:prSet presAssocID="{4C56D420-C557-4EC3-AB2B-7C4300F440D3}" presName="tx2" presStyleLbl="revTx" presStyleIdx="2" presStyleCnt="6"/>
      <dgm:spPr/>
      <dgm:t>
        <a:bodyPr/>
        <a:lstStyle/>
        <a:p>
          <a:endParaRPr lang="pt-BR"/>
        </a:p>
      </dgm:t>
    </dgm:pt>
    <dgm:pt modelId="{664CBA1E-56AC-4B40-858D-33D6185AF3C6}" type="pres">
      <dgm:prSet presAssocID="{4C56D420-C557-4EC3-AB2B-7C4300F440D3}" presName="vert2" presStyleCnt="0"/>
      <dgm:spPr/>
    </dgm:pt>
    <dgm:pt modelId="{8EC71DF7-580A-400E-95C7-683CD6F57B45}" type="pres">
      <dgm:prSet presAssocID="{4C56D420-C557-4EC3-AB2B-7C4300F440D3}" presName="thinLine2b" presStyleLbl="callout" presStyleIdx="1" presStyleCnt="5"/>
      <dgm:spPr/>
    </dgm:pt>
    <dgm:pt modelId="{F9D0B5F8-FF29-4221-9A7E-4A03285ED09B}" type="pres">
      <dgm:prSet presAssocID="{4C56D420-C557-4EC3-AB2B-7C4300F440D3}" presName="vertSpace2b" presStyleCnt="0"/>
      <dgm:spPr/>
    </dgm:pt>
    <dgm:pt modelId="{B21AB28B-CB44-40BA-A68C-16CE499CD661}" type="pres">
      <dgm:prSet presAssocID="{CFB05CD0-9A8B-4B7F-90EF-70562727A4B7}" presName="horz2" presStyleCnt="0"/>
      <dgm:spPr/>
    </dgm:pt>
    <dgm:pt modelId="{969AA88E-CE28-43F3-9251-8E9DD387FEFF}" type="pres">
      <dgm:prSet presAssocID="{CFB05CD0-9A8B-4B7F-90EF-70562727A4B7}" presName="horzSpace2" presStyleCnt="0"/>
      <dgm:spPr/>
    </dgm:pt>
    <dgm:pt modelId="{35F6DB2D-391C-46D0-8B9F-7918154B1F12}" type="pres">
      <dgm:prSet presAssocID="{CFB05CD0-9A8B-4B7F-90EF-70562727A4B7}" presName="tx2" presStyleLbl="revTx" presStyleIdx="3" presStyleCnt="6"/>
      <dgm:spPr/>
      <dgm:t>
        <a:bodyPr/>
        <a:lstStyle/>
        <a:p>
          <a:endParaRPr lang="pt-BR"/>
        </a:p>
      </dgm:t>
    </dgm:pt>
    <dgm:pt modelId="{19F4E52E-72B8-4686-A06A-C22611F0957F}" type="pres">
      <dgm:prSet presAssocID="{CFB05CD0-9A8B-4B7F-90EF-70562727A4B7}" presName="vert2" presStyleCnt="0"/>
      <dgm:spPr/>
    </dgm:pt>
    <dgm:pt modelId="{E778D58F-96CF-4A99-9CC3-890BBD84E070}" type="pres">
      <dgm:prSet presAssocID="{CFB05CD0-9A8B-4B7F-90EF-70562727A4B7}" presName="thinLine2b" presStyleLbl="callout" presStyleIdx="2" presStyleCnt="5"/>
      <dgm:spPr/>
    </dgm:pt>
    <dgm:pt modelId="{1EEB530E-58AD-4A58-A4A3-53083BCAB6D1}" type="pres">
      <dgm:prSet presAssocID="{CFB05CD0-9A8B-4B7F-90EF-70562727A4B7}" presName="vertSpace2b" presStyleCnt="0"/>
      <dgm:spPr/>
    </dgm:pt>
    <dgm:pt modelId="{DD05E3E8-D91A-DF44-9298-44FE62DCB19E}" type="pres">
      <dgm:prSet presAssocID="{EE74E61F-A7F4-7A43-A422-73EBFF38422D}" presName="horz2" presStyleCnt="0"/>
      <dgm:spPr/>
    </dgm:pt>
    <dgm:pt modelId="{DD4BA1DF-3707-FD43-A8FC-26444282EE45}" type="pres">
      <dgm:prSet presAssocID="{EE74E61F-A7F4-7A43-A422-73EBFF38422D}" presName="horzSpace2" presStyleCnt="0"/>
      <dgm:spPr/>
    </dgm:pt>
    <dgm:pt modelId="{6FCFE116-E3A8-E04F-B15D-40AED03FB249}" type="pres">
      <dgm:prSet presAssocID="{EE74E61F-A7F4-7A43-A422-73EBFF38422D}" presName="tx2" presStyleLbl="revTx" presStyleIdx="4" presStyleCnt="6"/>
      <dgm:spPr/>
      <dgm:t>
        <a:bodyPr/>
        <a:lstStyle/>
        <a:p>
          <a:endParaRPr lang="pt-BR"/>
        </a:p>
      </dgm:t>
    </dgm:pt>
    <dgm:pt modelId="{539F3E9A-E762-C747-9E85-3C203AC42FF8}" type="pres">
      <dgm:prSet presAssocID="{EE74E61F-A7F4-7A43-A422-73EBFF38422D}" presName="vert2" presStyleCnt="0"/>
      <dgm:spPr/>
    </dgm:pt>
    <dgm:pt modelId="{B3628569-0BFA-3F4D-997A-CD4F658591E9}" type="pres">
      <dgm:prSet presAssocID="{EE74E61F-A7F4-7A43-A422-73EBFF38422D}" presName="thinLine2b" presStyleLbl="callout" presStyleIdx="3" presStyleCnt="5"/>
      <dgm:spPr/>
    </dgm:pt>
    <dgm:pt modelId="{46999F62-033B-BF41-9760-17729A2DD87D}" type="pres">
      <dgm:prSet presAssocID="{EE74E61F-A7F4-7A43-A422-73EBFF38422D}" presName="vertSpace2b" presStyleCnt="0"/>
      <dgm:spPr/>
    </dgm:pt>
    <dgm:pt modelId="{7B5B3613-2518-2C47-B40A-81836BA60242}" type="pres">
      <dgm:prSet presAssocID="{366BAC7F-5CDA-8445-A859-3C69DD1E70FB}" presName="horz2" presStyleCnt="0"/>
      <dgm:spPr/>
    </dgm:pt>
    <dgm:pt modelId="{DB0554AC-FDC3-E647-9FAB-B27EB8D56CE1}" type="pres">
      <dgm:prSet presAssocID="{366BAC7F-5CDA-8445-A859-3C69DD1E70FB}" presName="horzSpace2" presStyleCnt="0"/>
      <dgm:spPr/>
    </dgm:pt>
    <dgm:pt modelId="{D911151F-4ECC-7140-8521-1EDDB29EF2B6}" type="pres">
      <dgm:prSet presAssocID="{366BAC7F-5CDA-8445-A859-3C69DD1E70FB}" presName="tx2" presStyleLbl="revTx" presStyleIdx="5" presStyleCnt="6"/>
      <dgm:spPr/>
      <dgm:t>
        <a:bodyPr/>
        <a:lstStyle/>
        <a:p>
          <a:endParaRPr lang="pt-BR"/>
        </a:p>
      </dgm:t>
    </dgm:pt>
    <dgm:pt modelId="{A2B03C75-087B-D140-84E7-FDF4C21E7125}" type="pres">
      <dgm:prSet presAssocID="{366BAC7F-5CDA-8445-A859-3C69DD1E70FB}" presName="vert2" presStyleCnt="0"/>
      <dgm:spPr/>
    </dgm:pt>
    <dgm:pt modelId="{46170E75-871D-2A4B-AD67-A02EBD0734E5}" type="pres">
      <dgm:prSet presAssocID="{366BAC7F-5CDA-8445-A859-3C69DD1E70FB}" presName="thinLine2b" presStyleLbl="callout" presStyleIdx="4" presStyleCnt="5"/>
      <dgm:spPr/>
    </dgm:pt>
    <dgm:pt modelId="{F454CA60-014A-7F4A-89C2-CE6854955DA7}" type="pres">
      <dgm:prSet presAssocID="{366BAC7F-5CDA-8445-A859-3C69DD1E70FB}" presName="vertSpace2b" presStyleCnt="0"/>
      <dgm:spPr/>
    </dgm:pt>
  </dgm:ptLst>
  <dgm:cxnLst>
    <dgm:cxn modelId="{26C442C1-63E4-408C-80C7-05BBC4ABCBA1}" type="presOf" srcId="{44BB8872-1204-415F-ACD6-F9DD7F4F5953}" destId="{213E06F7-FA66-473F-B7D4-24FB1CCB15F3}" srcOrd="0" destOrd="0" presId="urn:microsoft.com/office/officeart/2008/layout/LinedList"/>
    <dgm:cxn modelId="{3E3A92B6-64AE-DD49-89AD-F06F2987D45E}" type="presOf" srcId="{366BAC7F-5CDA-8445-A859-3C69DD1E70FB}" destId="{D911151F-4ECC-7140-8521-1EDDB29EF2B6}" srcOrd="0" destOrd="0" presId="urn:microsoft.com/office/officeart/2008/layout/LinedList"/>
    <dgm:cxn modelId="{1B10AAF9-0399-434A-B711-5B4F88A8DABB}" srcId="{463D7446-2858-4C07-973E-7D31D87A2E9D}" destId="{CFB05CD0-9A8B-4B7F-90EF-70562727A4B7}" srcOrd="2" destOrd="0" parTransId="{E08A970F-B3DA-4BD6-BC3D-DA730D0A3DCC}" sibTransId="{3F157B7A-E4F5-4810-A37A-3454146B2359}"/>
    <dgm:cxn modelId="{26B346A4-87B0-4054-B10C-B9B837E74DC3}" type="presOf" srcId="{426F2191-1DBA-4106-9C67-888DF1B42CD2}" destId="{4EAC955F-437A-485C-8B1F-7654BF00AE66}" srcOrd="0" destOrd="0" presId="urn:microsoft.com/office/officeart/2008/layout/LinedList"/>
    <dgm:cxn modelId="{7524FB56-FB1F-4DCC-87E2-71CAF67E16E4}" srcId="{463D7446-2858-4C07-973E-7D31D87A2E9D}" destId="{426F2191-1DBA-4106-9C67-888DF1B42CD2}" srcOrd="0" destOrd="0" parTransId="{077EFB61-F162-4B60-992D-592C04B5921F}" sibTransId="{CD0709E0-559E-4E54-A869-EA31CABA03B3}"/>
    <dgm:cxn modelId="{BF4EF2BF-1C1D-4083-B19B-0328D57974C9}" srcId="{463D7446-2858-4C07-973E-7D31D87A2E9D}" destId="{4C56D420-C557-4EC3-AB2B-7C4300F440D3}" srcOrd="1" destOrd="0" parTransId="{13F344F5-5B5D-472B-A754-1E9B0F8A8631}" sibTransId="{BB97192F-B39A-429F-93B5-392BBA10BEB1}"/>
    <dgm:cxn modelId="{85047BEA-C883-AF41-9E98-A10F5AC20AB6}" srcId="{463D7446-2858-4C07-973E-7D31D87A2E9D}" destId="{366BAC7F-5CDA-8445-A859-3C69DD1E70FB}" srcOrd="4" destOrd="0" parTransId="{6E4FB558-A56F-4C42-9BAD-26D71ACAB060}" sibTransId="{B87290BE-F0F9-BC44-BB9E-FCEAC27F91DF}"/>
    <dgm:cxn modelId="{BC1AB1C4-DD70-2046-9A3E-E352D8CE0534}" type="presOf" srcId="{EE74E61F-A7F4-7A43-A422-73EBFF38422D}" destId="{6FCFE116-E3A8-E04F-B15D-40AED03FB249}" srcOrd="0" destOrd="0" presId="urn:microsoft.com/office/officeart/2008/layout/LinedList"/>
    <dgm:cxn modelId="{C4DB3480-F7A8-4DAA-AC99-0E4457578F4B}" srcId="{44BB8872-1204-415F-ACD6-F9DD7F4F5953}" destId="{463D7446-2858-4C07-973E-7D31D87A2E9D}" srcOrd="0" destOrd="0" parTransId="{4085E265-3B6F-40D1-8971-CF69DD42169B}" sibTransId="{ECCACA2B-DB7A-4EA4-954F-284711F9D470}"/>
    <dgm:cxn modelId="{4C3919DB-BFAE-45FC-8CE0-084C8C3458D4}" type="presOf" srcId="{463D7446-2858-4C07-973E-7D31D87A2E9D}" destId="{9322EFCD-1A4D-4057-A512-403F7037E212}" srcOrd="0" destOrd="0" presId="urn:microsoft.com/office/officeart/2008/layout/LinedList"/>
    <dgm:cxn modelId="{78F35C7C-D26C-4686-B296-FDE2EB511969}" type="presOf" srcId="{CFB05CD0-9A8B-4B7F-90EF-70562727A4B7}" destId="{35F6DB2D-391C-46D0-8B9F-7918154B1F12}" srcOrd="0" destOrd="0" presId="urn:microsoft.com/office/officeart/2008/layout/LinedList"/>
    <dgm:cxn modelId="{832CBD66-DB15-8A49-98C0-013FF9E0D0E9}" srcId="{463D7446-2858-4C07-973E-7D31D87A2E9D}" destId="{EE74E61F-A7F4-7A43-A422-73EBFF38422D}" srcOrd="3" destOrd="0" parTransId="{D0385996-FDD7-6245-8DE8-663E202BC7A1}" sibTransId="{D5C67E66-415E-BB46-9B8B-22D3013A9A08}"/>
    <dgm:cxn modelId="{99AAFEC9-1C69-4919-9A19-D82E3C173717}" type="presOf" srcId="{4C56D420-C557-4EC3-AB2B-7C4300F440D3}" destId="{FF8A936D-1117-45A4-B6EA-B60560F712F0}" srcOrd="0" destOrd="0" presId="urn:microsoft.com/office/officeart/2008/layout/LinedList"/>
    <dgm:cxn modelId="{E9AA7DED-8BEA-49D0-9E1D-BC851A7937D6}" type="presParOf" srcId="{213E06F7-FA66-473F-B7D4-24FB1CCB15F3}" destId="{92FC125F-AB2A-44BC-8396-EBBC980CC068}" srcOrd="0" destOrd="0" presId="urn:microsoft.com/office/officeart/2008/layout/LinedList"/>
    <dgm:cxn modelId="{26CD92DF-2E90-4078-AD31-527CA6740AF9}" type="presParOf" srcId="{213E06F7-FA66-473F-B7D4-24FB1CCB15F3}" destId="{EE9864BB-707A-4E22-9242-AB4F8480C3E0}" srcOrd="1" destOrd="0" presId="urn:microsoft.com/office/officeart/2008/layout/LinedList"/>
    <dgm:cxn modelId="{0A13A8FC-A754-4E65-A389-C2E5410F3646}" type="presParOf" srcId="{EE9864BB-707A-4E22-9242-AB4F8480C3E0}" destId="{9322EFCD-1A4D-4057-A512-403F7037E212}" srcOrd="0" destOrd="0" presId="urn:microsoft.com/office/officeart/2008/layout/LinedList"/>
    <dgm:cxn modelId="{C5855FD8-B895-43E5-ABF6-B8C3325CD011}" type="presParOf" srcId="{EE9864BB-707A-4E22-9242-AB4F8480C3E0}" destId="{C1D629CA-B9E7-4BCF-992C-568A318D42EB}" srcOrd="1" destOrd="0" presId="urn:microsoft.com/office/officeart/2008/layout/LinedList"/>
    <dgm:cxn modelId="{CC88B9F8-C2A3-4ED9-ACFF-144CF1F716C5}" type="presParOf" srcId="{C1D629CA-B9E7-4BCF-992C-568A318D42EB}" destId="{DEC0B8D5-775D-4004-9240-DA3A40E1914B}" srcOrd="0" destOrd="0" presId="urn:microsoft.com/office/officeart/2008/layout/LinedList"/>
    <dgm:cxn modelId="{5BD66FE4-FC47-44A1-A3D6-6FA5EE712329}" type="presParOf" srcId="{C1D629CA-B9E7-4BCF-992C-568A318D42EB}" destId="{709E7E08-F8AD-4824-9593-0BC9A213CF33}" srcOrd="1" destOrd="0" presId="urn:microsoft.com/office/officeart/2008/layout/LinedList"/>
    <dgm:cxn modelId="{FF148EBC-61CA-4A68-8A92-320D16520733}" type="presParOf" srcId="{709E7E08-F8AD-4824-9593-0BC9A213CF33}" destId="{B3F841C5-486A-4469-8D61-392053662EB6}" srcOrd="0" destOrd="0" presId="urn:microsoft.com/office/officeart/2008/layout/LinedList"/>
    <dgm:cxn modelId="{1B3C9C33-1642-4BCC-ABB5-3BDC3BCB1D1B}" type="presParOf" srcId="{709E7E08-F8AD-4824-9593-0BC9A213CF33}" destId="{4EAC955F-437A-485C-8B1F-7654BF00AE66}" srcOrd="1" destOrd="0" presId="urn:microsoft.com/office/officeart/2008/layout/LinedList"/>
    <dgm:cxn modelId="{D558ADD3-B5E2-46A7-AE0A-5A16EC9B7110}" type="presParOf" srcId="{709E7E08-F8AD-4824-9593-0BC9A213CF33}" destId="{8AA973E6-C39D-4C4D-B503-D6F38CCE1727}" srcOrd="2" destOrd="0" presId="urn:microsoft.com/office/officeart/2008/layout/LinedList"/>
    <dgm:cxn modelId="{1EB53687-0596-4D28-99F0-BAA2BB87824C}" type="presParOf" srcId="{C1D629CA-B9E7-4BCF-992C-568A318D42EB}" destId="{307B6381-44CF-47F7-B9A1-2BB962BAC38B}" srcOrd="2" destOrd="0" presId="urn:microsoft.com/office/officeart/2008/layout/LinedList"/>
    <dgm:cxn modelId="{75BBAC0A-7CB7-4A76-A086-0CA57F030172}" type="presParOf" srcId="{C1D629CA-B9E7-4BCF-992C-568A318D42EB}" destId="{52EA0763-81BF-4A8A-A73F-0AC3C00FA5A5}" srcOrd="3" destOrd="0" presId="urn:microsoft.com/office/officeart/2008/layout/LinedList"/>
    <dgm:cxn modelId="{38D8ACAA-3117-477B-BE95-976B3510AF30}" type="presParOf" srcId="{C1D629CA-B9E7-4BCF-992C-568A318D42EB}" destId="{9517468A-2087-467F-AB97-DD0899C5CC5E}" srcOrd="4" destOrd="0" presId="urn:microsoft.com/office/officeart/2008/layout/LinedList"/>
    <dgm:cxn modelId="{2D590D62-5AEF-4343-8BDB-AC4FC2EA2BD9}" type="presParOf" srcId="{9517468A-2087-467F-AB97-DD0899C5CC5E}" destId="{E604E66A-3E23-4206-9F98-20845EBB7497}" srcOrd="0" destOrd="0" presId="urn:microsoft.com/office/officeart/2008/layout/LinedList"/>
    <dgm:cxn modelId="{BA79B4A8-4DDE-4D8E-99BB-D13DB8FBF485}" type="presParOf" srcId="{9517468A-2087-467F-AB97-DD0899C5CC5E}" destId="{FF8A936D-1117-45A4-B6EA-B60560F712F0}" srcOrd="1" destOrd="0" presId="urn:microsoft.com/office/officeart/2008/layout/LinedList"/>
    <dgm:cxn modelId="{381855EC-24B7-495C-8A23-28377B9F7E58}" type="presParOf" srcId="{9517468A-2087-467F-AB97-DD0899C5CC5E}" destId="{664CBA1E-56AC-4B40-858D-33D6185AF3C6}" srcOrd="2" destOrd="0" presId="urn:microsoft.com/office/officeart/2008/layout/LinedList"/>
    <dgm:cxn modelId="{3FFFBD79-09D3-4C63-A09F-183BA8DA197F}" type="presParOf" srcId="{C1D629CA-B9E7-4BCF-992C-568A318D42EB}" destId="{8EC71DF7-580A-400E-95C7-683CD6F57B45}" srcOrd="5" destOrd="0" presId="urn:microsoft.com/office/officeart/2008/layout/LinedList"/>
    <dgm:cxn modelId="{C4844A7B-125C-40D9-BBB0-8C12D45ECF02}" type="presParOf" srcId="{C1D629CA-B9E7-4BCF-992C-568A318D42EB}" destId="{F9D0B5F8-FF29-4221-9A7E-4A03285ED09B}" srcOrd="6" destOrd="0" presId="urn:microsoft.com/office/officeart/2008/layout/LinedList"/>
    <dgm:cxn modelId="{7B1DF0C9-903B-493A-80D6-9877D80A808B}" type="presParOf" srcId="{C1D629CA-B9E7-4BCF-992C-568A318D42EB}" destId="{B21AB28B-CB44-40BA-A68C-16CE499CD661}" srcOrd="7" destOrd="0" presId="urn:microsoft.com/office/officeart/2008/layout/LinedList"/>
    <dgm:cxn modelId="{631A9332-3422-4DA5-B3BA-9871F16135C3}" type="presParOf" srcId="{B21AB28B-CB44-40BA-A68C-16CE499CD661}" destId="{969AA88E-CE28-43F3-9251-8E9DD387FEFF}" srcOrd="0" destOrd="0" presId="urn:microsoft.com/office/officeart/2008/layout/LinedList"/>
    <dgm:cxn modelId="{A0C11AF6-C5C5-43B3-AA32-A9A744202F66}" type="presParOf" srcId="{B21AB28B-CB44-40BA-A68C-16CE499CD661}" destId="{35F6DB2D-391C-46D0-8B9F-7918154B1F12}" srcOrd="1" destOrd="0" presId="urn:microsoft.com/office/officeart/2008/layout/LinedList"/>
    <dgm:cxn modelId="{213182CC-4CE1-4A91-9155-49B783BA79AD}" type="presParOf" srcId="{B21AB28B-CB44-40BA-A68C-16CE499CD661}" destId="{19F4E52E-72B8-4686-A06A-C22611F0957F}" srcOrd="2" destOrd="0" presId="urn:microsoft.com/office/officeart/2008/layout/LinedList"/>
    <dgm:cxn modelId="{312E2EB4-C6D2-4EFB-B183-F8E0D8849681}" type="presParOf" srcId="{C1D629CA-B9E7-4BCF-992C-568A318D42EB}" destId="{E778D58F-96CF-4A99-9CC3-890BBD84E070}" srcOrd="8" destOrd="0" presId="urn:microsoft.com/office/officeart/2008/layout/LinedList"/>
    <dgm:cxn modelId="{F4989A91-2521-4D07-B6EB-FC1FB0E87F1E}" type="presParOf" srcId="{C1D629CA-B9E7-4BCF-992C-568A318D42EB}" destId="{1EEB530E-58AD-4A58-A4A3-53083BCAB6D1}" srcOrd="9" destOrd="0" presId="urn:microsoft.com/office/officeart/2008/layout/LinedList"/>
    <dgm:cxn modelId="{ED83BF6F-2A35-2A40-893C-256334EAE677}" type="presParOf" srcId="{C1D629CA-B9E7-4BCF-992C-568A318D42EB}" destId="{DD05E3E8-D91A-DF44-9298-44FE62DCB19E}" srcOrd="10" destOrd="0" presId="urn:microsoft.com/office/officeart/2008/layout/LinedList"/>
    <dgm:cxn modelId="{BF3EBD73-CF17-FB49-A433-2D82965777E4}" type="presParOf" srcId="{DD05E3E8-D91A-DF44-9298-44FE62DCB19E}" destId="{DD4BA1DF-3707-FD43-A8FC-26444282EE45}" srcOrd="0" destOrd="0" presId="urn:microsoft.com/office/officeart/2008/layout/LinedList"/>
    <dgm:cxn modelId="{98A72965-B5FA-1642-957E-20AC2D1CACF3}" type="presParOf" srcId="{DD05E3E8-D91A-DF44-9298-44FE62DCB19E}" destId="{6FCFE116-E3A8-E04F-B15D-40AED03FB249}" srcOrd="1" destOrd="0" presId="urn:microsoft.com/office/officeart/2008/layout/LinedList"/>
    <dgm:cxn modelId="{87EC999E-7664-C54F-B89F-6656452CF919}" type="presParOf" srcId="{DD05E3E8-D91A-DF44-9298-44FE62DCB19E}" destId="{539F3E9A-E762-C747-9E85-3C203AC42FF8}" srcOrd="2" destOrd="0" presId="urn:microsoft.com/office/officeart/2008/layout/LinedList"/>
    <dgm:cxn modelId="{CBE656EE-6314-FA45-8282-0305808F39C8}" type="presParOf" srcId="{C1D629CA-B9E7-4BCF-992C-568A318D42EB}" destId="{B3628569-0BFA-3F4D-997A-CD4F658591E9}" srcOrd="11" destOrd="0" presId="urn:microsoft.com/office/officeart/2008/layout/LinedList"/>
    <dgm:cxn modelId="{32C88228-89DA-1446-AED4-4F667FBF32D5}" type="presParOf" srcId="{C1D629CA-B9E7-4BCF-992C-568A318D42EB}" destId="{46999F62-033B-BF41-9760-17729A2DD87D}" srcOrd="12" destOrd="0" presId="urn:microsoft.com/office/officeart/2008/layout/LinedList"/>
    <dgm:cxn modelId="{1CFF5081-9481-1B49-8C04-A054D7089696}" type="presParOf" srcId="{C1D629CA-B9E7-4BCF-992C-568A318D42EB}" destId="{7B5B3613-2518-2C47-B40A-81836BA60242}" srcOrd="13" destOrd="0" presId="urn:microsoft.com/office/officeart/2008/layout/LinedList"/>
    <dgm:cxn modelId="{418D4D2A-93D8-134B-B620-911607F777BF}" type="presParOf" srcId="{7B5B3613-2518-2C47-B40A-81836BA60242}" destId="{DB0554AC-FDC3-E647-9FAB-B27EB8D56CE1}" srcOrd="0" destOrd="0" presId="urn:microsoft.com/office/officeart/2008/layout/LinedList"/>
    <dgm:cxn modelId="{3EFABC15-082A-DC4C-9E60-5ED5DB9D8762}" type="presParOf" srcId="{7B5B3613-2518-2C47-B40A-81836BA60242}" destId="{D911151F-4ECC-7140-8521-1EDDB29EF2B6}" srcOrd="1" destOrd="0" presId="urn:microsoft.com/office/officeart/2008/layout/LinedList"/>
    <dgm:cxn modelId="{01935F4A-142C-9946-ADEA-C211C71FBED9}" type="presParOf" srcId="{7B5B3613-2518-2C47-B40A-81836BA60242}" destId="{A2B03C75-087B-D140-84E7-FDF4C21E7125}" srcOrd="2" destOrd="0" presId="urn:microsoft.com/office/officeart/2008/layout/LinedList"/>
    <dgm:cxn modelId="{ED89CC93-9850-CC41-A39D-53CA1A0B3F0A}" type="presParOf" srcId="{C1D629CA-B9E7-4BCF-992C-568A318D42EB}" destId="{46170E75-871D-2A4B-AD67-A02EBD0734E5}" srcOrd="14" destOrd="0" presId="urn:microsoft.com/office/officeart/2008/layout/LinedList"/>
    <dgm:cxn modelId="{8EE37026-F3EF-7649-AC36-A984C2B00B52}" type="presParOf" srcId="{C1D629CA-B9E7-4BCF-992C-568A318D42EB}" destId="{F454CA60-014A-7F4A-89C2-CE6854955DA7}"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D8AF88-7B41-439B-8854-7A9EE142A42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t-BR"/>
        </a:p>
      </dgm:t>
    </dgm:pt>
    <dgm:pt modelId="{038BBAFB-204F-42B3-A469-3C059B94C10C}">
      <dgm:prSet phldrT="[Texto]"/>
      <dgm:spPr/>
      <dgm:t>
        <a:bodyPr/>
        <a:lstStyle/>
        <a:p>
          <a:r>
            <a:rPr lang="pt-BR" dirty="0" smtClean="0"/>
            <a:t>Propranolol; </a:t>
          </a:r>
          <a:r>
            <a:rPr lang="pt-BR" dirty="0" err="1" smtClean="0"/>
            <a:t>Nadolol</a:t>
          </a:r>
          <a:r>
            <a:rPr lang="pt-BR" dirty="0" smtClean="0"/>
            <a:t>; Timolol</a:t>
          </a:r>
          <a:endParaRPr lang="pt-BR" dirty="0"/>
        </a:p>
      </dgm:t>
    </dgm:pt>
    <dgm:pt modelId="{A173F688-A18E-49FC-8A56-C007B12B7E44}" type="parTrans" cxnId="{A004E8F5-4E93-4D4D-9F5F-33DA334FC337}">
      <dgm:prSet/>
      <dgm:spPr/>
      <dgm:t>
        <a:bodyPr/>
        <a:lstStyle/>
        <a:p>
          <a:endParaRPr lang="pt-BR"/>
        </a:p>
      </dgm:t>
    </dgm:pt>
    <dgm:pt modelId="{43354ABC-2B38-48D6-BAC1-95F2FB717D78}" type="sibTrans" cxnId="{A004E8F5-4E93-4D4D-9F5F-33DA334FC337}">
      <dgm:prSet/>
      <dgm:spPr/>
      <dgm:t>
        <a:bodyPr/>
        <a:lstStyle/>
        <a:p>
          <a:endParaRPr lang="pt-BR"/>
        </a:p>
      </dgm:t>
    </dgm:pt>
    <dgm:pt modelId="{38941A27-C359-44C8-97C1-09FEAC5E8C2F}">
      <dgm:prSet phldrT="[Texto]"/>
      <dgm:spPr/>
      <dgm:t>
        <a:bodyPr/>
        <a:lstStyle/>
        <a:p>
          <a:r>
            <a:rPr lang="pt-BR" dirty="0" smtClean="0"/>
            <a:t>EA: Broncoespasmo, nervosismo, tremor, ansiedade, agitação,</a:t>
          </a:r>
        </a:p>
        <a:p>
          <a:r>
            <a:rPr lang="pt-BR" dirty="0" smtClean="0"/>
            <a:t>elevação da pressão arterial, </a:t>
          </a:r>
          <a:r>
            <a:rPr lang="pt-BR" dirty="0" err="1" smtClean="0"/>
            <a:t>antidiurese</a:t>
          </a:r>
          <a:endParaRPr lang="pt-BR" dirty="0"/>
        </a:p>
      </dgm:t>
    </dgm:pt>
    <dgm:pt modelId="{A38AE212-F47D-4239-9723-34EC96AEEE91}" type="parTrans" cxnId="{D00F9964-1717-48A3-A4B0-C8633649A2FF}">
      <dgm:prSet/>
      <dgm:spPr/>
      <dgm:t>
        <a:bodyPr/>
        <a:lstStyle/>
        <a:p>
          <a:endParaRPr lang="pt-BR"/>
        </a:p>
      </dgm:t>
    </dgm:pt>
    <dgm:pt modelId="{71DFCE97-23D0-462B-B637-3D2ABD8DD48B}" type="sibTrans" cxnId="{D00F9964-1717-48A3-A4B0-C8633649A2FF}">
      <dgm:prSet/>
      <dgm:spPr/>
      <dgm:t>
        <a:bodyPr/>
        <a:lstStyle/>
        <a:p>
          <a:endParaRPr lang="pt-BR"/>
        </a:p>
      </dgm:t>
    </dgm:pt>
    <dgm:pt modelId="{E8D9DD8E-0181-4715-BF2E-109828D6C1AF}">
      <dgm:prSet phldrT="[Texto]"/>
      <dgm:spPr/>
      <dgm:t>
        <a:bodyPr/>
        <a:lstStyle/>
        <a:p>
          <a:r>
            <a:rPr lang="pt-BR" dirty="0" smtClean="0"/>
            <a:t>CI: Inflamação crônica dos órgãos sexuais ou da Próstata; Uso concomitante com fármacos que alteram; o humor; Úlceras gástricas e duodenais; Gravidez; Pacientes psiquiátricos; Doença renal e hepática </a:t>
          </a:r>
          <a:endParaRPr lang="pt-BR" dirty="0"/>
        </a:p>
      </dgm:t>
    </dgm:pt>
    <dgm:pt modelId="{E578E7DE-08BE-4089-ABA5-AE5A05E068A4}" type="parTrans" cxnId="{5B727593-0BAF-484F-94A8-FC9963AC1395}">
      <dgm:prSet/>
      <dgm:spPr/>
      <dgm:t>
        <a:bodyPr/>
        <a:lstStyle/>
        <a:p>
          <a:endParaRPr lang="pt-BR"/>
        </a:p>
      </dgm:t>
    </dgm:pt>
    <dgm:pt modelId="{1912AAC3-B9DB-4CFC-BB7B-FC08F345E38F}" type="sibTrans" cxnId="{5B727593-0BAF-484F-94A8-FC9963AC1395}">
      <dgm:prSet/>
      <dgm:spPr/>
      <dgm:t>
        <a:bodyPr/>
        <a:lstStyle/>
        <a:p>
          <a:endParaRPr lang="pt-BR"/>
        </a:p>
      </dgm:t>
    </dgm:pt>
    <dgm:pt modelId="{D64B087A-E1D8-4D9A-9B52-CD5678E7321A}" type="pres">
      <dgm:prSet presAssocID="{99D8AF88-7B41-439B-8854-7A9EE142A42F}" presName="composite" presStyleCnt="0">
        <dgm:presLayoutVars>
          <dgm:chMax val="1"/>
          <dgm:dir/>
          <dgm:resizeHandles val="exact"/>
        </dgm:presLayoutVars>
      </dgm:prSet>
      <dgm:spPr/>
      <dgm:t>
        <a:bodyPr/>
        <a:lstStyle/>
        <a:p>
          <a:endParaRPr lang="pt-BR"/>
        </a:p>
      </dgm:t>
    </dgm:pt>
    <dgm:pt modelId="{6A3EF216-F7DC-4E18-9B8B-E05B327F0ED7}" type="pres">
      <dgm:prSet presAssocID="{038BBAFB-204F-42B3-A469-3C059B94C10C}" presName="roof" presStyleLbl="dkBgShp" presStyleIdx="0" presStyleCnt="2" custLinFactNeighborX="-1280" custLinFactNeighborY="-53552"/>
      <dgm:spPr/>
      <dgm:t>
        <a:bodyPr/>
        <a:lstStyle/>
        <a:p>
          <a:endParaRPr lang="pt-BR"/>
        </a:p>
      </dgm:t>
    </dgm:pt>
    <dgm:pt modelId="{ED8ED26C-2009-4BB6-B325-E40E66A7854B}" type="pres">
      <dgm:prSet presAssocID="{038BBAFB-204F-42B3-A469-3C059B94C10C}" presName="pillars" presStyleCnt="0"/>
      <dgm:spPr/>
    </dgm:pt>
    <dgm:pt modelId="{F7F311CC-F879-4896-B35F-2219B0718FA4}" type="pres">
      <dgm:prSet presAssocID="{038BBAFB-204F-42B3-A469-3C059B94C10C}" presName="pillar1" presStyleLbl="node1" presStyleIdx="0" presStyleCnt="2">
        <dgm:presLayoutVars>
          <dgm:bulletEnabled val="1"/>
        </dgm:presLayoutVars>
      </dgm:prSet>
      <dgm:spPr/>
      <dgm:t>
        <a:bodyPr/>
        <a:lstStyle/>
        <a:p>
          <a:endParaRPr lang="pt-BR"/>
        </a:p>
      </dgm:t>
    </dgm:pt>
    <dgm:pt modelId="{07CA91AD-C121-42E1-B483-5A2A41E582D1}" type="pres">
      <dgm:prSet presAssocID="{E8D9DD8E-0181-4715-BF2E-109828D6C1AF}" presName="pillarX" presStyleLbl="node1" presStyleIdx="1" presStyleCnt="2">
        <dgm:presLayoutVars>
          <dgm:bulletEnabled val="1"/>
        </dgm:presLayoutVars>
      </dgm:prSet>
      <dgm:spPr/>
      <dgm:t>
        <a:bodyPr/>
        <a:lstStyle/>
        <a:p>
          <a:endParaRPr lang="pt-BR"/>
        </a:p>
      </dgm:t>
    </dgm:pt>
    <dgm:pt modelId="{CA56B1B7-AF08-4B88-9EC7-EAE8B6B2B557}" type="pres">
      <dgm:prSet presAssocID="{038BBAFB-204F-42B3-A469-3C059B94C10C}" presName="base" presStyleLbl="dkBgShp" presStyleIdx="1" presStyleCnt="2"/>
      <dgm:spPr/>
    </dgm:pt>
  </dgm:ptLst>
  <dgm:cxnLst>
    <dgm:cxn modelId="{A004E8F5-4E93-4D4D-9F5F-33DA334FC337}" srcId="{99D8AF88-7B41-439B-8854-7A9EE142A42F}" destId="{038BBAFB-204F-42B3-A469-3C059B94C10C}" srcOrd="0" destOrd="0" parTransId="{A173F688-A18E-49FC-8A56-C007B12B7E44}" sibTransId="{43354ABC-2B38-48D6-BAC1-95F2FB717D78}"/>
    <dgm:cxn modelId="{44BAD1B0-20B4-4820-AB56-65B803D1E946}" type="presOf" srcId="{E8D9DD8E-0181-4715-BF2E-109828D6C1AF}" destId="{07CA91AD-C121-42E1-B483-5A2A41E582D1}" srcOrd="0" destOrd="0" presId="urn:microsoft.com/office/officeart/2005/8/layout/hList3"/>
    <dgm:cxn modelId="{D00F9964-1717-48A3-A4B0-C8633649A2FF}" srcId="{038BBAFB-204F-42B3-A469-3C059B94C10C}" destId="{38941A27-C359-44C8-97C1-09FEAC5E8C2F}" srcOrd="0" destOrd="0" parTransId="{A38AE212-F47D-4239-9723-34EC96AEEE91}" sibTransId="{71DFCE97-23D0-462B-B637-3D2ABD8DD48B}"/>
    <dgm:cxn modelId="{61DC8AC9-BD52-4C27-85D4-55960D72648A}" type="presOf" srcId="{38941A27-C359-44C8-97C1-09FEAC5E8C2F}" destId="{F7F311CC-F879-4896-B35F-2219B0718FA4}" srcOrd="0" destOrd="0" presId="urn:microsoft.com/office/officeart/2005/8/layout/hList3"/>
    <dgm:cxn modelId="{EBE02C43-DBA6-4F92-958E-061BD15D575F}" type="presOf" srcId="{99D8AF88-7B41-439B-8854-7A9EE142A42F}" destId="{D64B087A-E1D8-4D9A-9B52-CD5678E7321A}" srcOrd="0" destOrd="0" presId="urn:microsoft.com/office/officeart/2005/8/layout/hList3"/>
    <dgm:cxn modelId="{940E88EF-7897-4F06-B15D-3C40BABA57F2}" type="presOf" srcId="{038BBAFB-204F-42B3-A469-3C059B94C10C}" destId="{6A3EF216-F7DC-4E18-9B8B-E05B327F0ED7}" srcOrd="0" destOrd="0" presId="urn:microsoft.com/office/officeart/2005/8/layout/hList3"/>
    <dgm:cxn modelId="{5B727593-0BAF-484F-94A8-FC9963AC1395}" srcId="{038BBAFB-204F-42B3-A469-3C059B94C10C}" destId="{E8D9DD8E-0181-4715-BF2E-109828D6C1AF}" srcOrd="1" destOrd="0" parTransId="{E578E7DE-08BE-4089-ABA5-AE5A05E068A4}" sibTransId="{1912AAC3-B9DB-4CFC-BB7B-FC08F345E38F}"/>
    <dgm:cxn modelId="{7DE6CFCF-066E-46A8-9E62-EE747FE9DFC2}" type="presParOf" srcId="{D64B087A-E1D8-4D9A-9B52-CD5678E7321A}" destId="{6A3EF216-F7DC-4E18-9B8B-E05B327F0ED7}" srcOrd="0" destOrd="0" presId="urn:microsoft.com/office/officeart/2005/8/layout/hList3"/>
    <dgm:cxn modelId="{26B702C8-BBB0-4060-A209-1F2C4255A14F}" type="presParOf" srcId="{D64B087A-E1D8-4D9A-9B52-CD5678E7321A}" destId="{ED8ED26C-2009-4BB6-B325-E40E66A7854B}" srcOrd="1" destOrd="0" presId="urn:microsoft.com/office/officeart/2005/8/layout/hList3"/>
    <dgm:cxn modelId="{F41C8AA7-1280-4A58-815D-F0D98A4543F3}" type="presParOf" srcId="{ED8ED26C-2009-4BB6-B325-E40E66A7854B}" destId="{F7F311CC-F879-4896-B35F-2219B0718FA4}" srcOrd="0" destOrd="0" presId="urn:microsoft.com/office/officeart/2005/8/layout/hList3"/>
    <dgm:cxn modelId="{6F3EC148-931E-4EE6-A0BD-AAE08161D7D1}" type="presParOf" srcId="{ED8ED26C-2009-4BB6-B325-E40E66A7854B}" destId="{07CA91AD-C121-42E1-B483-5A2A41E582D1}" srcOrd="1" destOrd="0" presId="urn:microsoft.com/office/officeart/2005/8/layout/hList3"/>
    <dgm:cxn modelId="{356AD697-994E-4AA0-A7AB-4AAF59B98FC8}" type="presParOf" srcId="{D64B087A-E1D8-4D9A-9B52-CD5678E7321A}" destId="{CA56B1B7-AF08-4B88-9EC7-EAE8B6B2B55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E66B2-76E6-4347-8355-1F5EEFFDAC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E0988E76-2623-4B4E-A01C-6CEBF6C270DC}">
      <dgm:prSet phldrT="[Texto]"/>
      <dgm:spPr/>
      <dgm:t>
        <a:bodyPr/>
        <a:lstStyle/>
        <a:p>
          <a:r>
            <a:rPr lang="pt-BR" dirty="0" smtClean="0"/>
            <a:t>Inervação simpática (receptores </a:t>
          </a:r>
          <a:r>
            <a:rPr lang="el-GR" dirty="0" smtClean="0"/>
            <a:t>β1</a:t>
          </a:r>
          <a:r>
            <a:rPr lang="pt-BR" dirty="0" smtClean="0"/>
            <a:t>)</a:t>
          </a:r>
          <a:endParaRPr lang="pt-BR" dirty="0"/>
        </a:p>
      </dgm:t>
    </dgm:pt>
    <dgm:pt modelId="{2FD020B1-4EF6-456D-AFE8-67C917E991C5}" type="parTrans" cxnId="{BC6FBC6C-C3C6-4300-B3AA-F78E21EE1BA6}">
      <dgm:prSet/>
      <dgm:spPr/>
      <dgm:t>
        <a:bodyPr/>
        <a:lstStyle/>
        <a:p>
          <a:endParaRPr lang="pt-BR"/>
        </a:p>
      </dgm:t>
    </dgm:pt>
    <dgm:pt modelId="{A40A129D-3E0C-4AEF-9563-3648A145ABB5}" type="sibTrans" cxnId="{BC6FBC6C-C3C6-4300-B3AA-F78E21EE1BA6}">
      <dgm:prSet/>
      <dgm:spPr/>
      <dgm:t>
        <a:bodyPr/>
        <a:lstStyle/>
        <a:p>
          <a:endParaRPr lang="pt-BR"/>
        </a:p>
      </dgm:t>
    </dgm:pt>
    <dgm:pt modelId="{9BBA2721-EA05-4230-B990-6D4FD238C151}">
      <dgm:prSet phldrT="[Texto]"/>
      <dgm:spPr/>
      <dgm:t>
        <a:bodyPr/>
        <a:lstStyle/>
        <a:p>
          <a:r>
            <a:rPr lang="pt-BR" dirty="0" err="1" smtClean="0"/>
            <a:t>cronotropismo</a:t>
          </a:r>
          <a:r>
            <a:rPr lang="pt-BR" dirty="0" smtClean="0"/>
            <a:t> e </a:t>
          </a:r>
          <a:r>
            <a:rPr lang="pt-BR" dirty="0" err="1" smtClean="0"/>
            <a:t>inotropismo</a:t>
          </a:r>
          <a:r>
            <a:rPr lang="pt-BR" dirty="0" smtClean="0"/>
            <a:t> positivo</a:t>
          </a:r>
          <a:endParaRPr lang="pt-BR" dirty="0"/>
        </a:p>
      </dgm:t>
    </dgm:pt>
    <dgm:pt modelId="{A73ACA61-4A69-4E87-AB83-D8038E23A28B}" type="parTrans" cxnId="{10DCE0EB-905F-4870-BB31-3F907A579086}">
      <dgm:prSet/>
      <dgm:spPr/>
      <dgm:t>
        <a:bodyPr/>
        <a:lstStyle/>
        <a:p>
          <a:endParaRPr lang="pt-BR"/>
        </a:p>
      </dgm:t>
    </dgm:pt>
    <dgm:pt modelId="{35490120-35C1-47B7-A48A-EDC413584E2B}" type="sibTrans" cxnId="{10DCE0EB-905F-4870-BB31-3F907A579086}">
      <dgm:prSet/>
      <dgm:spPr/>
      <dgm:t>
        <a:bodyPr/>
        <a:lstStyle/>
        <a:p>
          <a:endParaRPr lang="pt-BR"/>
        </a:p>
      </dgm:t>
    </dgm:pt>
    <dgm:pt modelId="{3FAAB4A0-F630-4B38-B97F-645819289ECA}">
      <dgm:prSet phldrT="[Texto]"/>
      <dgm:spPr/>
      <dgm:t>
        <a:bodyPr/>
        <a:lstStyle/>
        <a:p>
          <a:r>
            <a:rPr lang="pt-BR" dirty="0" smtClean="0"/>
            <a:t>Parassimpática (receptor M2)</a:t>
          </a:r>
        </a:p>
      </dgm:t>
    </dgm:pt>
    <dgm:pt modelId="{4F11C7D1-189E-4256-BA9D-0BE04318F221}" type="parTrans" cxnId="{CDBDFFEB-0F01-4771-9B98-A0913FF80992}">
      <dgm:prSet/>
      <dgm:spPr/>
      <dgm:t>
        <a:bodyPr/>
        <a:lstStyle/>
        <a:p>
          <a:endParaRPr lang="pt-BR"/>
        </a:p>
      </dgm:t>
    </dgm:pt>
    <dgm:pt modelId="{39B1E724-4194-4983-A40F-D45148E49A77}" type="sibTrans" cxnId="{CDBDFFEB-0F01-4771-9B98-A0913FF80992}">
      <dgm:prSet/>
      <dgm:spPr/>
      <dgm:t>
        <a:bodyPr/>
        <a:lstStyle/>
        <a:p>
          <a:endParaRPr lang="pt-BR"/>
        </a:p>
      </dgm:t>
    </dgm:pt>
    <dgm:pt modelId="{2326CABC-6D64-45AB-B1B4-931CCA8E9570}">
      <dgm:prSet phldrT="[Texto]"/>
      <dgm:spPr/>
      <dgm:t>
        <a:bodyPr/>
        <a:lstStyle/>
        <a:p>
          <a:r>
            <a:rPr lang="pt-BR" dirty="0" smtClean="0"/>
            <a:t>Reduz todos </a:t>
          </a:r>
          <a:endParaRPr lang="pt-BR" dirty="0"/>
        </a:p>
      </dgm:t>
    </dgm:pt>
    <dgm:pt modelId="{E966286D-E386-491E-B381-76D686D4DD75}" type="parTrans" cxnId="{0C256605-AE0C-4688-B4E4-A49A55C0BF84}">
      <dgm:prSet/>
      <dgm:spPr/>
      <dgm:t>
        <a:bodyPr/>
        <a:lstStyle/>
        <a:p>
          <a:endParaRPr lang="pt-BR"/>
        </a:p>
      </dgm:t>
    </dgm:pt>
    <dgm:pt modelId="{0B52325B-A1E3-481D-BDB8-DF7B12F5F639}" type="sibTrans" cxnId="{0C256605-AE0C-4688-B4E4-A49A55C0BF84}">
      <dgm:prSet/>
      <dgm:spPr/>
      <dgm:t>
        <a:bodyPr/>
        <a:lstStyle/>
        <a:p>
          <a:endParaRPr lang="pt-BR"/>
        </a:p>
      </dgm:t>
    </dgm:pt>
    <dgm:pt modelId="{902906AE-178F-42D4-9016-D642A592CE79}" type="pres">
      <dgm:prSet presAssocID="{A60E66B2-76E6-4347-8355-1F5EEFFDAC66}" presName="vert0" presStyleCnt="0">
        <dgm:presLayoutVars>
          <dgm:dir/>
          <dgm:animOne val="branch"/>
          <dgm:animLvl val="lvl"/>
        </dgm:presLayoutVars>
      </dgm:prSet>
      <dgm:spPr/>
      <dgm:t>
        <a:bodyPr/>
        <a:lstStyle/>
        <a:p>
          <a:endParaRPr lang="pt-BR"/>
        </a:p>
      </dgm:t>
    </dgm:pt>
    <dgm:pt modelId="{C3565FA9-79FE-43F3-A40F-8AB72204C186}" type="pres">
      <dgm:prSet presAssocID="{E0988E76-2623-4B4E-A01C-6CEBF6C270DC}" presName="thickLine" presStyleLbl="alignNode1" presStyleIdx="0" presStyleCnt="2"/>
      <dgm:spPr/>
    </dgm:pt>
    <dgm:pt modelId="{3C5C9EA7-D8C0-4C84-A81C-6ED6802D9AC5}" type="pres">
      <dgm:prSet presAssocID="{E0988E76-2623-4B4E-A01C-6CEBF6C270DC}" presName="horz1" presStyleCnt="0"/>
      <dgm:spPr/>
    </dgm:pt>
    <dgm:pt modelId="{8C2F51C0-DE51-4F51-85B0-FC03E83DB6B7}" type="pres">
      <dgm:prSet presAssocID="{E0988E76-2623-4B4E-A01C-6CEBF6C270DC}" presName="tx1" presStyleLbl="revTx" presStyleIdx="0" presStyleCnt="4"/>
      <dgm:spPr/>
      <dgm:t>
        <a:bodyPr/>
        <a:lstStyle/>
        <a:p>
          <a:endParaRPr lang="pt-BR"/>
        </a:p>
      </dgm:t>
    </dgm:pt>
    <dgm:pt modelId="{23343B73-FB89-44B7-9EB6-5B80FA396F5C}" type="pres">
      <dgm:prSet presAssocID="{E0988E76-2623-4B4E-A01C-6CEBF6C270DC}" presName="vert1" presStyleCnt="0"/>
      <dgm:spPr/>
    </dgm:pt>
    <dgm:pt modelId="{B37F0390-5ACE-4F6F-BA23-80CE34FA14F9}" type="pres">
      <dgm:prSet presAssocID="{9BBA2721-EA05-4230-B990-6D4FD238C151}" presName="vertSpace2a" presStyleCnt="0"/>
      <dgm:spPr/>
    </dgm:pt>
    <dgm:pt modelId="{C7D527D8-DAF9-431D-B5B6-5AFE22271C08}" type="pres">
      <dgm:prSet presAssocID="{9BBA2721-EA05-4230-B990-6D4FD238C151}" presName="horz2" presStyleCnt="0"/>
      <dgm:spPr/>
    </dgm:pt>
    <dgm:pt modelId="{DB8405F5-E66A-4F82-875E-4ECFFA0EA7FD}" type="pres">
      <dgm:prSet presAssocID="{9BBA2721-EA05-4230-B990-6D4FD238C151}" presName="horzSpace2" presStyleCnt="0"/>
      <dgm:spPr/>
    </dgm:pt>
    <dgm:pt modelId="{ED63D0B5-DC64-4B19-8BED-39CE91E6BD24}" type="pres">
      <dgm:prSet presAssocID="{9BBA2721-EA05-4230-B990-6D4FD238C151}" presName="tx2" presStyleLbl="revTx" presStyleIdx="1" presStyleCnt="4"/>
      <dgm:spPr/>
      <dgm:t>
        <a:bodyPr/>
        <a:lstStyle/>
        <a:p>
          <a:endParaRPr lang="pt-BR"/>
        </a:p>
      </dgm:t>
    </dgm:pt>
    <dgm:pt modelId="{AFEF1621-1B46-424E-B715-7B9D8443ED27}" type="pres">
      <dgm:prSet presAssocID="{9BBA2721-EA05-4230-B990-6D4FD238C151}" presName="vert2" presStyleCnt="0"/>
      <dgm:spPr/>
    </dgm:pt>
    <dgm:pt modelId="{9E16810E-9BB2-422F-BAF3-073BC5FEFE25}" type="pres">
      <dgm:prSet presAssocID="{9BBA2721-EA05-4230-B990-6D4FD238C151}" presName="thinLine2b" presStyleLbl="callout" presStyleIdx="0" presStyleCnt="2"/>
      <dgm:spPr/>
    </dgm:pt>
    <dgm:pt modelId="{021537A9-CA99-4669-B551-F2984817930B}" type="pres">
      <dgm:prSet presAssocID="{9BBA2721-EA05-4230-B990-6D4FD238C151}" presName="vertSpace2b" presStyleCnt="0"/>
      <dgm:spPr/>
    </dgm:pt>
    <dgm:pt modelId="{C3E5EC0E-54FD-4FF8-ADE6-24302D349167}" type="pres">
      <dgm:prSet presAssocID="{3FAAB4A0-F630-4B38-B97F-645819289ECA}" presName="thickLine" presStyleLbl="alignNode1" presStyleIdx="1" presStyleCnt="2"/>
      <dgm:spPr/>
    </dgm:pt>
    <dgm:pt modelId="{E644FBA4-0469-4933-B976-CD6672766950}" type="pres">
      <dgm:prSet presAssocID="{3FAAB4A0-F630-4B38-B97F-645819289ECA}" presName="horz1" presStyleCnt="0"/>
      <dgm:spPr/>
    </dgm:pt>
    <dgm:pt modelId="{F8B743F6-893B-449A-9227-5021CE1AF482}" type="pres">
      <dgm:prSet presAssocID="{3FAAB4A0-F630-4B38-B97F-645819289ECA}" presName="tx1" presStyleLbl="revTx" presStyleIdx="2" presStyleCnt="4"/>
      <dgm:spPr/>
      <dgm:t>
        <a:bodyPr/>
        <a:lstStyle/>
        <a:p>
          <a:endParaRPr lang="pt-BR"/>
        </a:p>
      </dgm:t>
    </dgm:pt>
    <dgm:pt modelId="{7D35DFEB-7727-473B-BAFB-9A686B61568F}" type="pres">
      <dgm:prSet presAssocID="{3FAAB4A0-F630-4B38-B97F-645819289ECA}" presName="vert1" presStyleCnt="0"/>
      <dgm:spPr/>
    </dgm:pt>
    <dgm:pt modelId="{8BCCE305-747D-4536-9A4B-3DF58959DED0}" type="pres">
      <dgm:prSet presAssocID="{2326CABC-6D64-45AB-B1B4-931CCA8E9570}" presName="vertSpace2a" presStyleCnt="0"/>
      <dgm:spPr/>
    </dgm:pt>
    <dgm:pt modelId="{99C7027F-9C11-4A28-9029-1657CB5F6BC5}" type="pres">
      <dgm:prSet presAssocID="{2326CABC-6D64-45AB-B1B4-931CCA8E9570}" presName="horz2" presStyleCnt="0"/>
      <dgm:spPr/>
    </dgm:pt>
    <dgm:pt modelId="{4AC45DAB-6598-411F-B24A-DDDF403E0BB0}" type="pres">
      <dgm:prSet presAssocID="{2326CABC-6D64-45AB-B1B4-931CCA8E9570}" presName="horzSpace2" presStyleCnt="0"/>
      <dgm:spPr/>
    </dgm:pt>
    <dgm:pt modelId="{03875BD9-7476-4249-86B4-A1280F3BC39F}" type="pres">
      <dgm:prSet presAssocID="{2326CABC-6D64-45AB-B1B4-931CCA8E9570}" presName="tx2" presStyleLbl="revTx" presStyleIdx="3" presStyleCnt="4"/>
      <dgm:spPr/>
      <dgm:t>
        <a:bodyPr/>
        <a:lstStyle/>
        <a:p>
          <a:endParaRPr lang="pt-BR"/>
        </a:p>
      </dgm:t>
    </dgm:pt>
    <dgm:pt modelId="{8AB94D9A-3443-441E-957B-9D48677E7F8A}" type="pres">
      <dgm:prSet presAssocID="{2326CABC-6D64-45AB-B1B4-931CCA8E9570}" presName="vert2" presStyleCnt="0"/>
      <dgm:spPr/>
    </dgm:pt>
    <dgm:pt modelId="{431A3967-9842-4607-AFFF-DDD20DB71D04}" type="pres">
      <dgm:prSet presAssocID="{2326CABC-6D64-45AB-B1B4-931CCA8E9570}" presName="thinLine2b" presStyleLbl="callout" presStyleIdx="1" presStyleCnt="2"/>
      <dgm:spPr/>
    </dgm:pt>
    <dgm:pt modelId="{9C2EE3B9-1E08-4F7A-875A-A4A5DC7D796B}" type="pres">
      <dgm:prSet presAssocID="{2326CABC-6D64-45AB-B1B4-931CCA8E9570}" presName="vertSpace2b" presStyleCnt="0"/>
      <dgm:spPr/>
    </dgm:pt>
  </dgm:ptLst>
  <dgm:cxnLst>
    <dgm:cxn modelId="{CDBDFFEB-0F01-4771-9B98-A0913FF80992}" srcId="{A60E66B2-76E6-4347-8355-1F5EEFFDAC66}" destId="{3FAAB4A0-F630-4B38-B97F-645819289ECA}" srcOrd="1" destOrd="0" parTransId="{4F11C7D1-189E-4256-BA9D-0BE04318F221}" sibTransId="{39B1E724-4194-4983-A40F-D45148E49A77}"/>
    <dgm:cxn modelId="{82EFE9A7-29A8-47D2-9582-B8130783DF4B}" type="presOf" srcId="{9BBA2721-EA05-4230-B990-6D4FD238C151}" destId="{ED63D0B5-DC64-4B19-8BED-39CE91E6BD24}" srcOrd="0" destOrd="0" presId="urn:microsoft.com/office/officeart/2008/layout/LinedList"/>
    <dgm:cxn modelId="{BC6FBC6C-C3C6-4300-B3AA-F78E21EE1BA6}" srcId="{A60E66B2-76E6-4347-8355-1F5EEFFDAC66}" destId="{E0988E76-2623-4B4E-A01C-6CEBF6C270DC}" srcOrd="0" destOrd="0" parTransId="{2FD020B1-4EF6-456D-AFE8-67C917E991C5}" sibTransId="{A40A129D-3E0C-4AEF-9563-3648A145ABB5}"/>
    <dgm:cxn modelId="{2A4AD938-B977-4B24-9B8B-C852C5460FD1}" type="presOf" srcId="{2326CABC-6D64-45AB-B1B4-931CCA8E9570}" destId="{03875BD9-7476-4249-86B4-A1280F3BC39F}" srcOrd="0" destOrd="0" presId="urn:microsoft.com/office/officeart/2008/layout/LinedList"/>
    <dgm:cxn modelId="{345613FE-2C13-4C10-854A-53C7BBAAE2CA}" type="presOf" srcId="{E0988E76-2623-4B4E-A01C-6CEBF6C270DC}" destId="{8C2F51C0-DE51-4F51-85B0-FC03E83DB6B7}" srcOrd="0" destOrd="0" presId="urn:microsoft.com/office/officeart/2008/layout/LinedList"/>
    <dgm:cxn modelId="{8978EC49-3CA4-47DE-8CA4-42104F3C40B0}" type="presOf" srcId="{A60E66B2-76E6-4347-8355-1F5EEFFDAC66}" destId="{902906AE-178F-42D4-9016-D642A592CE79}" srcOrd="0" destOrd="0" presId="urn:microsoft.com/office/officeart/2008/layout/LinedList"/>
    <dgm:cxn modelId="{10DCE0EB-905F-4870-BB31-3F907A579086}" srcId="{E0988E76-2623-4B4E-A01C-6CEBF6C270DC}" destId="{9BBA2721-EA05-4230-B990-6D4FD238C151}" srcOrd="0" destOrd="0" parTransId="{A73ACA61-4A69-4E87-AB83-D8038E23A28B}" sibTransId="{35490120-35C1-47B7-A48A-EDC413584E2B}"/>
    <dgm:cxn modelId="{0C256605-AE0C-4688-B4E4-A49A55C0BF84}" srcId="{3FAAB4A0-F630-4B38-B97F-645819289ECA}" destId="{2326CABC-6D64-45AB-B1B4-931CCA8E9570}" srcOrd="0" destOrd="0" parTransId="{E966286D-E386-491E-B381-76D686D4DD75}" sibTransId="{0B52325B-A1E3-481D-BDB8-DF7B12F5F639}"/>
    <dgm:cxn modelId="{2F659F73-A72A-48B9-A6C2-3E8D1901CCE4}" type="presOf" srcId="{3FAAB4A0-F630-4B38-B97F-645819289ECA}" destId="{F8B743F6-893B-449A-9227-5021CE1AF482}" srcOrd="0" destOrd="0" presId="urn:microsoft.com/office/officeart/2008/layout/LinedList"/>
    <dgm:cxn modelId="{C60AE2C4-3B6E-430A-A851-686BBAFA81BC}" type="presParOf" srcId="{902906AE-178F-42D4-9016-D642A592CE79}" destId="{C3565FA9-79FE-43F3-A40F-8AB72204C186}" srcOrd="0" destOrd="0" presId="urn:microsoft.com/office/officeart/2008/layout/LinedList"/>
    <dgm:cxn modelId="{B57641A1-27A0-43DB-BD28-407238319F81}" type="presParOf" srcId="{902906AE-178F-42D4-9016-D642A592CE79}" destId="{3C5C9EA7-D8C0-4C84-A81C-6ED6802D9AC5}" srcOrd="1" destOrd="0" presId="urn:microsoft.com/office/officeart/2008/layout/LinedList"/>
    <dgm:cxn modelId="{E766DC4D-9F4B-404B-857E-3D3AFA7762A9}" type="presParOf" srcId="{3C5C9EA7-D8C0-4C84-A81C-6ED6802D9AC5}" destId="{8C2F51C0-DE51-4F51-85B0-FC03E83DB6B7}" srcOrd="0" destOrd="0" presId="urn:microsoft.com/office/officeart/2008/layout/LinedList"/>
    <dgm:cxn modelId="{6743EC49-EB3E-4D40-885C-57CFC6D6A6FA}" type="presParOf" srcId="{3C5C9EA7-D8C0-4C84-A81C-6ED6802D9AC5}" destId="{23343B73-FB89-44B7-9EB6-5B80FA396F5C}" srcOrd="1" destOrd="0" presId="urn:microsoft.com/office/officeart/2008/layout/LinedList"/>
    <dgm:cxn modelId="{3BA1C072-A113-49FA-8675-CC291D7E979A}" type="presParOf" srcId="{23343B73-FB89-44B7-9EB6-5B80FA396F5C}" destId="{B37F0390-5ACE-4F6F-BA23-80CE34FA14F9}" srcOrd="0" destOrd="0" presId="urn:microsoft.com/office/officeart/2008/layout/LinedList"/>
    <dgm:cxn modelId="{A2522FE6-EA69-4610-B309-E5C50A46142D}" type="presParOf" srcId="{23343B73-FB89-44B7-9EB6-5B80FA396F5C}" destId="{C7D527D8-DAF9-431D-B5B6-5AFE22271C08}" srcOrd="1" destOrd="0" presId="urn:microsoft.com/office/officeart/2008/layout/LinedList"/>
    <dgm:cxn modelId="{4F8780E6-9E87-4619-8B23-FA3DB45A19B8}" type="presParOf" srcId="{C7D527D8-DAF9-431D-B5B6-5AFE22271C08}" destId="{DB8405F5-E66A-4F82-875E-4ECFFA0EA7FD}" srcOrd="0" destOrd="0" presId="urn:microsoft.com/office/officeart/2008/layout/LinedList"/>
    <dgm:cxn modelId="{D23B50D5-E68C-430C-BD4B-47E31E3B61E7}" type="presParOf" srcId="{C7D527D8-DAF9-431D-B5B6-5AFE22271C08}" destId="{ED63D0B5-DC64-4B19-8BED-39CE91E6BD24}" srcOrd="1" destOrd="0" presId="urn:microsoft.com/office/officeart/2008/layout/LinedList"/>
    <dgm:cxn modelId="{4F218494-BEF0-444D-8155-4D7B3198101A}" type="presParOf" srcId="{C7D527D8-DAF9-431D-B5B6-5AFE22271C08}" destId="{AFEF1621-1B46-424E-B715-7B9D8443ED27}" srcOrd="2" destOrd="0" presId="urn:microsoft.com/office/officeart/2008/layout/LinedList"/>
    <dgm:cxn modelId="{BB26DF31-4744-4BDE-939F-339611C74ABD}" type="presParOf" srcId="{23343B73-FB89-44B7-9EB6-5B80FA396F5C}" destId="{9E16810E-9BB2-422F-BAF3-073BC5FEFE25}" srcOrd="2" destOrd="0" presId="urn:microsoft.com/office/officeart/2008/layout/LinedList"/>
    <dgm:cxn modelId="{399D6860-D273-48FD-A3F6-56FA89A3CA07}" type="presParOf" srcId="{23343B73-FB89-44B7-9EB6-5B80FA396F5C}" destId="{021537A9-CA99-4669-B551-F2984817930B}" srcOrd="3" destOrd="0" presId="urn:microsoft.com/office/officeart/2008/layout/LinedList"/>
    <dgm:cxn modelId="{6C468870-D9A3-4D18-8AB4-4E4E8441345A}" type="presParOf" srcId="{902906AE-178F-42D4-9016-D642A592CE79}" destId="{C3E5EC0E-54FD-4FF8-ADE6-24302D349167}" srcOrd="2" destOrd="0" presId="urn:microsoft.com/office/officeart/2008/layout/LinedList"/>
    <dgm:cxn modelId="{74E39166-42C8-4B5D-BEDD-8C2732D037FE}" type="presParOf" srcId="{902906AE-178F-42D4-9016-D642A592CE79}" destId="{E644FBA4-0469-4933-B976-CD6672766950}" srcOrd="3" destOrd="0" presId="urn:microsoft.com/office/officeart/2008/layout/LinedList"/>
    <dgm:cxn modelId="{B66BB257-2A48-4DC5-A6A5-7A7BEE468BC8}" type="presParOf" srcId="{E644FBA4-0469-4933-B976-CD6672766950}" destId="{F8B743F6-893B-449A-9227-5021CE1AF482}" srcOrd="0" destOrd="0" presId="urn:microsoft.com/office/officeart/2008/layout/LinedList"/>
    <dgm:cxn modelId="{79E44326-BAE0-466D-8281-61C6E60CC389}" type="presParOf" srcId="{E644FBA4-0469-4933-B976-CD6672766950}" destId="{7D35DFEB-7727-473B-BAFB-9A686B61568F}" srcOrd="1" destOrd="0" presId="urn:microsoft.com/office/officeart/2008/layout/LinedList"/>
    <dgm:cxn modelId="{715D695A-5B8E-4E56-872D-C14581F80C6A}" type="presParOf" srcId="{7D35DFEB-7727-473B-BAFB-9A686B61568F}" destId="{8BCCE305-747D-4536-9A4B-3DF58959DED0}" srcOrd="0" destOrd="0" presId="urn:microsoft.com/office/officeart/2008/layout/LinedList"/>
    <dgm:cxn modelId="{B9995359-52E3-4A83-B076-AAF2DBBB9251}" type="presParOf" srcId="{7D35DFEB-7727-473B-BAFB-9A686B61568F}" destId="{99C7027F-9C11-4A28-9029-1657CB5F6BC5}" srcOrd="1" destOrd="0" presId="urn:microsoft.com/office/officeart/2008/layout/LinedList"/>
    <dgm:cxn modelId="{E4404E22-B82D-4974-805C-F57F3EB62D7B}" type="presParOf" srcId="{99C7027F-9C11-4A28-9029-1657CB5F6BC5}" destId="{4AC45DAB-6598-411F-B24A-DDDF403E0BB0}" srcOrd="0" destOrd="0" presId="urn:microsoft.com/office/officeart/2008/layout/LinedList"/>
    <dgm:cxn modelId="{5AA5827F-71F7-4A52-A1A2-238A9E51AE4F}" type="presParOf" srcId="{99C7027F-9C11-4A28-9029-1657CB5F6BC5}" destId="{03875BD9-7476-4249-86B4-A1280F3BC39F}" srcOrd="1" destOrd="0" presId="urn:microsoft.com/office/officeart/2008/layout/LinedList"/>
    <dgm:cxn modelId="{62500034-B42F-48E0-896D-789C775B602C}" type="presParOf" srcId="{99C7027F-9C11-4A28-9029-1657CB5F6BC5}" destId="{8AB94D9A-3443-441E-957B-9D48677E7F8A}" srcOrd="2" destOrd="0" presId="urn:microsoft.com/office/officeart/2008/layout/LinedList"/>
    <dgm:cxn modelId="{A4111359-951D-42D6-AC36-7A6C95AFDF9B}" type="presParOf" srcId="{7D35DFEB-7727-473B-BAFB-9A686B61568F}" destId="{431A3967-9842-4607-AFFF-DDD20DB71D04}" srcOrd="2" destOrd="0" presId="urn:microsoft.com/office/officeart/2008/layout/LinedList"/>
    <dgm:cxn modelId="{47DB9AD1-EDBA-4A22-91A6-D3376EA3F4CF}" type="presParOf" srcId="{7D35DFEB-7727-473B-BAFB-9A686B61568F}" destId="{9C2EE3B9-1E08-4F7A-875A-A4A5DC7D796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20EC46F-66CF-481D-964C-F567CD3EF33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FB446089-C8D4-49D0-81AA-BA8CE132E671}">
      <dgm:prSet phldrT="[Texto]"/>
      <dgm:spPr/>
      <dgm:t>
        <a:bodyPr/>
        <a:lstStyle/>
        <a:p>
          <a:r>
            <a:rPr lang="pt-BR" dirty="0" smtClean="0"/>
            <a:t>Mecanismo de ação	</a:t>
          </a:r>
          <a:endParaRPr lang="pt-BR" dirty="0"/>
        </a:p>
      </dgm:t>
    </dgm:pt>
    <dgm:pt modelId="{161A53C6-DA8A-49FE-ADA6-DA5334E89538}" type="parTrans" cxnId="{FDC991DD-DE31-4869-AE82-FFCC4E7E00A8}">
      <dgm:prSet/>
      <dgm:spPr/>
      <dgm:t>
        <a:bodyPr/>
        <a:lstStyle/>
        <a:p>
          <a:endParaRPr lang="pt-BR"/>
        </a:p>
      </dgm:t>
    </dgm:pt>
    <dgm:pt modelId="{6C92A723-392A-4534-B7EF-0634F4F3FF31}" type="sibTrans" cxnId="{FDC991DD-DE31-4869-AE82-FFCC4E7E00A8}">
      <dgm:prSet/>
      <dgm:spPr/>
      <dgm:t>
        <a:bodyPr/>
        <a:lstStyle/>
        <a:p>
          <a:endParaRPr lang="pt-BR"/>
        </a:p>
      </dgm:t>
    </dgm:pt>
    <dgm:pt modelId="{02B7825F-6202-482C-978D-B7467E3DE649}">
      <dgm:prSet phldrT="[Texto]" custT="1"/>
      <dgm:spPr/>
      <dgm:t>
        <a:bodyPr/>
        <a:lstStyle/>
        <a:p>
          <a:r>
            <a:rPr lang="pt-BR" sz="4400" dirty="0" smtClean="0"/>
            <a:t>Bloqueio dos canais de potássio</a:t>
          </a:r>
          <a:endParaRPr lang="pt-BR" sz="4400" dirty="0"/>
        </a:p>
      </dgm:t>
    </dgm:pt>
    <dgm:pt modelId="{3A980885-11E4-4DB0-9964-2823D3C6794B}" type="parTrans" cxnId="{4C126228-C874-401C-90D2-F6E096077758}">
      <dgm:prSet/>
      <dgm:spPr/>
      <dgm:t>
        <a:bodyPr/>
        <a:lstStyle/>
        <a:p>
          <a:endParaRPr lang="pt-BR"/>
        </a:p>
      </dgm:t>
    </dgm:pt>
    <dgm:pt modelId="{B6B51EB4-8240-4601-A9CE-E45EBD2B2C36}" type="sibTrans" cxnId="{4C126228-C874-401C-90D2-F6E096077758}">
      <dgm:prSet/>
      <dgm:spPr/>
      <dgm:t>
        <a:bodyPr/>
        <a:lstStyle/>
        <a:p>
          <a:endParaRPr lang="pt-BR"/>
        </a:p>
      </dgm:t>
    </dgm:pt>
    <dgm:pt modelId="{12D94489-6639-4B72-8C1E-6FC8FA8D8D81}">
      <dgm:prSet phldrT="[Texto]"/>
      <dgm:spPr/>
      <dgm:t>
        <a:bodyPr/>
        <a:lstStyle/>
        <a:p>
          <a:r>
            <a:rPr lang="pt-BR" dirty="0" smtClean="0"/>
            <a:t>Platô mais longo do potencial de </a:t>
          </a:r>
          <a:r>
            <a:rPr lang="pt-BR" dirty="0" err="1" smtClean="0"/>
            <a:t>repolarização</a:t>
          </a:r>
          <a:r>
            <a:rPr lang="pt-BR" dirty="0" smtClean="0"/>
            <a:t> </a:t>
          </a:r>
          <a:endParaRPr lang="pt-BR" dirty="0"/>
        </a:p>
      </dgm:t>
    </dgm:pt>
    <dgm:pt modelId="{F98ACD6B-810F-42E0-9094-68B89121D127}" type="parTrans" cxnId="{AB17530D-E513-46AE-B66A-05724CA67B12}">
      <dgm:prSet/>
      <dgm:spPr/>
      <dgm:t>
        <a:bodyPr/>
        <a:lstStyle/>
        <a:p>
          <a:endParaRPr lang="pt-BR"/>
        </a:p>
      </dgm:t>
    </dgm:pt>
    <dgm:pt modelId="{96D0BF1C-5284-4AA7-B1D2-28C60D58DC6B}" type="sibTrans" cxnId="{AB17530D-E513-46AE-B66A-05724CA67B12}">
      <dgm:prSet/>
      <dgm:spPr/>
      <dgm:t>
        <a:bodyPr/>
        <a:lstStyle/>
        <a:p>
          <a:endParaRPr lang="pt-BR"/>
        </a:p>
      </dgm:t>
    </dgm:pt>
    <dgm:pt modelId="{6183C55F-245E-483F-B333-2FF3F257BB73}">
      <dgm:prSet phldrT="[Texto]"/>
      <dgm:spPr/>
      <dgm:t>
        <a:bodyPr/>
        <a:lstStyle/>
        <a:p>
          <a:r>
            <a:rPr lang="pt-BR" dirty="0" smtClean="0"/>
            <a:t>Retardam a </a:t>
          </a:r>
          <a:r>
            <a:rPr lang="pt-BR" dirty="0" err="1" smtClean="0"/>
            <a:t>repolarização</a:t>
          </a:r>
          <a:endParaRPr lang="pt-BR" dirty="0"/>
        </a:p>
      </dgm:t>
    </dgm:pt>
    <dgm:pt modelId="{03CA91AF-95DB-4EEC-ACDC-223069D02ED2}" type="parTrans" cxnId="{52134027-B039-40B2-9356-6C478221B310}">
      <dgm:prSet/>
      <dgm:spPr/>
      <dgm:t>
        <a:bodyPr/>
        <a:lstStyle/>
        <a:p>
          <a:endParaRPr lang="pt-BR"/>
        </a:p>
      </dgm:t>
    </dgm:pt>
    <dgm:pt modelId="{A9DC1735-E58C-434F-988B-932D44376EF7}" type="sibTrans" cxnId="{52134027-B039-40B2-9356-6C478221B310}">
      <dgm:prSet/>
      <dgm:spPr/>
      <dgm:t>
        <a:bodyPr/>
        <a:lstStyle/>
        <a:p>
          <a:endParaRPr lang="pt-BR"/>
        </a:p>
      </dgm:t>
    </dgm:pt>
    <dgm:pt modelId="{4368F1BA-A8AB-C846-A777-70CB11FCBC1A}">
      <dgm:prSet phldrT="[Texto]"/>
      <dgm:spPr/>
      <dgm:t>
        <a:bodyPr/>
        <a:lstStyle/>
        <a:p>
          <a:r>
            <a:rPr lang="pt-BR" dirty="0" smtClean="0"/>
            <a:t>Aumentam DPA e RPE</a:t>
          </a:r>
          <a:endParaRPr lang="pt-BR" dirty="0"/>
        </a:p>
      </dgm:t>
    </dgm:pt>
    <dgm:pt modelId="{736EB17F-4FCC-814A-90B0-44EA2B4B957C}" type="parTrans" cxnId="{DCE9308C-4400-5342-AFF4-1FD23C2D6E2F}">
      <dgm:prSet/>
      <dgm:spPr/>
    </dgm:pt>
    <dgm:pt modelId="{7E6E2979-97D2-7B41-B28B-1004863B8E74}" type="sibTrans" cxnId="{DCE9308C-4400-5342-AFF4-1FD23C2D6E2F}">
      <dgm:prSet/>
      <dgm:spPr/>
    </dgm:pt>
    <dgm:pt modelId="{B17B6B98-C994-44B1-B9E3-F5EB5FF2CD06}" type="pres">
      <dgm:prSet presAssocID="{920EC46F-66CF-481D-964C-F567CD3EF33B}" presName="vert0" presStyleCnt="0">
        <dgm:presLayoutVars>
          <dgm:dir/>
          <dgm:animOne val="branch"/>
          <dgm:animLvl val="lvl"/>
        </dgm:presLayoutVars>
      </dgm:prSet>
      <dgm:spPr/>
      <dgm:t>
        <a:bodyPr/>
        <a:lstStyle/>
        <a:p>
          <a:endParaRPr lang="pt-BR"/>
        </a:p>
      </dgm:t>
    </dgm:pt>
    <dgm:pt modelId="{1FA523EB-2C72-4F27-94E6-0DE7C3A48659}" type="pres">
      <dgm:prSet presAssocID="{FB446089-C8D4-49D0-81AA-BA8CE132E671}" presName="thickLine" presStyleLbl="alignNode1" presStyleIdx="0" presStyleCnt="1"/>
      <dgm:spPr/>
    </dgm:pt>
    <dgm:pt modelId="{1CD3624C-5BD2-4A74-8D2D-8BE8B62F4DEA}" type="pres">
      <dgm:prSet presAssocID="{FB446089-C8D4-49D0-81AA-BA8CE132E671}" presName="horz1" presStyleCnt="0"/>
      <dgm:spPr/>
    </dgm:pt>
    <dgm:pt modelId="{5820DBCD-318A-4BCA-9FD3-5BD3C2EC1F19}" type="pres">
      <dgm:prSet presAssocID="{FB446089-C8D4-49D0-81AA-BA8CE132E671}" presName="tx1" presStyleLbl="revTx" presStyleIdx="0" presStyleCnt="5"/>
      <dgm:spPr/>
      <dgm:t>
        <a:bodyPr/>
        <a:lstStyle/>
        <a:p>
          <a:endParaRPr lang="pt-BR"/>
        </a:p>
      </dgm:t>
    </dgm:pt>
    <dgm:pt modelId="{E606006E-963B-40EE-854E-0D32823B6B3F}" type="pres">
      <dgm:prSet presAssocID="{FB446089-C8D4-49D0-81AA-BA8CE132E671}" presName="vert1" presStyleCnt="0"/>
      <dgm:spPr/>
    </dgm:pt>
    <dgm:pt modelId="{75F5DD66-4FFD-4145-9897-4CC890AE4E82}" type="pres">
      <dgm:prSet presAssocID="{02B7825F-6202-482C-978D-B7467E3DE649}" presName="vertSpace2a" presStyleCnt="0"/>
      <dgm:spPr/>
    </dgm:pt>
    <dgm:pt modelId="{5782B174-1C2F-4BAE-BC0B-27C80464C70D}" type="pres">
      <dgm:prSet presAssocID="{02B7825F-6202-482C-978D-B7467E3DE649}" presName="horz2" presStyleCnt="0"/>
      <dgm:spPr/>
    </dgm:pt>
    <dgm:pt modelId="{E1EA5B0A-F5E9-4AA3-801F-9B44BE8536C8}" type="pres">
      <dgm:prSet presAssocID="{02B7825F-6202-482C-978D-B7467E3DE649}" presName="horzSpace2" presStyleCnt="0"/>
      <dgm:spPr/>
    </dgm:pt>
    <dgm:pt modelId="{28D8217F-D988-4EEA-BD27-5779A7272CD2}" type="pres">
      <dgm:prSet presAssocID="{02B7825F-6202-482C-978D-B7467E3DE649}" presName="tx2" presStyleLbl="revTx" presStyleIdx="1" presStyleCnt="5"/>
      <dgm:spPr/>
      <dgm:t>
        <a:bodyPr/>
        <a:lstStyle/>
        <a:p>
          <a:endParaRPr lang="pt-BR"/>
        </a:p>
      </dgm:t>
    </dgm:pt>
    <dgm:pt modelId="{8D235D81-E8B6-4142-A70E-A73137EBBB98}" type="pres">
      <dgm:prSet presAssocID="{02B7825F-6202-482C-978D-B7467E3DE649}" presName="vert2" presStyleCnt="0"/>
      <dgm:spPr/>
    </dgm:pt>
    <dgm:pt modelId="{0B5093E9-9F78-4462-921D-104FD01988E4}" type="pres">
      <dgm:prSet presAssocID="{12D94489-6639-4B72-8C1E-6FC8FA8D8D81}" presName="horz3" presStyleCnt="0"/>
      <dgm:spPr/>
    </dgm:pt>
    <dgm:pt modelId="{749B7D43-B0F9-41FF-B32C-5FB9AEDE2069}" type="pres">
      <dgm:prSet presAssocID="{12D94489-6639-4B72-8C1E-6FC8FA8D8D81}" presName="horzSpace3" presStyleCnt="0"/>
      <dgm:spPr/>
    </dgm:pt>
    <dgm:pt modelId="{CB4D15AA-F533-408A-8758-037C54D97EA5}" type="pres">
      <dgm:prSet presAssocID="{12D94489-6639-4B72-8C1E-6FC8FA8D8D81}" presName="tx3" presStyleLbl="revTx" presStyleIdx="2" presStyleCnt="5"/>
      <dgm:spPr/>
      <dgm:t>
        <a:bodyPr/>
        <a:lstStyle/>
        <a:p>
          <a:endParaRPr lang="pt-BR"/>
        </a:p>
      </dgm:t>
    </dgm:pt>
    <dgm:pt modelId="{F9421848-4A31-4FFB-BF06-0EE4383F0936}" type="pres">
      <dgm:prSet presAssocID="{12D94489-6639-4B72-8C1E-6FC8FA8D8D81}" presName="vert3" presStyleCnt="0"/>
      <dgm:spPr/>
    </dgm:pt>
    <dgm:pt modelId="{81AFD772-DF24-4DFE-8C07-2EC200051D61}" type="pres">
      <dgm:prSet presAssocID="{96D0BF1C-5284-4AA7-B1D2-28C60D58DC6B}" presName="thinLine3" presStyleLbl="callout" presStyleIdx="0" presStyleCnt="3"/>
      <dgm:spPr/>
    </dgm:pt>
    <dgm:pt modelId="{1F0F82B1-EE0B-4F02-8649-6B9AD4126622}" type="pres">
      <dgm:prSet presAssocID="{6183C55F-245E-483F-B333-2FF3F257BB73}" presName="horz3" presStyleCnt="0"/>
      <dgm:spPr/>
    </dgm:pt>
    <dgm:pt modelId="{B16FFEE1-5804-4FD6-B149-757974D00288}" type="pres">
      <dgm:prSet presAssocID="{6183C55F-245E-483F-B333-2FF3F257BB73}" presName="horzSpace3" presStyleCnt="0"/>
      <dgm:spPr/>
    </dgm:pt>
    <dgm:pt modelId="{EFEBCF14-4A78-4F0F-8BBD-C9BC4DBED714}" type="pres">
      <dgm:prSet presAssocID="{6183C55F-245E-483F-B333-2FF3F257BB73}" presName="tx3" presStyleLbl="revTx" presStyleIdx="3" presStyleCnt="5"/>
      <dgm:spPr/>
      <dgm:t>
        <a:bodyPr/>
        <a:lstStyle/>
        <a:p>
          <a:endParaRPr lang="pt-BR"/>
        </a:p>
      </dgm:t>
    </dgm:pt>
    <dgm:pt modelId="{10C87E7E-26EF-469D-831D-3A66E4CBB7CD}" type="pres">
      <dgm:prSet presAssocID="{6183C55F-245E-483F-B333-2FF3F257BB73}" presName="vert3" presStyleCnt="0"/>
      <dgm:spPr/>
    </dgm:pt>
    <dgm:pt modelId="{7108F20F-D6DE-D64B-A21E-1D6C569F61E0}" type="pres">
      <dgm:prSet presAssocID="{A9DC1735-E58C-434F-988B-932D44376EF7}" presName="thinLine3" presStyleLbl="callout" presStyleIdx="1" presStyleCnt="3"/>
      <dgm:spPr/>
    </dgm:pt>
    <dgm:pt modelId="{0E16D397-9DCB-A746-B92E-985DC3E809B5}" type="pres">
      <dgm:prSet presAssocID="{4368F1BA-A8AB-C846-A777-70CB11FCBC1A}" presName="horz3" presStyleCnt="0"/>
      <dgm:spPr/>
    </dgm:pt>
    <dgm:pt modelId="{F64683FD-EA26-B841-8DDC-CCB67CC9FE53}" type="pres">
      <dgm:prSet presAssocID="{4368F1BA-A8AB-C846-A777-70CB11FCBC1A}" presName="horzSpace3" presStyleCnt="0"/>
      <dgm:spPr/>
    </dgm:pt>
    <dgm:pt modelId="{2BE631CA-2FB9-8045-B494-9AB218B1DDB7}" type="pres">
      <dgm:prSet presAssocID="{4368F1BA-A8AB-C846-A777-70CB11FCBC1A}" presName="tx3" presStyleLbl="revTx" presStyleIdx="4" presStyleCnt="5"/>
      <dgm:spPr/>
      <dgm:t>
        <a:bodyPr/>
        <a:lstStyle/>
        <a:p>
          <a:endParaRPr lang="pt-BR"/>
        </a:p>
      </dgm:t>
    </dgm:pt>
    <dgm:pt modelId="{F4DEB64B-7880-B246-9204-AC6535596F9D}" type="pres">
      <dgm:prSet presAssocID="{4368F1BA-A8AB-C846-A777-70CB11FCBC1A}" presName="vert3" presStyleCnt="0"/>
      <dgm:spPr/>
    </dgm:pt>
    <dgm:pt modelId="{3801D841-97FC-4E1B-9763-D3AFDD7E8590}" type="pres">
      <dgm:prSet presAssocID="{02B7825F-6202-482C-978D-B7467E3DE649}" presName="thinLine2b" presStyleLbl="callout" presStyleIdx="2" presStyleCnt="3"/>
      <dgm:spPr/>
    </dgm:pt>
    <dgm:pt modelId="{C8B56042-2300-486D-8F2D-878ED1D74200}" type="pres">
      <dgm:prSet presAssocID="{02B7825F-6202-482C-978D-B7467E3DE649}" presName="vertSpace2b" presStyleCnt="0"/>
      <dgm:spPr/>
    </dgm:pt>
  </dgm:ptLst>
  <dgm:cxnLst>
    <dgm:cxn modelId="{FDC991DD-DE31-4869-AE82-FFCC4E7E00A8}" srcId="{920EC46F-66CF-481D-964C-F567CD3EF33B}" destId="{FB446089-C8D4-49D0-81AA-BA8CE132E671}" srcOrd="0" destOrd="0" parTransId="{161A53C6-DA8A-49FE-ADA6-DA5334E89538}" sibTransId="{6C92A723-392A-4534-B7EF-0634F4F3FF31}"/>
    <dgm:cxn modelId="{59C1A66A-0726-4CAA-B3DB-3540B114171D}" type="presOf" srcId="{FB446089-C8D4-49D0-81AA-BA8CE132E671}" destId="{5820DBCD-318A-4BCA-9FD3-5BD3C2EC1F19}" srcOrd="0" destOrd="0" presId="urn:microsoft.com/office/officeart/2008/layout/LinedList"/>
    <dgm:cxn modelId="{666D7C80-3714-4AD5-B6AB-8DBCF6828F2C}" type="presOf" srcId="{6183C55F-245E-483F-B333-2FF3F257BB73}" destId="{EFEBCF14-4A78-4F0F-8BBD-C9BC4DBED714}" srcOrd="0" destOrd="0" presId="urn:microsoft.com/office/officeart/2008/layout/LinedList"/>
    <dgm:cxn modelId="{52134027-B039-40B2-9356-6C478221B310}" srcId="{02B7825F-6202-482C-978D-B7467E3DE649}" destId="{6183C55F-245E-483F-B333-2FF3F257BB73}" srcOrd="1" destOrd="0" parTransId="{03CA91AF-95DB-4EEC-ACDC-223069D02ED2}" sibTransId="{A9DC1735-E58C-434F-988B-932D44376EF7}"/>
    <dgm:cxn modelId="{B61A61ED-0522-49BB-AA4D-61F8EF588147}" type="presOf" srcId="{920EC46F-66CF-481D-964C-F567CD3EF33B}" destId="{B17B6B98-C994-44B1-B9E3-F5EB5FF2CD06}" srcOrd="0" destOrd="0" presId="urn:microsoft.com/office/officeart/2008/layout/LinedList"/>
    <dgm:cxn modelId="{DCE9308C-4400-5342-AFF4-1FD23C2D6E2F}" srcId="{02B7825F-6202-482C-978D-B7467E3DE649}" destId="{4368F1BA-A8AB-C846-A777-70CB11FCBC1A}" srcOrd="2" destOrd="0" parTransId="{736EB17F-4FCC-814A-90B0-44EA2B4B957C}" sibTransId="{7E6E2979-97D2-7B41-B28B-1004863B8E74}"/>
    <dgm:cxn modelId="{AB17530D-E513-46AE-B66A-05724CA67B12}" srcId="{02B7825F-6202-482C-978D-B7467E3DE649}" destId="{12D94489-6639-4B72-8C1E-6FC8FA8D8D81}" srcOrd="0" destOrd="0" parTransId="{F98ACD6B-810F-42E0-9094-68B89121D127}" sibTransId="{96D0BF1C-5284-4AA7-B1D2-28C60D58DC6B}"/>
    <dgm:cxn modelId="{3583A07D-8FBF-034B-B4A6-706748726BEB}" type="presOf" srcId="{4368F1BA-A8AB-C846-A777-70CB11FCBC1A}" destId="{2BE631CA-2FB9-8045-B494-9AB218B1DDB7}" srcOrd="0" destOrd="0" presId="urn:microsoft.com/office/officeart/2008/layout/LinedList"/>
    <dgm:cxn modelId="{83BC2E7B-0409-4D2B-A959-2E6FF0D8D019}" type="presOf" srcId="{02B7825F-6202-482C-978D-B7467E3DE649}" destId="{28D8217F-D988-4EEA-BD27-5779A7272CD2}" srcOrd="0" destOrd="0" presId="urn:microsoft.com/office/officeart/2008/layout/LinedList"/>
    <dgm:cxn modelId="{4C126228-C874-401C-90D2-F6E096077758}" srcId="{FB446089-C8D4-49D0-81AA-BA8CE132E671}" destId="{02B7825F-6202-482C-978D-B7467E3DE649}" srcOrd="0" destOrd="0" parTransId="{3A980885-11E4-4DB0-9964-2823D3C6794B}" sibTransId="{B6B51EB4-8240-4601-A9CE-E45EBD2B2C36}"/>
    <dgm:cxn modelId="{AC36D7D3-4076-435E-8863-E1BAB96FFFB4}" type="presOf" srcId="{12D94489-6639-4B72-8C1E-6FC8FA8D8D81}" destId="{CB4D15AA-F533-408A-8758-037C54D97EA5}" srcOrd="0" destOrd="0" presId="urn:microsoft.com/office/officeart/2008/layout/LinedList"/>
    <dgm:cxn modelId="{87686103-0928-4AA9-AAE4-FCEF623A90D9}" type="presParOf" srcId="{B17B6B98-C994-44B1-B9E3-F5EB5FF2CD06}" destId="{1FA523EB-2C72-4F27-94E6-0DE7C3A48659}" srcOrd="0" destOrd="0" presId="urn:microsoft.com/office/officeart/2008/layout/LinedList"/>
    <dgm:cxn modelId="{511D8985-5A0E-49CF-8732-852800C9A0EB}" type="presParOf" srcId="{B17B6B98-C994-44B1-B9E3-F5EB5FF2CD06}" destId="{1CD3624C-5BD2-4A74-8D2D-8BE8B62F4DEA}" srcOrd="1" destOrd="0" presId="urn:microsoft.com/office/officeart/2008/layout/LinedList"/>
    <dgm:cxn modelId="{AABA6154-618C-4458-AC7A-072E8E0A3ACA}" type="presParOf" srcId="{1CD3624C-5BD2-4A74-8D2D-8BE8B62F4DEA}" destId="{5820DBCD-318A-4BCA-9FD3-5BD3C2EC1F19}" srcOrd="0" destOrd="0" presId="urn:microsoft.com/office/officeart/2008/layout/LinedList"/>
    <dgm:cxn modelId="{1A9C16AD-4F98-47DD-BFB8-C2104AEA9190}" type="presParOf" srcId="{1CD3624C-5BD2-4A74-8D2D-8BE8B62F4DEA}" destId="{E606006E-963B-40EE-854E-0D32823B6B3F}" srcOrd="1" destOrd="0" presId="urn:microsoft.com/office/officeart/2008/layout/LinedList"/>
    <dgm:cxn modelId="{2AB88A3B-DE13-4E48-9B69-8A0DB31047E0}" type="presParOf" srcId="{E606006E-963B-40EE-854E-0D32823B6B3F}" destId="{75F5DD66-4FFD-4145-9897-4CC890AE4E82}" srcOrd="0" destOrd="0" presId="urn:microsoft.com/office/officeart/2008/layout/LinedList"/>
    <dgm:cxn modelId="{C8CF42EB-196A-4010-B1CC-38E36B1856BD}" type="presParOf" srcId="{E606006E-963B-40EE-854E-0D32823B6B3F}" destId="{5782B174-1C2F-4BAE-BC0B-27C80464C70D}" srcOrd="1" destOrd="0" presId="urn:microsoft.com/office/officeart/2008/layout/LinedList"/>
    <dgm:cxn modelId="{C0C9FD7F-C6DB-41E0-A305-939184A65342}" type="presParOf" srcId="{5782B174-1C2F-4BAE-BC0B-27C80464C70D}" destId="{E1EA5B0A-F5E9-4AA3-801F-9B44BE8536C8}" srcOrd="0" destOrd="0" presId="urn:microsoft.com/office/officeart/2008/layout/LinedList"/>
    <dgm:cxn modelId="{7A36CE8D-9983-4DC3-AB0D-C07EA7182D15}" type="presParOf" srcId="{5782B174-1C2F-4BAE-BC0B-27C80464C70D}" destId="{28D8217F-D988-4EEA-BD27-5779A7272CD2}" srcOrd="1" destOrd="0" presId="urn:microsoft.com/office/officeart/2008/layout/LinedList"/>
    <dgm:cxn modelId="{FD80FAE5-E6D3-4FAC-923B-A601C5D0B032}" type="presParOf" srcId="{5782B174-1C2F-4BAE-BC0B-27C80464C70D}" destId="{8D235D81-E8B6-4142-A70E-A73137EBBB98}" srcOrd="2" destOrd="0" presId="urn:microsoft.com/office/officeart/2008/layout/LinedList"/>
    <dgm:cxn modelId="{676160F2-2AF5-43AE-9E3A-A6FE87786541}" type="presParOf" srcId="{8D235D81-E8B6-4142-A70E-A73137EBBB98}" destId="{0B5093E9-9F78-4462-921D-104FD01988E4}" srcOrd="0" destOrd="0" presId="urn:microsoft.com/office/officeart/2008/layout/LinedList"/>
    <dgm:cxn modelId="{EEA6B5CC-B1DF-4E4B-96C7-0B8B08A3212E}" type="presParOf" srcId="{0B5093E9-9F78-4462-921D-104FD01988E4}" destId="{749B7D43-B0F9-41FF-B32C-5FB9AEDE2069}" srcOrd="0" destOrd="0" presId="urn:microsoft.com/office/officeart/2008/layout/LinedList"/>
    <dgm:cxn modelId="{145C9339-DB52-4811-A162-8F2F52568163}" type="presParOf" srcId="{0B5093E9-9F78-4462-921D-104FD01988E4}" destId="{CB4D15AA-F533-408A-8758-037C54D97EA5}" srcOrd="1" destOrd="0" presId="urn:microsoft.com/office/officeart/2008/layout/LinedList"/>
    <dgm:cxn modelId="{B74D1AC6-B70C-47B7-B64C-850321776693}" type="presParOf" srcId="{0B5093E9-9F78-4462-921D-104FD01988E4}" destId="{F9421848-4A31-4FFB-BF06-0EE4383F0936}" srcOrd="2" destOrd="0" presId="urn:microsoft.com/office/officeart/2008/layout/LinedList"/>
    <dgm:cxn modelId="{2233A773-F8B8-4455-A952-E31D518EA583}" type="presParOf" srcId="{8D235D81-E8B6-4142-A70E-A73137EBBB98}" destId="{81AFD772-DF24-4DFE-8C07-2EC200051D61}" srcOrd="1" destOrd="0" presId="urn:microsoft.com/office/officeart/2008/layout/LinedList"/>
    <dgm:cxn modelId="{4C8AD871-8AE1-41DE-AF6F-BE41A9EA3EF4}" type="presParOf" srcId="{8D235D81-E8B6-4142-A70E-A73137EBBB98}" destId="{1F0F82B1-EE0B-4F02-8649-6B9AD4126622}" srcOrd="2" destOrd="0" presId="urn:microsoft.com/office/officeart/2008/layout/LinedList"/>
    <dgm:cxn modelId="{5FB8D364-7947-4BFF-8C37-AE30899797A4}" type="presParOf" srcId="{1F0F82B1-EE0B-4F02-8649-6B9AD4126622}" destId="{B16FFEE1-5804-4FD6-B149-757974D00288}" srcOrd="0" destOrd="0" presId="urn:microsoft.com/office/officeart/2008/layout/LinedList"/>
    <dgm:cxn modelId="{01B9A3DB-7E69-4204-837B-B42910B1F620}" type="presParOf" srcId="{1F0F82B1-EE0B-4F02-8649-6B9AD4126622}" destId="{EFEBCF14-4A78-4F0F-8BBD-C9BC4DBED714}" srcOrd="1" destOrd="0" presId="urn:microsoft.com/office/officeart/2008/layout/LinedList"/>
    <dgm:cxn modelId="{B6DC8AA2-0739-455A-A297-0067E50B6882}" type="presParOf" srcId="{1F0F82B1-EE0B-4F02-8649-6B9AD4126622}" destId="{10C87E7E-26EF-469D-831D-3A66E4CBB7CD}" srcOrd="2" destOrd="0" presId="urn:microsoft.com/office/officeart/2008/layout/LinedList"/>
    <dgm:cxn modelId="{05DBF1CE-3362-4845-B415-27AFDF1B0E68}" type="presParOf" srcId="{8D235D81-E8B6-4142-A70E-A73137EBBB98}" destId="{7108F20F-D6DE-D64B-A21E-1D6C569F61E0}" srcOrd="3" destOrd="0" presId="urn:microsoft.com/office/officeart/2008/layout/LinedList"/>
    <dgm:cxn modelId="{ADE4FB4A-63D7-C14F-A721-56FB4DBD8581}" type="presParOf" srcId="{8D235D81-E8B6-4142-A70E-A73137EBBB98}" destId="{0E16D397-9DCB-A746-B92E-985DC3E809B5}" srcOrd="4" destOrd="0" presId="urn:microsoft.com/office/officeart/2008/layout/LinedList"/>
    <dgm:cxn modelId="{6CBD3046-5F0A-A245-8960-F85B1A85DD40}" type="presParOf" srcId="{0E16D397-9DCB-A746-B92E-985DC3E809B5}" destId="{F64683FD-EA26-B841-8DDC-CCB67CC9FE53}" srcOrd="0" destOrd="0" presId="urn:microsoft.com/office/officeart/2008/layout/LinedList"/>
    <dgm:cxn modelId="{89A92844-2865-5A41-8590-937FC03FEBE4}" type="presParOf" srcId="{0E16D397-9DCB-A746-B92E-985DC3E809B5}" destId="{2BE631CA-2FB9-8045-B494-9AB218B1DDB7}" srcOrd="1" destOrd="0" presId="urn:microsoft.com/office/officeart/2008/layout/LinedList"/>
    <dgm:cxn modelId="{B3AE415E-EB8D-4A4B-9070-7E72BC68B4A9}" type="presParOf" srcId="{0E16D397-9DCB-A746-B92E-985DC3E809B5}" destId="{F4DEB64B-7880-B246-9204-AC6535596F9D}" srcOrd="2" destOrd="0" presId="urn:microsoft.com/office/officeart/2008/layout/LinedList"/>
    <dgm:cxn modelId="{B81C4905-D6CF-48DF-80CC-AE7C0F1B2D9B}" type="presParOf" srcId="{E606006E-963B-40EE-854E-0D32823B6B3F}" destId="{3801D841-97FC-4E1B-9763-D3AFDD7E8590}" srcOrd="2" destOrd="0" presId="urn:microsoft.com/office/officeart/2008/layout/LinedList"/>
    <dgm:cxn modelId="{AD226330-8835-448A-8916-559DE664F30E}" type="presParOf" srcId="{E606006E-963B-40EE-854E-0D32823B6B3F}" destId="{C8B56042-2300-486D-8F2D-878ED1D7420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8C0DFD-B621-48F3-BA74-D636F84FADAC}" type="doc">
      <dgm:prSet loTypeId="urn:microsoft.com/office/officeart/2005/8/layout/hierarchy2" loCatId="hierarchy" qsTypeId="urn:microsoft.com/office/officeart/2005/8/quickstyle/simple2" qsCatId="simple" csTypeId="urn:microsoft.com/office/officeart/2005/8/colors/accent2_2" csCatId="accent2" phldr="1"/>
      <dgm:spPr/>
      <dgm:t>
        <a:bodyPr/>
        <a:lstStyle/>
        <a:p>
          <a:endParaRPr lang="pt-BR"/>
        </a:p>
      </dgm:t>
    </dgm:pt>
    <dgm:pt modelId="{DD99B3DB-C8BE-4108-A638-728E65DD63EF}">
      <dgm:prSet phldrT="[Texto]" custT="1"/>
      <dgm:spPr/>
      <dgm:t>
        <a:bodyPr/>
        <a:lstStyle/>
        <a:p>
          <a:r>
            <a:rPr lang="pt-BR" sz="3200" smtClean="0"/>
            <a:t>Inibidores da repolariação</a:t>
          </a:r>
          <a:endParaRPr lang="pt-BR" sz="3200" dirty="0"/>
        </a:p>
      </dgm:t>
    </dgm:pt>
    <dgm:pt modelId="{35AA3BE5-2F8F-43A7-BEC6-8F3A61CA6758}" type="parTrans" cxnId="{C323E215-5B8A-4563-B610-DC6B2DC859FC}">
      <dgm:prSet/>
      <dgm:spPr/>
      <dgm:t>
        <a:bodyPr/>
        <a:lstStyle/>
        <a:p>
          <a:endParaRPr lang="pt-BR"/>
        </a:p>
      </dgm:t>
    </dgm:pt>
    <dgm:pt modelId="{2B1259D2-1D16-4380-9B53-C1A260FCCF8C}" type="sibTrans" cxnId="{C323E215-5B8A-4563-B610-DC6B2DC859FC}">
      <dgm:prSet/>
      <dgm:spPr/>
      <dgm:t>
        <a:bodyPr/>
        <a:lstStyle/>
        <a:p>
          <a:endParaRPr lang="pt-BR"/>
        </a:p>
      </dgm:t>
    </dgm:pt>
    <dgm:pt modelId="{972535B5-95A6-437E-BB55-66D7449868C3}">
      <dgm:prSet phldrT="[Texto]" custT="1"/>
      <dgm:spPr/>
      <dgm:t>
        <a:bodyPr/>
        <a:lstStyle/>
        <a:p>
          <a:r>
            <a:rPr lang="pt-BR" sz="2800" smtClean="0"/>
            <a:t>Ibutilida </a:t>
          </a:r>
          <a:endParaRPr lang="pt-BR" sz="2800" dirty="0"/>
        </a:p>
      </dgm:t>
    </dgm:pt>
    <dgm:pt modelId="{97A5E8D5-D557-4E9D-83BF-BE5AC3290ECE}" type="parTrans" cxnId="{3FF35281-6582-4C11-B82C-717038D337E3}">
      <dgm:prSet/>
      <dgm:spPr/>
      <dgm:t>
        <a:bodyPr/>
        <a:lstStyle/>
        <a:p>
          <a:endParaRPr lang="pt-BR"/>
        </a:p>
      </dgm:t>
    </dgm:pt>
    <dgm:pt modelId="{CA5D587F-F91D-4FC6-A723-E28A5E65FBE6}" type="sibTrans" cxnId="{3FF35281-6582-4C11-B82C-717038D337E3}">
      <dgm:prSet/>
      <dgm:spPr/>
      <dgm:t>
        <a:bodyPr/>
        <a:lstStyle/>
        <a:p>
          <a:endParaRPr lang="pt-BR"/>
        </a:p>
      </dgm:t>
    </dgm:pt>
    <dgm:pt modelId="{6D787BC4-C705-4CF4-B0B1-F5B848140A0C}">
      <dgm:prSet phldrT="[Texto]" custT="1"/>
      <dgm:spPr/>
      <dgm:t>
        <a:bodyPr/>
        <a:lstStyle/>
        <a:p>
          <a:r>
            <a:rPr lang="pt-BR" sz="1100" dirty="0" smtClean="0"/>
            <a:t>EA:</a:t>
          </a:r>
          <a:r>
            <a:rPr lang="pt-BR" sz="1100" baseline="0" dirty="0" smtClean="0"/>
            <a:t> Bloqueio AV, bradicardia,</a:t>
          </a:r>
        </a:p>
        <a:p>
          <a:r>
            <a:rPr lang="pt-BR" sz="1100" baseline="0" dirty="0" smtClean="0"/>
            <a:t>taquicardia ventricular</a:t>
          </a:r>
        </a:p>
        <a:p>
          <a:r>
            <a:rPr lang="pt-BR" sz="1100" baseline="0" dirty="0" smtClean="0"/>
            <a:t>sustentada, 2%</a:t>
          </a:r>
        </a:p>
        <a:p>
          <a:r>
            <a:rPr lang="pt-BR" sz="1100" baseline="0" dirty="0" smtClean="0"/>
            <a:t>desenvolvem </a:t>
          </a:r>
          <a:r>
            <a:rPr lang="pt-BR" sz="1100" baseline="0" dirty="0" err="1" smtClean="0"/>
            <a:t>torsades</a:t>
          </a:r>
          <a:endParaRPr lang="pt-BR" sz="1100" baseline="0" dirty="0" smtClean="0"/>
        </a:p>
        <a:p>
          <a:r>
            <a:rPr lang="pt-BR" sz="1100" baseline="0" dirty="0" smtClean="0"/>
            <a:t>de </a:t>
          </a:r>
          <a:r>
            <a:rPr lang="pt-BR" sz="1100" baseline="0" dirty="0" err="1" smtClean="0"/>
            <a:t>pointes</a:t>
          </a:r>
          <a:r>
            <a:rPr lang="pt-BR" sz="1100" baseline="0" dirty="0" smtClean="0"/>
            <a:t>, exigindo</a:t>
          </a:r>
        </a:p>
        <a:p>
          <a:r>
            <a:rPr lang="pt-BR" sz="1100" baseline="0" dirty="0" err="1" smtClean="0"/>
            <a:t>cardioversão</a:t>
          </a:r>
          <a:r>
            <a:rPr lang="pt-BR" sz="1100" baseline="0" dirty="0" smtClean="0"/>
            <a:t> elétrica</a:t>
          </a:r>
        </a:p>
      </dgm:t>
    </dgm:pt>
    <dgm:pt modelId="{797861F6-69DC-4177-BAF9-6EC8C5EDD626}" type="parTrans" cxnId="{CE30B7A3-5CB9-49B0-8AB9-C78DA44D0C15}">
      <dgm:prSet/>
      <dgm:spPr/>
      <dgm:t>
        <a:bodyPr/>
        <a:lstStyle/>
        <a:p>
          <a:endParaRPr lang="pt-BR"/>
        </a:p>
      </dgm:t>
    </dgm:pt>
    <dgm:pt modelId="{32A77BBF-467B-45C8-A516-C52442F95C06}" type="sibTrans" cxnId="{CE30B7A3-5CB9-49B0-8AB9-C78DA44D0C15}">
      <dgm:prSet/>
      <dgm:spPr/>
      <dgm:t>
        <a:bodyPr/>
        <a:lstStyle/>
        <a:p>
          <a:endParaRPr lang="pt-BR"/>
        </a:p>
      </dgm:t>
    </dgm:pt>
    <dgm:pt modelId="{F2CEC428-6D0C-4B84-B208-0C0AD2A4BEFC}">
      <dgm:prSet phldrT="[Texto]" custT="1"/>
      <dgm:spPr/>
      <dgm:t>
        <a:bodyPr/>
        <a:lstStyle/>
        <a:p>
          <a:r>
            <a:rPr lang="pt-BR" sz="2000" smtClean="0"/>
            <a:t>Defotilida</a:t>
          </a:r>
          <a:r>
            <a:rPr lang="pt-BR" sz="1000" smtClean="0"/>
            <a:t> </a:t>
          </a:r>
          <a:endParaRPr lang="pt-BR" sz="1000" dirty="0"/>
        </a:p>
      </dgm:t>
    </dgm:pt>
    <dgm:pt modelId="{23F23562-52B0-4518-8122-ACC4D433756A}" type="parTrans" cxnId="{AC7A6D4D-C6D8-40D5-B4B8-3425EB429AD2}">
      <dgm:prSet/>
      <dgm:spPr/>
      <dgm:t>
        <a:bodyPr/>
        <a:lstStyle/>
        <a:p>
          <a:endParaRPr lang="pt-BR"/>
        </a:p>
      </dgm:t>
    </dgm:pt>
    <dgm:pt modelId="{4879101F-5297-42C5-B3B6-446575A81A57}" type="sibTrans" cxnId="{AC7A6D4D-C6D8-40D5-B4B8-3425EB429AD2}">
      <dgm:prSet/>
      <dgm:spPr/>
      <dgm:t>
        <a:bodyPr/>
        <a:lstStyle/>
        <a:p>
          <a:endParaRPr lang="pt-BR"/>
        </a:p>
      </dgm:t>
    </dgm:pt>
    <dgm:pt modelId="{347263C4-4A8E-4B8E-9341-2C493D225C7E}">
      <dgm:prSet phldrT="[Texto]" custT="1"/>
      <dgm:spPr/>
      <dgm:t>
        <a:bodyPr/>
        <a:lstStyle/>
        <a:p>
          <a:r>
            <a:rPr lang="pt-BR" sz="1400" dirty="0" smtClean="0"/>
            <a:t>EA: Iguais aos da </a:t>
          </a:r>
          <a:r>
            <a:rPr lang="pt-BR" sz="1400" dirty="0" err="1" smtClean="0"/>
            <a:t>ibutilida</a:t>
          </a:r>
          <a:endParaRPr lang="pt-BR" sz="1400" dirty="0"/>
        </a:p>
      </dgm:t>
    </dgm:pt>
    <dgm:pt modelId="{DF872F02-7701-41D7-8A67-2271F6761534}" type="parTrans" cxnId="{3BA22EB9-9C03-4D53-B6CE-6F046FD07CA4}">
      <dgm:prSet/>
      <dgm:spPr/>
      <dgm:t>
        <a:bodyPr/>
        <a:lstStyle/>
        <a:p>
          <a:endParaRPr lang="pt-BR"/>
        </a:p>
      </dgm:t>
    </dgm:pt>
    <dgm:pt modelId="{685DC050-8D07-4298-81BF-7927419C8580}" type="sibTrans" cxnId="{3BA22EB9-9C03-4D53-B6CE-6F046FD07CA4}">
      <dgm:prSet/>
      <dgm:spPr/>
      <dgm:t>
        <a:bodyPr/>
        <a:lstStyle/>
        <a:p>
          <a:endParaRPr lang="pt-BR"/>
        </a:p>
      </dgm:t>
    </dgm:pt>
    <dgm:pt modelId="{34C655F6-5978-4BBC-BB69-C08EE2D2FDB5}">
      <dgm:prSet phldrT="[Texto]" custT="1"/>
      <dgm:spPr/>
      <dgm:t>
        <a:bodyPr/>
        <a:lstStyle/>
        <a:p>
          <a:r>
            <a:rPr lang="pt-BR" sz="1200" baseline="0" dirty="0" smtClean="0"/>
            <a:t>CI: História de taquicardia ventricular</a:t>
          </a:r>
        </a:p>
        <a:p>
          <a:r>
            <a:rPr lang="pt-BR" sz="1200" baseline="0" dirty="0" smtClean="0"/>
            <a:t>polimórfica, como </a:t>
          </a:r>
          <a:r>
            <a:rPr lang="pt-BR" sz="1200" baseline="0" dirty="0" err="1" smtClean="0"/>
            <a:t>torsades</a:t>
          </a:r>
          <a:r>
            <a:rPr lang="pt-BR" sz="1200" baseline="0" dirty="0" smtClean="0"/>
            <a:t> de </a:t>
          </a:r>
          <a:r>
            <a:rPr lang="pt-BR" sz="1200" baseline="0" dirty="0" err="1" smtClean="0"/>
            <a:t>pointes</a:t>
          </a:r>
          <a:endParaRPr lang="pt-BR" sz="1200" baseline="0" dirty="0" smtClean="0"/>
        </a:p>
        <a:p>
          <a:r>
            <a:rPr lang="pt-BR" sz="1200" baseline="0" dirty="0" smtClean="0"/>
            <a:t>Síndrome do QT longo preexistente</a:t>
          </a:r>
        </a:p>
      </dgm:t>
    </dgm:pt>
    <dgm:pt modelId="{C024344A-06B4-4891-B476-C2C8C36B3C98}" type="parTrans" cxnId="{AE0F4735-99EE-4D2F-A521-70B06DA4653E}">
      <dgm:prSet/>
      <dgm:spPr/>
      <dgm:t>
        <a:bodyPr/>
        <a:lstStyle/>
        <a:p>
          <a:endParaRPr lang="pt-BR"/>
        </a:p>
      </dgm:t>
    </dgm:pt>
    <dgm:pt modelId="{BD400F15-D333-47A4-89B6-7ADC0D8EFD56}" type="sibTrans" cxnId="{AE0F4735-99EE-4D2F-A521-70B06DA4653E}">
      <dgm:prSet/>
      <dgm:spPr/>
      <dgm:t>
        <a:bodyPr/>
        <a:lstStyle/>
        <a:p>
          <a:endParaRPr lang="pt-BR"/>
        </a:p>
      </dgm:t>
    </dgm:pt>
    <dgm:pt modelId="{07AEC163-E71E-4EEF-8A49-F1B39E18E7BB}">
      <dgm:prSet phldrT="[Texto]" custT="1"/>
      <dgm:spPr/>
      <dgm:t>
        <a:bodyPr/>
        <a:lstStyle/>
        <a:p>
          <a:r>
            <a:rPr lang="pt-BR" sz="1400" dirty="0" smtClean="0"/>
            <a:t>CI: Iguais às da </a:t>
          </a:r>
          <a:r>
            <a:rPr lang="pt-BR" sz="1400" dirty="0" err="1" smtClean="0"/>
            <a:t>ibutilida</a:t>
          </a:r>
          <a:r>
            <a:rPr lang="pt-BR" sz="1400" dirty="0" smtClean="0"/>
            <a:t>. Outras contraindicações incluem pacientes com</a:t>
          </a:r>
        </a:p>
        <a:p>
          <a:r>
            <a:rPr lang="pt-BR" sz="1400" dirty="0" smtClean="0"/>
            <a:t>depuração de creatinina inferior a 20 </a:t>
          </a:r>
          <a:r>
            <a:rPr lang="pt-BR" sz="1400" dirty="0" err="1" smtClean="0"/>
            <a:t>mL</a:t>
          </a:r>
          <a:r>
            <a:rPr lang="pt-BR" sz="1400" dirty="0" smtClean="0"/>
            <a:t>/min</a:t>
          </a:r>
          <a:endParaRPr lang="pt-BR" sz="1400" dirty="0"/>
        </a:p>
      </dgm:t>
    </dgm:pt>
    <dgm:pt modelId="{BCB2FC32-4B19-408B-B9BB-8876163D62DC}" type="parTrans" cxnId="{DEA9E4E7-D7B3-459E-867E-8E209F706B77}">
      <dgm:prSet/>
      <dgm:spPr/>
      <dgm:t>
        <a:bodyPr/>
        <a:lstStyle/>
        <a:p>
          <a:endParaRPr lang="pt-BR"/>
        </a:p>
      </dgm:t>
    </dgm:pt>
    <dgm:pt modelId="{817A3420-C775-47F3-851E-6D19A2C0C4CD}" type="sibTrans" cxnId="{DEA9E4E7-D7B3-459E-867E-8E209F706B77}">
      <dgm:prSet/>
      <dgm:spPr/>
      <dgm:t>
        <a:bodyPr/>
        <a:lstStyle/>
        <a:p>
          <a:endParaRPr lang="pt-BR"/>
        </a:p>
      </dgm:t>
    </dgm:pt>
    <dgm:pt modelId="{98300381-1003-4A0D-BAA1-554360CCFF34}" type="pres">
      <dgm:prSet presAssocID="{E18C0DFD-B621-48F3-BA74-D636F84FADAC}" presName="diagram" presStyleCnt="0">
        <dgm:presLayoutVars>
          <dgm:chPref val="1"/>
          <dgm:dir/>
          <dgm:animOne val="branch"/>
          <dgm:animLvl val="lvl"/>
          <dgm:resizeHandles val="exact"/>
        </dgm:presLayoutVars>
      </dgm:prSet>
      <dgm:spPr/>
      <dgm:t>
        <a:bodyPr/>
        <a:lstStyle/>
        <a:p>
          <a:endParaRPr lang="pt-BR"/>
        </a:p>
      </dgm:t>
    </dgm:pt>
    <dgm:pt modelId="{F53CA369-F50A-408D-932B-85222AB9428A}" type="pres">
      <dgm:prSet presAssocID="{DD99B3DB-C8BE-4108-A638-728E65DD63EF}" presName="root1" presStyleCnt="0"/>
      <dgm:spPr/>
      <dgm:t>
        <a:bodyPr/>
        <a:lstStyle/>
        <a:p>
          <a:endParaRPr lang="pt-BR"/>
        </a:p>
      </dgm:t>
    </dgm:pt>
    <dgm:pt modelId="{DD0A5B30-1F1A-4794-9FF2-E18B16831338}" type="pres">
      <dgm:prSet presAssocID="{DD99B3DB-C8BE-4108-A638-728E65DD63EF}" presName="LevelOneTextNode" presStyleLbl="node0" presStyleIdx="0" presStyleCnt="1" custScaleX="118094" custScaleY="215185" custLinFactNeighborX="-39271" custLinFactNeighborY="-51894">
        <dgm:presLayoutVars>
          <dgm:chPref val="3"/>
        </dgm:presLayoutVars>
      </dgm:prSet>
      <dgm:spPr/>
      <dgm:t>
        <a:bodyPr/>
        <a:lstStyle/>
        <a:p>
          <a:endParaRPr lang="pt-BR"/>
        </a:p>
      </dgm:t>
    </dgm:pt>
    <dgm:pt modelId="{9CD0D4E0-2D68-418D-9084-48B23FC582BB}" type="pres">
      <dgm:prSet presAssocID="{DD99B3DB-C8BE-4108-A638-728E65DD63EF}" presName="level2hierChild" presStyleCnt="0"/>
      <dgm:spPr/>
      <dgm:t>
        <a:bodyPr/>
        <a:lstStyle/>
        <a:p>
          <a:endParaRPr lang="pt-BR"/>
        </a:p>
      </dgm:t>
    </dgm:pt>
    <dgm:pt modelId="{98ACB187-D76D-45D8-AA7C-7F389DB3AAE2}" type="pres">
      <dgm:prSet presAssocID="{97A5E8D5-D557-4E9D-83BF-BE5AC3290ECE}" presName="conn2-1" presStyleLbl="parChTrans1D2" presStyleIdx="0" presStyleCnt="2"/>
      <dgm:spPr/>
      <dgm:t>
        <a:bodyPr/>
        <a:lstStyle/>
        <a:p>
          <a:endParaRPr lang="pt-BR"/>
        </a:p>
      </dgm:t>
    </dgm:pt>
    <dgm:pt modelId="{42E2DE6F-A432-4FC7-95E1-41069DBEC2FE}" type="pres">
      <dgm:prSet presAssocID="{97A5E8D5-D557-4E9D-83BF-BE5AC3290ECE}" presName="connTx" presStyleLbl="parChTrans1D2" presStyleIdx="0" presStyleCnt="2"/>
      <dgm:spPr/>
      <dgm:t>
        <a:bodyPr/>
        <a:lstStyle/>
        <a:p>
          <a:endParaRPr lang="pt-BR"/>
        </a:p>
      </dgm:t>
    </dgm:pt>
    <dgm:pt modelId="{2CF5DCA4-2858-46A3-B9D0-2409A2E994EC}" type="pres">
      <dgm:prSet presAssocID="{972535B5-95A6-437E-BB55-66D7449868C3}" presName="root2" presStyleCnt="0"/>
      <dgm:spPr/>
      <dgm:t>
        <a:bodyPr/>
        <a:lstStyle/>
        <a:p>
          <a:endParaRPr lang="pt-BR"/>
        </a:p>
      </dgm:t>
    </dgm:pt>
    <dgm:pt modelId="{5D57A20F-43B1-4FCE-BD30-4611E49F42AC}" type="pres">
      <dgm:prSet presAssocID="{972535B5-95A6-437E-BB55-66D7449868C3}" presName="LevelTwoTextNode" presStyleLbl="node2" presStyleIdx="0" presStyleCnt="2" custScaleX="142007" custScaleY="133870">
        <dgm:presLayoutVars>
          <dgm:chPref val="3"/>
        </dgm:presLayoutVars>
      </dgm:prSet>
      <dgm:spPr/>
      <dgm:t>
        <a:bodyPr/>
        <a:lstStyle/>
        <a:p>
          <a:endParaRPr lang="pt-BR"/>
        </a:p>
      </dgm:t>
    </dgm:pt>
    <dgm:pt modelId="{D4F86A9F-1FFE-4E08-AA9B-88BE58CC3D74}" type="pres">
      <dgm:prSet presAssocID="{972535B5-95A6-437E-BB55-66D7449868C3}" presName="level3hierChild" presStyleCnt="0"/>
      <dgm:spPr/>
      <dgm:t>
        <a:bodyPr/>
        <a:lstStyle/>
        <a:p>
          <a:endParaRPr lang="pt-BR"/>
        </a:p>
      </dgm:t>
    </dgm:pt>
    <dgm:pt modelId="{0744E0C0-3128-4009-A681-E7D78D27D1E8}" type="pres">
      <dgm:prSet presAssocID="{797861F6-69DC-4177-BAF9-6EC8C5EDD626}" presName="conn2-1" presStyleLbl="parChTrans1D3" presStyleIdx="0" presStyleCnt="4"/>
      <dgm:spPr/>
      <dgm:t>
        <a:bodyPr/>
        <a:lstStyle/>
        <a:p>
          <a:endParaRPr lang="pt-BR"/>
        </a:p>
      </dgm:t>
    </dgm:pt>
    <dgm:pt modelId="{3F60E5F8-B599-4B4C-8867-C139D331D879}" type="pres">
      <dgm:prSet presAssocID="{797861F6-69DC-4177-BAF9-6EC8C5EDD626}" presName="connTx" presStyleLbl="parChTrans1D3" presStyleIdx="0" presStyleCnt="4"/>
      <dgm:spPr/>
      <dgm:t>
        <a:bodyPr/>
        <a:lstStyle/>
        <a:p>
          <a:endParaRPr lang="pt-BR"/>
        </a:p>
      </dgm:t>
    </dgm:pt>
    <dgm:pt modelId="{CF63102D-0C4F-455B-B093-00E7192CEE5C}" type="pres">
      <dgm:prSet presAssocID="{6D787BC4-C705-4CF4-B0B1-F5B848140A0C}" presName="root2" presStyleCnt="0"/>
      <dgm:spPr/>
      <dgm:t>
        <a:bodyPr/>
        <a:lstStyle/>
        <a:p>
          <a:endParaRPr lang="pt-BR"/>
        </a:p>
      </dgm:t>
    </dgm:pt>
    <dgm:pt modelId="{18D79CDF-4ADC-480A-804F-AB94E466004A}" type="pres">
      <dgm:prSet presAssocID="{6D787BC4-C705-4CF4-B0B1-F5B848140A0C}" presName="LevelTwoTextNode" presStyleLbl="node3" presStyleIdx="0" presStyleCnt="4">
        <dgm:presLayoutVars>
          <dgm:chPref val="3"/>
        </dgm:presLayoutVars>
      </dgm:prSet>
      <dgm:spPr/>
      <dgm:t>
        <a:bodyPr/>
        <a:lstStyle/>
        <a:p>
          <a:endParaRPr lang="pt-BR"/>
        </a:p>
      </dgm:t>
    </dgm:pt>
    <dgm:pt modelId="{B1FDC9AF-2420-4CFD-A276-253FF232A564}" type="pres">
      <dgm:prSet presAssocID="{6D787BC4-C705-4CF4-B0B1-F5B848140A0C}" presName="level3hierChild" presStyleCnt="0"/>
      <dgm:spPr/>
      <dgm:t>
        <a:bodyPr/>
        <a:lstStyle/>
        <a:p>
          <a:endParaRPr lang="pt-BR"/>
        </a:p>
      </dgm:t>
    </dgm:pt>
    <dgm:pt modelId="{5472C5F3-BFDB-4069-BFEE-AAC3B09C8B3D}" type="pres">
      <dgm:prSet presAssocID="{C024344A-06B4-4891-B476-C2C8C36B3C98}" presName="conn2-1" presStyleLbl="parChTrans1D3" presStyleIdx="1" presStyleCnt="4"/>
      <dgm:spPr/>
      <dgm:t>
        <a:bodyPr/>
        <a:lstStyle/>
        <a:p>
          <a:endParaRPr lang="pt-BR"/>
        </a:p>
      </dgm:t>
    </dgm:pt>
    <dgm:pt modelId="{F5C74E7A-81E1-4360-919A-1E9225C494FA}" type="pres">
      <dgm:prSet presAssocID="{C024344A-06B4-4891-B476-C2C8C36B3C98}" presName="connTx" presStyleLbl="parChTrans1D3" presStyleIdx="1" presStyleCnt="4"/>
      <dgm:spPr/>
      <dgm:t>
        <a:bodyPr/>
        <a:lstStyle/>
        <a:p>
          <a:endParaRPr lang="pt-BR"/>
        </a:p>
      </dgm:t>
    </dgm:pt>
    <dgm:pt modelId="{F6D3C47A-6544-44C8-8EC1-C18EF640F9A3}" type="pres">
      <dgm:prSet presAssocID="{34C655F6-5978-4BBC-BB69-C08EE2D2FDB5}" presName="root2" presStyleCnt="0"/>
      <dgm:spPr/>
      <dgm:t>
        <a:bodyPr/>
        <a:lstStyle/>
        <a:p>
          <a:endParaRPr lang="pt-BR"/>
        </a:p>
      </dgm:t>
    </dgm:pt>
    <dgm:pt modelId="{1E57765E-6134-4AA3-9B45-CB69C8F06826}" type="pres">
      <dgm:prSet presAssocID="{34C655F6-5978-4BBC-BB69-C08EE2D2FDB5}" presName="LevelTwoTextNode" presStyleLbl="node3" presStyleIdx="1" presStyleCnt="4">
        <dgm:presLayoutVars>
          <dgm:chPref val="3"/>
        </dgm:presLayoutVars>
      </dgm:prSet>
      <dgm:spPr/>
      <dgm:t>
        <a:bodyPr/>
        <a:lstStyle/>
        <a:p>
          <a:endParaRPr lang="pt-BR"/>
        </a:p>
      </dgm:t>
    </dgm:pt>
    <dgm:pt modelId="{1E550248-EFB6-446B-AA99-23B8A96FA516}" type="pres">
      <dgm:prSet presAssocID="{34C655F6-5978-4BBC-BB69-C08EE2D2FDB5}" presName="level3hierChild" presStyleCnt="0"/>
      <dgm:spPr/>
      <dgm:t>
        <a:bodyPr/>
        <a:lstStyle/>
        <a:p>
          <a:endParaRPr lang="pt-BR"/>
        </a:p>
      </dgm:t>
    </dgm:pt>
    <dgm:pt modelId="{3FAA22BD-A9AE-4440-84BA-8EC8195F52F9}" type="pres">
      <dgm:prSet presAssocID="{23F23562-52B0-4518-8122-ACC4D433756A}" presName="conn2-1" presStyleLbl="parChTrans1D2" presStyleIdx="1" presStyleCnt="2"/>
      <dgm:spPr/>
      <dgm:t>
        <a:bodyPr/>
        <a:lstStyle/>
        <a:p>
          <a:endParaRPr lang="pt-BR"/>
        </a:p>
      </dgm:t>
    </dgm:pt>
    <dgm:pt modelId="{A635477F-9D1C-4A42-9C21-A6B34A882C93}" type="pres">
      <dgm:prSet presAssocID="{23F23562-52B0-4518-8122-ACC4D433756A}" presName="connTx" presStyleLbl="parChTrans1D2" presStyleIdx="1" presStyleCnt="2"/>
      <dgm:spPr/>
      <dgm:t>
        <a:bodyPr/>
        <a:lstStyle/>
        <a:p>
          <a:endParaRPr lang="pt-BR"/>
        </a:p>
      </dgm:t>
    </dgm:pt>
    <dgm:pt modelId="{9BB1C14D-F50D-4373-B91E-06F385CF7D6B}" type="pres">
      <dgm:prSet presAssocID="{F2CEC428-6D0C-4B84-B208-0C0AD2A4BEFC}" presName="root2" presStyleCnt="0"/>
      <dgm:spPr/>
      <dgm:t>
        <a:bodyPr/>
        <a:lstStyle/>
        <a:p>
          <a:endParaRPr lang="pt-BR"/>
        </a:p>
      </dgm:t>
    </dgm:pt>
    <dgm:pt modelId="{48856E77-E9EA-4580-BCE6-BE3DBF137947}" type="pres">
      <dgm:prSet presAssocID="{F2CEC428-6D0C-4B84-B208-0C0AD2A4BEFC}" presName="LevelTwoTextNode" presStyleLbl="node2" presStyleIdx="1" presStyleCnt="2" custScaleX="125245" custScaleY="156279">
        <dgm:presLayoutVars>
          <dgm:chPref val="3"/>
        </dgm:presLayoutVars>
      </dgm:prSet>
      <dgm:spPr/>
      <dgm:t>
        <a:bodyPr/>
        <a:lstStyle/>
        <a:p>
          <a:endParaRPr lang="pt-BR"/>
        </a:p>
      </dgm:t>
    </dgm:pt>
    <dgm:pt modelId="{370F9D8E-5FF2-4E55-8E57-826516F95F97}" type="pres">
      <dgm:prSet presAssocID="{F2CEC428-6D0C-4B84-B208-0C0AD2A4BEFC}" presName="level3hierChild" presStyleCnt="0"/>
      <dgm:spPr/>
      <dgm:t>
        <a:bodyPr/>
        <a:lstStyle/>
        <a:p>
          <a:endParaRPr lang="pt-BR"/>
        </a:p>
      </dgm:t>
    </dgm:pt>
    <dgm:pt modelId="{CC44FFF1-3F3F-4F6F-96CD-05C41AF6437F}" type="pres">
      <dgm:prSet presAssocID="{DF872F02-7701-41D7-8A67-2271F6761534}" presName="conn2-1" presStyleLbl="parChTrans1D3" presStyleIdx="2" presStyleCnt="4"/>
      <dgm:spPr/>
      <dgm:t>
        <a:bodyPr/>
        <a:lstStyle/>
        <a:p>
          <a:endParaRPr lang="pt-BR"/>
        </a:p>
      </dgm:t>
    </dgm:pt>
    <dgm:pt modelId="{6AD6309D-C409-4995-868F-359FB93FA619}" type="pres">
      <dgm:prSet presAssocID="{DF872F02-7701-41D7-8A67-2271F6761534}" presName="connTx" presStyleLbl="parChTrans1D3" presStyleIdx="2" presStyleCnt="4"/>
      <dgm:spPr/>
      <dgm:t>
        <a:bodyPr/>
        <a:lstStyle/>
        <a:p>
          <a:endParaRPr lang="pt-BR"/>
        </a:p>
      </dgm:t>
    </dgm:pt>
    <dgm:pt modelId="{62DED231-7F65-4F56-96B8-B6E2CF53F860}" type="pres">
      <dgm:prSet presAssocID="{347263C4-4A8E-4B8E-9341-2C493D225C7E}" presName="root2" presStyleCnt="0"/>
      <dgm:spPr/>
      <dgm:t>
        <a:bodyPr/>
        <a:lstStyle/>
        <a:p>
          <a:endParaRPr lang="pt-BR"/>
        </a:p>
      </dgm:t>
    </dgm:pt>
    <dgm:pt modelId="{53325041-7D51-4BD7-9B7E-13D016B7929E}" type="pres">
      <dgm:prSet presAssocID="{347263C4-4A8E-4B8E-9341-2C493D225C7E}" presName="LevelTwoTextNode" presStyleLbl="node3" presStyleIdx="2" presStyleCnt="4">
        <dgm:presLayoutVars>
          <dgm:chPref val="3"/>
        </dgm:presLayoutVars>
      </dgm:prSet>
      <dgm:spPr/>
      <dgm:t>
        <a:bodyPr/>
        <a:lstStyle/>
        <a:p>
          <a:endParaRPr lang="pt-BR"/>
        </a:p>
      </dgm:t>
    </dgm:pt>
    <dgm:pt modelId="{090DA445-D9C2-47CF-9FE3-52271EE1A5E3}" type="pres">
      <dgm:prSet presAssocID="{347263C4-4A8E-4B8E-9341-2C493D225C7E}" presName="level3hierChild" presStyleCnt="0"/>
      <dgm:spPr/>
      <dgm:t>
        <a:bodyPr/>
        <a:lstStyle/>
        <a:p>
          <a:endParaRPr lang="pt-BR"/>
        </a:p>
      </dgm:t>
    </dgm:pt>
    <dgm:pt modelId="{5207B3E4-8C10-497F-B499-D9A43A31103E}" type="pres">
      <dgm:prSet presAssocID="{BCB2FC32-4B19-408B-B9BB-8876163D62DC}" presName="conn2-1" presStyleLbl="parChTrans1D3" presStyleIdx="3" presStyleCnt="4"/>
      <dgm:spPr/>
      <dgm:t>
        <a:bodyPr/>
        <a:lstStyle/>
        <a:p>
          <a:endParaRPr lang="pt-BR"/>
        </a:p>
      </dgm:t>
    </dgm:pt>
    <dgm:pt modelId="{A9F62ECD-2FF1-45B0-BE32-EDA6B47D7B68}" type="pres">
      <dgm:prSet presAssocID="{BCB2FC32-4B19-408B-B9BB-8876163D62DC}" presName="connTx" presStyleLbl="parChTrans1D3" presStyleIdx="3" presStyleCnt="4"/>
      <dgm:spPr/>
      <dgm:t>
        <a:bodyPr/>
        <a:lstStyle/>
        <a:p>
          <a:endParaRPr lang="pt-BR"/>
        </a:p>
      </dgm:t>
    </dgm:pt>
    <dgm:pt modelId="{1431036A-2A1F-4B2F-BB34-3BB94C204789}" type="pres">
      <dgm:prSet presAssocID="{07AEC163-E71E-4EEF-8A49-F1B39E18E7BB}" presName="root2" presStyleCnt="0"/>
      <dgm:spPr/>
      <dgm:t>
        <a:bodyPr/>
        <a:lstStyle/>
        <a:p>
          <a:endParaRPr lang="pt-BR"/>
        </a:p>
      </dgm:t>
    </dgm:pt>
    <dgm:pt modelId="{17390409-8112-4A9D-9326-25A8799F5F61}" type="pres">
      <dgm:prSet presAssocID="{07AEC163-E71E-4EEF-8A49-F1B39E18E7BB}" presName="LevelTwoTextNode" presStyleLbl="node3" presStyleIdx="3" presStyleCnt="4">
        <dgm:presLayoutVars>
          <dgm:chPref val="3"/>
        </dgm:presLayoutVars>
      </dgm:prSet>
      <dgm:spPr/>
      <dgm:t>
        <a:bodyPr/>
        <a:lstStyle/>
        <a:p>
          <a:endParaRPr lang="pt-BR"/>
        </a:p>
      </dgm:t>
    </dgm:pt>
    <dgm:pt modelId="{10BA664E-86B9-4561-88F9-931D0B72FB1B}" type="pres">
      <dgm:prSet presAssocID="{07AEC163-E71E-4EEF-8A49-F1B39E18E7BB}" presName="level3hierChild" presStyleCnt="0"/>
      <dgm:spPr/>
      <dgm:t>
        <a:bodyPr/>
        <a:lstStyle/>
        <a:p>
          <a:endParaRPr lang="pt-BR"/>
        </a:p>
      </dgm:t>
    </dgm:pt>
  </dgm:ptLst>
  <dgm:cxnLst>
    <dgm:cxn modelId="{732767D8-6815-4A09-8225-4833E19C5452}" type="presOf" srcId="{97A5E8D5-D557-4E9D-83BF-BE5AC3290ECE}" destId="{42E2DE6F-A432-4FC7-95E1-41069DBEC2FE}" srcOrd="1" destOrd="0" presId="urn:microsoft.com/office/officeart/2005/8/layout/hierarchy2"/>
    <dgm:cxn modelId="{98FD76CB-B82B-415D-967F-A3B81CAD0D68}" type="presOf" srcId="{BCB2FC32-4B19-408B-B9BB-8876163D62DC}" destId="{A9F62ECD-2FF1-45B0-BE32-EDA6B47D7B68}" srcOrd="1" destOrd="0" presId="urn:microsoft.com/office/officeart/2005/8/layout/hierarchy2"/>
    <dgm:cxn modelId="{3FF35281-6582-4C11-B82C-717038D337E3}" srcId="{DD99B3DB-C8BE-4108-A638-728E65DD63EF}" destId="{972535B5-95A6-437E-BB55-66D7449868C3}" srcOrd="0" destOrd="0" parTransId="{97A5E8D5-D557-4E9D-83BF-BE5AC3290ECE}" sibTransId="{CA5D587F-F91D-4FC6-A723-E28A5E65FBE6}"/>
    <dgm:cxn modelId="{FE91A1DF-59C5-4B28-A626-20804A5D70CB}" type="presOf" srcId="{972535B5-95A6-437E-BB55-66D7449868C3}" destId="{5D57A20F-43B1-4FCE-BD30-4611E49F42AC}" srcOrd="0" destOrd="0" presId="urn:microsoft.com/office/officeart/2005/8/layout/hierarchy2"/>
    <dgm:cxn modelId="{8A62C6B3-CA2F-458C-83CA-666635ECD32A}" type="presOf" srcId="{23F23562-52B0-4518-8122-ACC4D433756A}" destId="{A635477F-9D1C-4A42-9C21-A6B34A882C93}" srcOrd="1" destOrd="0" presId="urn:microsoft.com/office/officeart/2005/8/layout/hierarchy2"/>
    <dgm:cxn modelId="{C3D14CE2-FD32-4F12-BBD4-62E4E3AD63EE}" type="presOf" srcId="{797861F6-69DC-4177-BAF9-6EC8C5EDD626}" destId="{0744E0C0-3128-4009-A681-E7D78D27D1E8}" srcOrd="0" destOrd="0" presId="urn:microsoft.com/office/officeart/2005/8/layout/hierarchy2"/>
    <dgm:cxn modelId="{9AC7DD5D-A77C-4309-BD56-99C9CFB40391}" type="presOf" srcId="{23F23562-52B0-4518-8122-ACC4D433756A}" destId="{3FAA22BD-A9AE-4440-84BA-8EC8195F52F9}" srcOrd="0" destOrd="0" presId="urn:microsoft.com/office/officeart/2005/8/layout/hierarchy2"/>
    <dgm:cxn modelId="{EF6A79F0-4F24-4077-A7F5-8E199980CAA2}" type="presOf" srcId="{97A5E8D5-D557-4E9D-83BF-BE5AC3290ECE}" destId="{98ACB187-D76D-45D8-AA7C-7F389DB3AAE2}" srcOrd="0" destOrd="0" presId="urn:microsoft.com/office/officeart/2005/8/layout/hierarchy2"/>
    <dgm:cxn modelId="{F9B54C5E-C7A7-4AE9-85E2-FDC246C35B96}" type="presOf" srcId="{07AEC163-E71E-4EEF-8A49-F1B39E18E7BB}" destId="{17390409-8112-4A9D-9326-25A8799F5F61}" srcOrd="0" destOrd="0" presId="urn:microsoft.com/office/officeart/2005/8/layout/hierarchy2"/>
    <dgm:cxn modelId="{18218040-5E6E-4631-80D7-BF2805DC6836}" type="presOf" srcId="{34C655F6-5978-4BBC-BB69-C08EE2D2FDB5}" destId="{1E57765E-6134-4AA3-9B45-CB69C8F06826}" srcOrd="0" destOrd="0" presId="urn:microsoft.com/office/officeart/2005/8/layout/hierarchy2"/>
    <dgm:cxn modelId="{CE30B7A3-5CB9-49B0-8AB9-C78DA44D0C15}" srcId="{972535B5-95A6-437E-BB55-66D7449868C3}" destId="{6D787BC4-C705-4CF4-B0B1-F5B848140A0C}" srcOrd="0" destOrd="0" parTransId="{797861F6-69DC-4177-BAF9-6EC8C5EDD626}" sibTransId="{32A77BBF-467B-45C8-A516-C52442F95C06}"/>
    <dgm:cxn modelId="{3BA22EB9-9C03-4D53-B6CE-6F046FD07CA4}" srcId="{F2CEC428-6D0C-4B84-B208-0C0AD2A4BEFC}" destId="{347263C4-4A8E-4B8E-9341-2C493D225C7E}" srcOrd="0" destOrd="0" parTransId="{DF872F02-7701-41D7-8A67-2271F6761534}" sibTransId="{685DC050-8D07-4298-81BF-7927419C8580}"/>
    <dgm:cxn modelId="{39FB7BCA-0B66-4E0F-806C-6B89BB530F8D}" type="presOf" srcId="{DD99B3DB-C8BE-4108-A638-728E65DD63EF}" destId="{DD0A5B30-1F1A-4794-9FF2-E18B16831338}" srcOrd="0" destOrd="0" presId="urn:microsoft.com/office/officeart/2005/8/layout/hierarchy2"/>
    <dgm:cxn modelId="{AE0F4735-99EE-4D2F-A521-70B06DA4653E}" srcId="{972535B5-95A6-437E-BB55-66D7449868C3}" destId="{34C655F6-5978-4BBC-BB69-C08EE2D2FDB5}" srcOrd="1" destOrd="0" parTransId="{C024344A-06B4-4891-B476-C2C8C36B3C98}" sibTransId="{BD400F15-D333-47A4-89B6-7ADC0D8EFD56}"/>
    <dgm:cxn modelId="{74798553-2E0B-4C2A-B01A-BCD440A7E488}" type="presOf" srcId="{F2CEC428-6D0C-4B84-B208-0C0AD2A4BEFC}" destId="{48856E77-E9EA-4580-BCE6-BE3DBF137947}" srcOrd="0" destOrd="0" presId="urn:microsoft.com/office/officeart/2005/8/layout/hierarchy2"/>
    <dgm:cxn modelId="{8541E8C4-8D20-4618-88E4-8122AFB85B39}" type="presOf" srcId="{BCB2FC32-4B19-408B-B9BB-8876163D62DC}" destId="{5207B3E4-8C10-497F-B499-D9A43A31103E}" srcOrd="0" destOrd="0" presId="urn:microsoft.com/office/officeart/2005/8/layout/hierarchy2"/>
    <dgm:cxn modelId="{3C7CDC0F-8814-419A-B7A6-EAC44132FE23}" type="presOf" srcId="{6D787BC4-C705-4CF4-B0B1-F5B848140A0C}" destId="{18D79CDF-4ADC-480A-804F-AB94E466004A}" srcOrd="0" destOrd="0" presId="urn:microsoft.com/office/officeart/2005/8/layout/hierarchy2"/>
    <dgm:cxn modelId="{7E0EB49D-9CFE-4E6E-9527-4FB0CCC11FFC}" type="presOf" srcId="{DF872F02-7701-41D7-8A67-2271F6761534}" destId="{6AD6309D-C409-4995-868F-359FB93FA619}" srcOrd="1" destOrd="0" presId="urn:microsoft.com/office/officeart/2005/8/layout/hierarchy2"/>
    <dgm:cxn modelId="{AC7A6D4D-C6D8-40D5-B4B8-3425EB429AD2}" srcId="{DD99B3DB-C8BE-4108-A638-728E65DD63EF}" destId="{F2CEC428-6D0C-4B84-B208-0C0AD2A4BEFC}" srcOrd="1" destOrd="0" parTransId="{23F23562-52B0-4518-8122-ACC4D433756A}" sibTransId="{4879101F-5297-42C5-B3B6-446575A81A57}"/>
    <dgm:cxn modelId="{8112FA0F-F145-4599-9E2A-B37C78CF4937}" type="presOf" srcId="{C024344A-06B4-4891-B476-C2C8C36B3C98}" destId="{F5C74E7A-81E1-4360-919A-1E9225C494FA}" srcOrd="1" destOrd="0" presId="urn:microsoft.com/office/officeart/2005/8/layout/hierarchy2"/>
    <dgm:cxn modelId="{5571D571-22B4-418A-9AC7-95AA2EE7E973}" type="presOf" srcId="{DF872F02-7701-41D7-8A67-2271F6761534}" destId="{CC44FFF1-3F3F-4F6F-96CD-05C41AF6437F}" srcOrd="0" destOrd="0" presId="urn:microsoft.com/office/officeart/2005/8/layout/hierarchy2"/>
    <dgm:cxn modelId="{D6B547A7-F5A2-429A-ADE6-E0049BB98A1B}" type="presOf" srcId="{797861F6-69DC-4177-BAF9-6EC8C5EDD626}" destId="{3F60E5F8-B599-4B4C-8867-C139D331D879}" srcOrd="1" destOrd="0" presId="urn:microsoft.com/office/officeart/2005/8/layout/hierarchy2"/>
    <dgm:cxn modelId="{DEA9E4E7-D7B3-459E-867E-8E209F706B77}" srcId="{F2CEC428-6D0C-4B84-B208-0C0AD2A4BEFC}" destId="{07AEC163-E71E-4EEF-8A49-F1B39E18E7BB}" srcOrd="1" destOrd="0" parTransId="{BCB2FC32-4B19-408B-B9BB-8876163D62DC}" sibTransId="{817A3420-C775-47F3-851E-6D19A2C0C4CD}"/>
    <dgm:cxn modelId="{8A184519-C8E1-467D-861F-91C0D996C9F1}" type="presOf" srcId="{C024344A-06B4-4891-B476-C2C8C36B3C98}" destId="{5472C5F3-BFDB-4069-BFEE-AAC3B09C8B3D}" srcOrd="0" destOrd="0" presId="urn:microsoft.com/office/officeart/2005/8/layout/hierarchy2"/>
    <dgm:cxn modelId="{C323E215-5B8A-4563-B610-DC6B2DC859FC}" srcId="{E18C0DFD-B621-48F3-BA74-D636F84FADAC}" destId="{DD99B3DB-C8BE-4108-A638-728E65DD63EF}" srcOrd="0" destOrd="0" parTransId="{35AA3BE5-2F8F-43A7-BEC6-8F3A61CA6758}" sibTransId="{2B1259D2-1D16-4380-9B53-C1A260FCCF8C}"/>
    <dgm:cxn modelId="{1F2A92AD-7262-4C21-B60E-F25C07AFC0EE}" type="presOf" srcId="{347263C4-4A8E-4B8E-9341-2C493D225C7E}" destId="{53325041-7D51-4BD7-9B7E-13D016B7929E}" srcOrd="0" destOrd="0" presId="urn:microsoft.com/office/officeart/2005/8/layout/hierarchy2"/>
    <dgm:cxn modelId="{F76161A6-DB45-434F-90C0-C687E43601BF}" type="presOf" srcId="{E18C0DFD-B621-48F3-BA74-D636F84FADAC}" destId="{98300381-1003-4A0D-BAA1-554360CCFF34}" srcOrd="0" destOrd="0" presId="urn:microsoft.com/office/officeart/2005/8/layout/hierarchy2"/>
    <dgm:cxn modelId="{3DC27620-E0AC-4A8E-8636-CC11A4DABAC0}" type="presParOf" srcId="{98300381-1003-4A0D-BAA1-554360CCFF34}" destId="{F53CA369-F50A-408D-932B-85222AB9428A}" srcOrd="0" destOrd="0" presId="urn:microsoft.com/office/officeart/2005/8/layout/hierarchy2"/>
    <dgm:cxn modelId="{44C5F208-DDEE-4DF3-8F5C-9C1DDAE30C15}" type="presParOf" srcId="{F53CA369-F50A-408D-932B-85222AB9428A}" destId="{DD0A5B30-1F1A-4794-9FF2-E18B16831338}" srcOrd="0" destOrd="0" presId="urn:microsoft.com/office/officeart/2005/8/layout/hierarchy2"/>
    <dgm:cxn modelId="{E06697AD-BBD6-44C1-B872-4896F20D23E3}" type="presParOf" srcId="{F53CA369-F50A-408D-932B-85222AB9428A}" destId="{9CD0D4E0-2D68-418D-9084-48B23FC582BB}" srcOrd="1" destOrd="0" presId="urn:microsoft.com/office/officeart/2005/8/layout/hierarchy2"/>
    <dgm:cxn modelId="{651C4552-4C43-4757-952C-05316D96F58D}" type="presParOf" srcId="{9CD0D4E0-2D68-418D-9084-48B23FC582BB}" destId="{98ACB187-D76D-45D8-AA7C-7F389DB3AAE2}" srcOrd="0" destOrd="0" presId="urn:microsoft.com/office/officeart/2005/8/layout/hierarchy2"/>
    <dgm:cxn modelId="{EF267B90-5456-4B37-8257-5A091067C0AE}" type="presParOf" srcId="{98ACB187-D76D-45D8-AA7C-7F389DB3AAE2}" destId="{42E2DE6F-A432-4FC7-95E1-41069DBEC2FE}" srcOrd="0" destOrd="0" presId="urn:microsoft.com/office/officeart/2005/8/layout/hierarchy2"/>
    <dgm:cxn modelId="{0E7EA469-1966-428F-9F0C-DCF3C1D33F28}" type="presParOf" srcId="{9CD0D4E0-2D68-418D-9084-48B23FC582BB}" destId="{2CF5DCA4-2858-46A3-B9D0-2409A2E994EC}" srcOrd="1" destOrd="0" presId="urn:microsoft.com/office/officeart/2005/8/layout/hierarchy2"/>
    <dgm:cxn modelId="{DE5F9710-7695-4E57-8DA1-8AC72CCF55BE}" type="presParOf" srcId="{2CF5DCA4-2858-46A3-B9D0-2409A2E994EC}" destId="{5D57A20F-43B1-4FCE-BD30-4611E49F42AC}" srcOrd="0" destOrd="0" presId="urn:microsoft.com/office/officeart/2005/8/layout/hierarchy2"/>
    <dgm:cxn modelId="{1C2FC8DB-FAF3-48DC-97DF-EA26AA1AB367}" type="presParOf" srcId="{2CF5DCA4-2858-46A3-B9D0-2409A2E994EC}" destId="{D4F86A9F-1FFE-4E08-AA9B-88BE58CC3D74}" srcOrd="1" destOrd="0" presId="urn:microsoft.com/office/officeart/2005/8/layout/hierarchy2"/>
    <dgm:cxn modelId="{F5607EE5-FF67-409B-98EA-BCEA7A47B909}" type="presParOf" srcId="{D4F86A9F-1FFE-4E08-AA9B-88BE58CC3D74}" destId="{0744E0C0-3128-4009-A681-E7D78D27D1E8}" srcOrd="0" destOrd="0" presId="urn:microsoft.com/office/officeart/2005/8/layout/hierarchy2"/>
    <dgm:cxn modelId="{D1BF1699-0962-4FDD-BCB4-010967EEF5DB}" type="presParOf" srcId="{0744E0C0-3128-4009-A681-E7D78D27D1E8}" destId="{3F60E5F8-B599-4B4C-8867-C139D331D879}" srcOrd="0" destOrd="0" presId="urn:microsoft.com/office/officeart/2005/8/layout/hierarchy2"/>
    <dgm:cxn modelId="{396CE1D0-FC4C-4FE0-91C1-82EC59E2E815}" type="presParOf" srcId="{D4F86A9F-1FFE-4E08-AA9B-88BE58CC3D74}" destId="{CF63102D-0C4F-455B-B093-00E7192CEE5C}" srcOrd="1" destOrd="0" presId="urn:microsoft.com/office/officeart/2005/8/layout/hierarchy2"/>
    <dgm:cxn modelId="{C974A955-E178-45C0-8677-B6A99C6C80AC}" type="presParOf" srcId="{CF63102D-0C4F-455B-B093-00E7192CEE5C}" destId="{18D79CDF-4ADC-480A-804F-AB94E466004A}" srcOrd="0" destOrd="0" presId="urn:microsoft.com/office/officeart/2005/8/layout/hierarchy2"/>
    <dgm:cxn modelId="{4468E129-BDDB-4A1C-8E45-6D6087BFC1C4}" type="presParOf" srcId="{CF63102D-0C4F-455B-B093-00E7192CEE5C}" destId="{B1FDC9AF-2420-4CFD-A276-253FF232A564}" srcOrd="1" destOrd="0" presId="urn:microsoft.com/office/officeart/2005/8/layout/hierarchy2"/>
    <dgm:cxn modelId="{0C3AF5FC-2586-4144-B474-2EC7A15F6FA8}" type="presParOf" srcId="{D4F86A9F-1FFE-4E08-AA9B-88BE58CC3D74}" destId="{5472C5F3-BFDB-4069-BFEE-AAC3B09C8B3D}" srcOrd="2" destOrd="0" presId="urn:microsoft.com/office/officeart/2005/8/layout/hierarchy2"/>
    <dgm:cxn modelId="{EEEAC827-82BA-4A20-A92A-F0CA54AD406F}" type="presParOf" srcId="{5472C5F3-BFDB-4069-BFEE-AAC3B09C8B3D}" destId="{F5C74E7A-81E1-4360-919A-1E9225C494FA}" srcOrd="0" destOrd="0" presId="urn:microsoft.com/office/officeart/2005/8/layout/hierarchy2"/>
    <dgm:cxn modelId="{73733006-A7FB-4163-9DC6-B74378E69E28}" type="presParOf" srcId="{D4F86A9F-1FFE-4E08-AA9B-88BE58CC3D74}" destId="{F6D3C47A-6544-44C8-8EC1-C18EF640F9A3}" srcOrd="3" destOrd="0" presId="urn:microsoft.com/office/officeart/2005/8/layout/hierarchy2"/>
    <dgm:cxn modelId="{4C511D03-7A61-44CF-AF86-0B3233FBE2F8}" type="presParOf" srcId="{F6D3C47A-6544-44C8-8EC1-C18EF640F9A3}" destId="{1E57765E-6134-4AA3-9B45-CB69C8F06826}" srcOrd="0" destOrd="0" presId="urn:microsoft.com/office/officeart/2005/8/layout/hierarchy2"/>
    <dgm:cxn modelId="{85093514-DAB3-4284-BBA1-71DD2D694A22}" type="presParOf" srcId="{F6D3C47A-6544-44C8-8EC1-C18EF640F9A3}" destId="{1E550248-EFB6-446B-AA99-23B8A96FA516}" srcOrd="1" destOrd="0" presId="urn:microsoft.com/office/officeart/2005/8/layout/hierarchy2"/>
    <dgm:cxn modelId="{A7ED411B-8603-41F6-B59A-2609A9B3A149}" type="presParOf" srcId="{9CD0D4E0-2D68-418D-9084-48B23FC582BB}" destId="{3FAA22BD-A9AE-4440-84BA-8EC8195F52F9}" srcOrd="2" destOrd="0" presId="urn:microsoft.com/office/officeart/2005/8/layout/hierarchy2"/>
    <dgm:cxn modelId="{7D0490B1-4092-418B-B0B2-A4D9AA1C5CF4}" type="presParOf" srcId="{3FAA22BD-A9AE-4440-84BA-8EC8195F52F9}" destId="{A635477F-9D1C-4A42-9C21-A6B34A882C93}" srcOrd="0" destOrd="0" presId="urn:microsoft.com/office/officeart/2005/8/layout/hierarchy2"/>
    <dgm:cxn modelId="{509E42D4-54A3-4A2C-A601-35556B28EF58}" type="presParOf" srcId="{9CD0D4E0-2D68-418D-9084-48B23FC582BB}" destId="{9BB1C14D-F50D-4373-B91E-06F385CF7D6B}" srcOrd="3" destOrd="0" presId="urn:microsoft.com/office/officeart/2005/8/layout/hierarchy2"/>
    <dgm:cxn modelId="{BA14AF2B-F116-437D-B1D7-B248E7D0AD6C}" type="presParOf" srcId="{9BB1C14D-F50D-4373-B91E-06F385CF7D6B}" destId="{48856E77-E9EA-4580-BCE6-BE3DBF137947}" srcOrd="0" destOrd="0" presId="urn:microsoft.com/office/officeart/2005/8/layout/hierarchy2"/>
    <dgm:cxn modelId="{0D5492DC-D771-47C1-A4FE-16D8C21269A4}" type="presParOf" srcId="{9BB1C14D-F50D-4373-B91E-06F385CF7D6B}" destId="{370F9D8E-5FF2-4E55-8E57-826516F95F97}" srcOrd="1" destOrd="0" presId="urn:microsoft.com/office/officeart/2005/8/layout/hierarchy2"/>
    <dgm:cxn modelId="{1390402B-1D18-4FE3-A281-CDF92A453DEE}" type="presParOf" srcId="{370F9D8E-5FF2-4E55-8E57-826516F95F97}" destId="{CC44FFF1-3F3F-4F6F-96CD-05C41AF6437F}" srcOrd="0" destOrd="0" presId="urn:microsoft.com/office/officeart/2005/8/layout/hierarchy2"/>
    <dgm:cxn modelId="{C488F413-DB5F-4D4C-A527-8D5DE6C4C523}" type="presParOf" srcId="{CC44FFF1-3F3F-4F6F-96CD-05C41AF6437F}" destId="{6AD6309D-C409-4995-868F-359FB93FA619}" srcOrd="0" destOrd="0" presId="urn:microsoft.com/office/officeart/2005/8/layout/hierarchy2"/>
    <dgm:cxn modelId="{16124589-04EE-42D5-84FC-5E86F21F061F}" type="presParOf" srcId="{370F9D8E-5FF2-4E55-8E57-826516F95F97}" destId="{62DED231-7F65-4F56-96B8-B6E2CF53F860}" srcOrd="1" destOrd="0" presId="urn:microsoft.com/office/officeart/2005/8/layout/hierarchy2"/>
    <dgm:cxn modelId="{80D8D06D-8DDB-413E-8373-00EDE6C1B382}" type="presParOf" srcId="{62DED231-7F65-4F56-96B8-B6E2CF53F860}" destId="{53325041-7D51-4BD7-9B7E-13D016B7929E}" srcOrd="0" destOrd="0" presId="urn:microsoft.com/office/officeart/2005/8/layout/hierarchy2"/>
    <dgm:cxn modelId="{6BFDA389-6BAB-4E9B-8D0A-A7FCA3829C8B}" type="presParOf" srcId="{62DED231-7F65-4F56-96B8-B6E2CF53F860}" destId="{090DA445-D9C2-47CF-9FE3-52271EE1A5E3}" srcOrd="1" destOrd="0" presId="urn:microsoft.com/office/officeart/2005/8/layout/hierarchy2"/>
    <dgm:cxn modelId="{0A550E25-69D8-4C75-BD46-9083E18B7357}" type="presParOf" srcId="{370F9D8E-5FF2-4E55-8E57-826516F95F97}" destId="{5207B3E4-8C10-497F-B499-D9A43A31103E}" srcOrd="2" destOrd="0" presId="urn:microsoft.com/office/officeart/2005/8/layout/hierarchy2"/>
    <dgm:cxn modelId="{31917552-66C9-4C74-B1BA-CE0E6617D5B9}" type="presParOf" srcId="{5207B3E4-8C10-497F-B499-D9A43A31103E}" destId="{A9F62ECD-2FF1-45B0-BE32-EDA6B47D7B68}" srcOrd="0" destOrd="0" presId="urn:microsoft.com/office/officeart/2005/8/layout/hierarchy2"/>
    <dgm:cxn modelId="{C7C5E9D5-1B0A-43F2-A404-2E9D16C07A77}" type="presParOf" srcId="{370F9D8E-5FF2-4E55-8E57-826516F95F97}" destId="{1431036A-2A1F-4B2F-BB34-3BB94C204789}" srcOrd="3" destOrd="0" presId="urn:microsoft.com/office/officeart/2005/8/layout/hierarchy2"/>
    <dgm:cxn modelId="{04B8DDB9-D7E7-47C0-992C-27688E9E5248}" type="presParOf" srcId="{1431036A-2A1F-4B2F-BB34-3BB94C204789}" destId="{17390409-8112-4A9D-9326-25A8799F5F61}" srcOrd="0" destOrd="0" presId="urn:microsoft.com/office/officeart/2005/8/layout/hierarchy2"/>
    <dgm:cxn modelId="{9F55B189-29E1-42A4-B4BF-5090D21E2DC2}" type="presParOf" srcId="{1431036A-2A1F-4B2F-BB34-3BB94C204789}" destId="{10BA664E-86B9-4561-88F9-931D0B72FB1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5EE614-99CC-4AF5-9F9F-BA84AD19FB2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09C0A4D-EA0C-4B00-83A9-D4C3889D0351}">
      <dgm:prSet phldrT="[Texto]"/>
      <dgm:spPr/>
      <dgm:t>
        <a:bodyPr/>
        <a:lstStyle/>
        <a:p>
          <a:r>
            <a:rPr lang="pt-BR" dirty="0" err="1" smtClean="0"/>
            <a:t>Verapamil</a:t>
          </a:r>
          <a:endParaRPr lang="pt-BR" dirty="0"/>
        </a:p>
      </dgm:t>
    </dgm:pt>
    <dgm:pt modelId="{4676DDE0-C778-44A0-B41F-8B13F79D58D8}" type="parTrans" cxnId="{95657A5E-F2EC-497B-8207-D9E3EB39E170}">
      <dgm:prSet/>
      <dgm:spPr/>
      <dgm:t>
        <a:bodyPr/>
        <a:lstStyle/>
        <a:p>
          <a:endParaRPr lang="pt-BR"/>
        </a:p>
      </dgm:t>
    </dgm:pt>
    <dgm:pt modelId="{43E6E634-EF49-45F0-9CB5-8DA14C2AB1F0}" type="sibTrans" cxnId="{95657A5E-F2EC-497B-8207-D9E3EB39E170}">
      <dgm:prSet/>
      <dgm:spPr/>
      <dgm:t>
        <a:bodyPr/>
        <a:lstStyle/>
        <a:p>
          <a:endParaRPr lang="pt-BR"/>
        </a:p>
      </dgm:t>
    </dgm:pt>
    <dgm:pt modelId="{0248E79B-61E1-4AB3-879E-26B6D44BA1E0}">
      <dgm:prSet phldrT="[Texto]"/>
      <dgm:spPr/>
      <dgm:t>
        <a:bodyPr/>
        <a:lstStyle/>
        <a:p>
          <a:r>
            <a:rPr lang="pt-BR" dirty="0" smtClean="0"/>
            <a:t>EA: idem </a:t>
          </a:r>
          <a:r>
            <a:rPr lang="pt-BR" dirty="0" err="1" smtClean="0"/>
            <a:t>verapamil</a:t>
          </a:r>
          <a:endParaRPr lang="pt-BR" dirty="0"/>
        </a:p>
      </dgm:t>
    </dgm:pt>
    <dgm:pt modelId="{A679598C-3A44-4555-B3C5-ED542CFDD7AF}" type="parTrans" cxnId="{4DE6628B-13AF-4F4E-8798-B5471FD20671}">
      <dgm:prSet/>
      <dgm:spPr/>
      <dgm:t>
        <a:bodyPr/>
        <a:lstStyle/>
        <a:p>
          <a:endParaRPr lang="pt-BR"/>
        </a:p>
      </dgm:t>
    </dgm:pt>
    <dgm:pt modelId="{C8D0C798-7F2A-4986-8371-E4C0C0510D6C}" type="sibTrans" cxnId="{4DE6628B-13AF-4F4E-8798-B5471FD20671}">
      <dgm:prSet/>
      <dgm:spPr/>
      <dgm:t>
        <a:bodyPr/>
        <a:lstStyle/>
        <a:p>
          <a:endParaRPr lang="pt-BR"/>
        </a:p>
      </dgm:t>
    </dgm:pt>
    <dgm:pt modelId="{4FD3277A-863B-44E5-BE2B-F83733A1F741}">
      <dgm:prSet phldrT="[Texto]"/>
      <dgm:spPr/>
      <dgm:t>
        <a:bodyPr/>
        <a:lstStyle/>
        <a:p>
          <a:r>
            <a:rPr lang="pt-BR" dirty="0" smtClean="0"/>
            <a:t>CI:</a:t>
          </a:r>
          <a:r>
            <a:rPr lang="pt-BR" baseline="0" dirty="0" smtClean="0"/>
            <a:t> Síndrome do nó sinoatrial ou bloqueio AV de segundo ou de terceiro grau, Insuficiência ventricular esquerda, IM agudo com congestão pulmonar documentada em radiografia</a:t>
          </a:r>
          <a:endParaRPr lang="pt-BR" dirty="0"/>
        </a:p>
      </dgm:t>
    </dgm:pt>
    <dgm:pt modelId="{12AE6728-56B4-4119-83E6-D50C51E78539}" type="parTrans" cxnId="{788062AF-9A90-40C7-810E-076F499D63C7}">
      <dgm:prSet/>
      <dgm:spPr/>
      <dgm:t>
        <a:bodyPr/>
        <a:lstStyle/>
        <a:p>
          <a:endParaRPr lang="pt-BR"/>
        </a:p>
      </dgm:t>
    </dgm:pt>
    <dgm:pt modelId="{66830EC5-2760-4EC2-A35B-B2E0D6FECD10}" type="sibTrans" cxnId="{788062AF-9A90-40C7-810E-076F499D63C7}">
      <dgm:prSet/>
      <dgm:spPr/>
      <dgm:t>
        <a:bodyPr/>
        <a:lstStyle/>
        <a:p>
          <a:endParaRPr lang="pt-BR"/>
        </a:p>
      </dgm:t>
    </dgm:pt>
    <dgm:pt modelId="{C34A1B68-180D-4BE9-BA08-91E118E198D9}">
      <dgm:prSet phldrT="[Texto]"/>
      <dgm:spPr/>
      <dgm:t>
        <a:bodyPr/>
        <a:lstStyle/>
        <a:p>
          <a:r>
            <a:rPr lang="pt-BR" dirty="0" err="1" smtClean="0"/>
            <a:t>diltiazem</a:t>
          </a:r>
          <a:endParaRPr lang="pt-BR" dirty="0"/>
        </a:p>
      </dgm:t>
    </dgm:pt>
    <dgm:pt modelId="{2407D89E-177B-47A0-9B14-FACC6E274C65}" type="parTrans" cxnId="{D7A6533A-8C83-4963-AD50-D5E1B8BCC3FA}">
      <dgm:prSet/>
      <dgm:spPr/>
      <dgm:t>
        <a:bodyPr/>
        <a:lstStyle/>
        <a:p>
          <a:endParaRPr lang="pt-BR"/>
        </a:p>
      </dgm:t>
    </dgm:pt>
    <dgm:pt modelId="{26AA9838-D5A4-4315-9478-BBD7D9984EA1}" type="sibTrans" cxnId="{D7A6533A-8C83-4963-AD50-D5E1B8BCC3FA}">
      <dgm:prSet/>
      <dgm:spPr/>
      <dgm:t>
        <a:bodyPr/>
        <a:lstStyle/>
        <a:p>
          <a:endParaRPr lang="pt-BR"/>
        </a:p>
      </dgm:t>
    </dgm:pt>
    <dgm:pt modelId="{6192C428-FCEF-4975-BE7B-1ABCB1064C66}">
      <dgm:prSet phldrT="[Texto]"/>
      <dgm:spPr/>
      <dgm:t>
        <a:bodyPr/>
        <a:lstStyle/>
        <a:p>
          <a:r>
            <a:rPr lang="pt-BR" dirty="0" smtClean="0"/>
            <a:t>EA: Raramente arritmias cardíacas, bloqueio atrioventricular, </a:t>
          </a:r>
          <a:r>
            <a:rPr lang="pt-BR" dirty="0" err="1" smtClean="0"/>
            <a:t>bradiarritmias</a:t>
          </a:r>
          <a:r>
            <a:rPr lang="pt-BR" dirty="0" smtClean="0"/>
            <a:t>, exacerbação da insuficiência cardíaca, Edema periférico, síncope, hiperplasia das gengivas, tonteira</a:t>
          </a:r>
          <a:endParaRPr lang="pt-BR" dirty="0"/>
        </a:p>
      </dgm:t>
    </dgm:pt>
    <dgm:pt modelId="{76410B19-0BDE-4532-AB88-668D46B07D7C}" type="parTrans" cxnId="{6EA5896B-D9B6-4259-BE20-5D3C1D1F3154}">
      <dgm:prSet/>
      <dgm:spPr/>
      <dgm:t>
        <a:bodyPr/>
        <a:lstStyle/>
        <a:p>
          <a:endParaRPr lang="pt-BR"/>
        </a:p>
      </dgm:t>
    </dgm:pt>
    <dgm:pt modelId="{38A23538-C8DB-46C3-BA11-B70178A4912E}" type="sibTrans" cxnId="{6EA5896B-D9B6-4259-BE20-5D3C1D1F3154}">
      <dgm:prSet/>
      <dgm:spPr/>
      <dgm:t>
        <a:bodyPr/>
        <a:lstStyle/>
        <a:p>
          <a:endParaRPr lang="pt-BR"/>
        </a:p>
      </dgm:t>
    </dgm:pt>
    <dgm:pt modelId="{3D9DC285-3C47-45A1-88F8-A2EBE3CF5078}">
      <dgm:prSet phldrT="[Texto]"/>
      <dgm:spPr/>
      <dgm:t>
        <a:bodyPr/>
        <a:lstStyle/>
        <a:p>
          <a:r>
            <a:rPr lang="pt-BR" dirty="0" smtClean="0"/>
            <a:t>CI: </a:t>
          </a:r>
          <a:r>
            <a:rPr lang="pt-BR" dirty="0" err="1" smtClean="0"/>
            <a:t>verapamil</a:t>
          </a:r>
          <a:r>
            <a:rPr lang="pt-BR" dirty="0" smtClean="0"/>
            <a:t> IV está contraindicado para pacientes com taquicardia ventricular, bem como para pacientes em uso de </a:t>
          </a:r>
          <a:r>
            <a:rPr lang="pt-BR" dirty="0" err="1" smtClean="0"/>
            <a:t>beta-bloqueadores</a:t>
          </a:r>
          <a:r>
            <a:rPr lang="pt-BR" dirty="0" smtClean="0"/>
            <a:t> IV</a:t>
          </a:r>
          <a:endParaRPr lang="pt-BR" dirty="0"/>
        </a:p>
      </dgm:t>
    </dgm:pt>
    <dgm:pt modelId="{13FD001A-FC3D-408D-BAE8-F2D9EDF2A345}" type="parTrans" cxnId="{2EA9E833-557E-4A45-9F34-71A31D75A093}">
      <dgm:prSet/>
      <dgm:spPr/>
      <dgm:t>
        <a:bodyPr/>
        <a:lstStyle/>
        <a:p>
          <a:endParaRPr lang="pt-BR"/>
        </a:p>
      </dgm:t>
    </dgm:pt>
    <dgm:pt modelId="{3D95E8A2-257E-41F1-BDEF-A5FCB639DC99}" type="sibTrans" cxnId="{2EA9E833-557E-4A45-9F34-71A31D75A093}">
      <dgm:prSet/>
      <dgm:spPr/>
      <dgm:t>
        <a:bodyPr/>
        <a:lstStyle/>
        <a:p>
          <a:endParaRPr lang="pt-BR"/>
        </a:p>
      </dgm:t>
    </dgm:pt>
    <dgm:pt modelId="{061152EE-4049-4CF4-B81A-43409855C0E4}" type="pres">
      <dgm:prSet presAssocID="{B85EE614-99CC-4AF5-9F9F-BA84AD19FB2B}" presName="vert0" presStyleCnt="0">
        <dgm:presLayoutVars>
          <dgm:dir/>
          <dgm:animOne val="branch"/>
          <dgm:animLvl val="lvl"/>
        </dgm:presLayoutVars>
      </dgm:prSet>
      <dgm:spPr/>
      <dgm:t>
        <a:bodyPr/>
        <a:lstStyle/>
        <a:p>
          <a:endParaRPr lang="pt-BR"/>
        </a:p>
      </dgm:t>
    </dgm:pt>
    <dgm:pt modelId="{8154BE16-2EB7-4B5D-93E2-17D82F06B37F}" type="pres">
      <dgm:prSet presAssocID="{309C0A4D-EA0C-4B00-83A9-D4C3889D0351}" presName="thickLine" presStyleLbl="alignNode1" presStyleIdx="0" presStyleCnt="2"/>
      <dgm:spPr/>
    </dgm:pt>
    <dgm:pt modelId="{A9C569BE-D0D1-44FA-BB8D-151D96F89A2C}" type="pres">
      <dgm:prSet presAssocID="{309C0A4D-EA0C-4B00-83A9-D4C3889D0351}" presName="horz1" presStyleCnt="0"/>
      <dgm:spPr/>
    </dgm:pt>
    <dgm:pt modelId="{41B87E67-3A7E-4677-B5DC-8997BA852B00}" type="pres">
      <dgm:prSet presAssocID="{309C0A4D-EA0C-4B00-83A9-D4C3889D0351}" presName="tx1" presStyleLbl="revTx" presStyleIdx="0" presStyleCnt="6"/>
      <dgm:spPr/>
      <dgm:t>
        <a:bodyPr/>
        <a:lstStyle/>
        <a:p>
          <a:endParaRPr lang="pt-BR"/>
        </a:p>
      </dgm:t>
    </dgm:pt>
    <dgm:pt modelId="{8DF24C2D-71EA-490D-B98A-FBCB9F2B8E14}" type="pres">
      <dgm:prSet presAssocID="{309C0A4D-EA0C-4B00-83A9-D4C3889D0351}" presName="vert1" presStyleCnt="0"/>
      <dgm:spPr/>
    </dgm:pt>
    <dgm:pt modelId="{F60170F0-2632-44F0-8B19-42CDEF8B1E06}" type="pres">
      <dgm:prSet presAssocID="{6192C428-FCEF-4975-BE7B-1ABCB1064C66}" presName="vertSpace2a" presStyleCnt="0"/>
      <dgm:spPr/>
    </dgm:pt>
    <dgm:pt modelId="{AB87280C-A2AD-409B-8B0A-401D80DAA72B}" type="pres">
      <dgm:prSet presAssocID="{6192C428-FCEF-4975-BE7B-1ABCB1064C66}" presName="horz2" presStyleCnt="0"/>
      <dgm:spPr/>
    </dgm:pt>
    <dgm:pt modelId="{FE27B4B1-0F02-440C-BC6A-C189CB4D4EEC}" type="pres">
      <dgm:prSet presAssocID="{6192C428-FCEF-4975-BE7B-1ABCB1064C66}" presName="horzSpace2" presStyleCnt="0"/>
      <dgm:spPr/>
    </dgm:pt>
    <dgm:pt modelId="{BD8078D9-8233-4AA0-9F19-D6322D5CF612}" type="pres">
      <dgm:prSet presAssocID="{6192C428-FCEF-4975-BE7B-1ABCB1064C66}" presName="tx2" presStyleLbl="revTx" presStyleIdx="1" presStyleCnt="6"/>
      <dgm:spPr/>
      <dgm:t>
        <a:bodyPr/>
        <a:lstStyle/>
        <a:p>
          <a:endParaRPr lang="pt-BR"/>
        </a:p>
      </dgm:t>
    </dgm:pt>
    <dgm:pt modelId="{6AF3FBEC-9056-46C2-96AA-2D63A6CF8260}" type="pres">
      <dgm:prSet presAssocID="{6192C428-FCEF-4975-BE7B-1ABCB1064C66}" presName="vert2" presStyleCnt="0"/>
      <dgm:spPr/>
    </dgm:pt>
    <dgm:pt modelId="{BCC16D70-1363-488A-B2CD-07D5684B4889}" type="pres">
      <dgm:prSet presAssocID="{6192C428-FCEF-4975-BE7B-1ABCB1064C66}" presName="thinLine2b" presStyleLbl="callout" presStyleIdx="0" presStyleCnt="4"/>
      <dgm:spPr/>
    </dgm:pt>
    <dgm:pt modelId="{6AEF547C-E88B-4EF8-BE7B-C43293CFE9EA}" type="pres">
      <dgm:prSet presAssocID="{6192C428-FCEF-4975-BE7B-1ABCB1064C66}" presName="vertSpace2b" presStyleCnt="0"/>
      <dgm:spPr/>
    </dgm:pt>
    <dgm:pt modelId="{C5DA6990-EAC6-4BAE-B6F0-EF82542E2643}" type="pres">
      <dgm:prSet presAssocID="{3D9DC285-3C47-45A1-88F8-A2EBE3CF5078}" presName="horz2" presStyleCnt="0"/>
      <dgm:spPr/>
    </dgm:pt>
    <dgm:pt modelId="{B2D8B282-3D72-4A87-9C95-47A12F62265A}" type="pres">
      <dgm:prSet presAssocID="{3D9DC285-3C47-45A1-88F8-A2EBE3CF5078}" presName="horzSpace2" presStyleCnt="0"/>
      <dgm:spPr/>
    </dgm:pt>
    <dgm:pt modelId="{B8FCAE6F-FD65-4811-9B77-5D7191C8001D}" type="pres">
      <dgm:prSet presAssocID="{3D9DC285-3C47-45A1-88F8-A2EBE3CF5078}" presName="tx2" presStyleLbl="revTx" presStyleIdx="2" presStyleCnt="6"/>
      <dgm:spPr/>
      <dgm:t>
        <a:bodyPr/>
        <a:lstStyle/>
        <a:p>
          <a:endParaRPr lang="pt-BR"/>
        </a:p>
      </dgm:t>
    </dgm:pt>
    <dgm:pt modelId="{27B133D7-B093-4F50-A919-38D608665BE9}" type="pres">
      <dgm:prSet presAssocID="{3D9DC285-3C47-45A1-88F8-A2EBE3CF5078}" presName="vert2" presStyleCnt="0"/>
      <dgm:spPr/>
    </dgm:pt>
    <dgm:pt modelId="{55DB37DF-EE50-4235-B235-A03595FFFA5E}" type="pres">
      <dgm:prSet presAssocID="{3D9DC285-3C47-45A1-88F8-A2EBE3CF5078}" presName="thinLine2b" presStyleLbl="callout" presStyleIdx="1" presStyleCnt="4"/>
      <dgm:spPr/>
    </dgm:pt>
    <dgm:pt modelId="{F4150572-6E55-47E4-89A9-55F9BA0D1447}" type="pres">
      <dgm:prSet presAssocID="{3D9DC285-3C47-45A1-88F8-A2EBE3CF5078}" presName="vertSpace2b" presStyleCnt="0"/>
      <dgm:spPr/>
    </dgm:pt>
    <dgm:pt modelId="{4BA12FB9-DB73-4870-AC39-A9C2E3399C71}" type="pres">
      <dgm:prSet presAssocID="{C34A1B68-180D-4BE9-BA08-91E118E198D9}" presName="thickLine" presStyleLbl="alignNode1" presStyleIdx="1" presStyleCnt="2"/>
      <dgm:spPr/>
    </dgm:pt>
    <dgm:pt modelId="{388E73E0-A4FC-476F-8C6E-3BBD6518D7BC}" type="pres">
      <dgm:prSet presAssocID="{C34A1B68-180D-4BE9-BA08-91E118E198D9}" presName="horz1" presStyleCnt="0"/>
      <dgm:spPr/>
    </dgm:pt>
    <dgm:pt modelId="{D35CF89B-61CF-478F-BC33-87087F5AB483}" type="pres">
      <dgm:prSet presAssocID="{C34A1B68-180D-4BE9-BA08-91E118E198D9}" presName="tx1" presStyleLbl="revTx" presStyleIdx="3" presStyleCnt="6"/>
      <dgm:spPr/>
      <dgm:t>
        <a:bodyPr/>
        <a:lstStyle/>
        <a:p>
          <a:endParaRPr lang="pt-BR"/>
        </a:p>
      </dgm:t>
    </dgm:pt>
    <dgm:pt modelId="{5D3B6AC2-7377-4D45-A7C0-D5FF1B75235B}" type="pres">
      <dgm:prSet presAssocID="{C34A1B68-180D-4BE9-BA08-91E118E198D9}" presName="vert1" presStyleCnt="0"/>
      <dgm:spPr/>
    </dgm:pt>
    <dgm:pt modelId="{B644CE2E-9BD1-4F2B-8E90-819D3F36A642}" type="pres">
      <dgm:prSet presAssocID="{0248E79B-61E1-4AB3-879E-26B6D44BA1E0}" presName="vertSpace2a" presStyleCnt="0"/>
      <dgm:spPr/>
    </dgm:pt>
    <dgm:pt modelId="{57E725F3-795A-4F63-9973-A442F8255F70}" type="pres">
      <dgm:prSet presAssocID="{0248E79B-61E1-4AB3-879E-26B6D44BA1E0}" presName="horz2" presStyleCnt="0"/>
      <dgm:spPr/>
    </dgm:pt>
    <dgm:pt modelId="{0F5E05B6-DB3F-44AE-B3A2-BBA1FDC77360}" type="pres">
      <dgm:prSet presAssocID="{0248E79B-61E1-4AB3-879E-26B6D44BA1E0}" presName="horzSpace2" presStyleCnt="0"/>
      <dgm:spPr/>
    </dgm:pt>
    <dgm:pt modelId="{E0A0B7F6-7530-4F6D-98EF-28A27E2D553F}" type="pres">
      <dgm:prSet presAssocID="{0248E79B-61E1-4AB3-879E-26B6D44BA1E0}" presName="tx2" presStyleLbl="revTx" presStyleIdx="4" presStyleCnt="6"/>
      <dgm:spPr/>
      <dgm:t>
        <a:bodyPr/>
        <a:lstStyle/>
        <a:p>
          <a:endParaRPr lang="pt-BR"/>
        </a:p>
      </dgm:t>
    </dgm:pt>
    <dgm:pt modelId="{0E5AC95B-4FEA-47B7-B4FF-CBBF5C9C3321}" type="pres">
      <dgm:prSet presAssocID="{0248E79B-61E1-4AB3-879E-26B6D44BA1E0}" presName="vert2" presStyleCnt="0"/>
      <dgm:spPr/>
    </dgm:pt>
    <dgm:pt modelId="{6ED9F6B6-A243-421F-94B1-681ECB98B109}" type="pres">
      <dgm:prSet presAssocID="{0248E79B-61E1-4AB3-879E-26B6D44BA1E0}" presName="thinLine2b" presStyleLbl="callout" presStyleIdx="2" presStyleCnt="4"/>
      <dgm:spPr/>
    </dgm:pt>
    <dgm:pt modelId="{B74F0609-B0CC-490A-B3F3-13D923BE1E9B}" type="pres">
      <dgm:prSet presAssocID="{0248E79B-61E1-4AB3-879E-26B6D44BA1E0}" presName="vertSpace2b" presStyleCnt="0"/>
      <dgm:spPr/>
    </dgm:pt>
    <dgm:pt modelId="{A120AB85-9BB8-4E10-8596-2C3D381BA7AE}" type="pres">
      <dgm:prSet presAssocID="{4FD3277A-863B-44E5-BE2B-F83733A1F741}" presName="horz2" presStyleCnt="0"/>
      <dgm:spPr/>
    </dgm:pt>
    <dgm:pt modelId="{045487C8-9D25-401E-A3D2-3EFB44E1B66D}" type="pres">
      <dgm:prSet presAssocID="{4FD3277A-863B-44E5-BE2B-F83733A1F741}" presName="horzSpace2" presStyleCnt="0"/>
      <dgm:spPr/>
    </dgm:pt>
    <dgm:pt modelId="{46968744-3440-4A1C-8B8F-F8F668613166}" type="pres">
      <dgm:prSet presAssocID="{4FD3277A-863B-44E5-BE2B-F83733A1F741}" presName="tx2" presStyleLbl="revTx" presStyleIdx="5" presStyleCnt="6"/>
      <dgm:spPr/>
      <dgm:t>
        <a:bodyPr/>
        <a:lstStyle/>
        <a:p>
          <a:endParaRPr lang="pt-BR"/>
        </a:p>
      </dgm:t>
    </dgm:pt>
    <dgm:pt modelId="{32E8AB5A-6181-466B-8815-2C886BB1C955}" type="pres">
      <dgm:prSet presAssocID="{4FD3277A-863B-44E5-BE2B-F83733A1F741}" presName="vert2" presStyleCnt="0"/>
      <dgm:spPr/>
    </dgm:pt>
    <dgm:pt modelId="{CC193B8D-32D1-466F-BAB7-398C78AE2B3C}" type="pres">
      <dgm:prSet presAssocID="{4FD3277A-863B-44E5-BE2B-F83733A1F741}" presName="thinLine2b" presStyleLbl="callout" presStyleIdx="3" presStyleCnt="4"/>
      <dgm:spPr/>
    </dgm:pt>
    <dgm:pt modelId="{F56ECB6F-A5E3-424F-A7AC-DDD7E319C4D5}" type="pres">
      <dgm:prSet presAssocID="{4FD3277A-863B-44E5-BE2B-F83733A1F741}" presName="vertSpace2b" presStyleCnt="0"/>
      <dgm:spPr/>
    </dgm:pt>
  </dgm:ptLst>
  <dgm:cxnLst>
    <dgm:cxn modelId="{6AE9FBB5-C541-4A9C-A1E9-A4EAB03152AF}" type="presOf" srcId="{4FD3277A-863B-44E5-BE2B-F83733A1F741}" destId="{46968744-3440-4A1C-8B8F-F8F668613166}" srcOrd="0" destOrd="0" presId="urn:microsoft.com/office/officeart/2008/layout/LinedList"/>
    <dgm:cxn modelId="{C7B4A1AD-AE85-41C8-A2D7-53271F405278}" type="presOf" srcId="{C34A1B68-180D-4BE9-BA08-91E118E198D9}" destId="{D35CF89B-61CF-478F-BC33-87087F5AB483}" srcOrd="0" destOrd="0" presId="urn:microsoft.com/office/officeart/2008/layout/LinedList"/>
    <dgm:cxn modelId="{95657A5E-F2EC-497B-8207-D9E3EB39E170}" srcId="{B85EE614-99CC-4AF5-9F9F-BA84AD19FB2B}" destId="{309C0A4D-EA0C-4B00-83A9-D4C3889D0351}" srcOrd="0" destOrd="0" parTransId="{4676DDE0-C778-44A0-B41F-8B13F79D58D8}" sibTransId="{43E6E634-EF49-45F0-9CB5-8DA14C2AB1F0}"/>
    <dgm:cxn modelId="{788062AF-9A90-40C7-810E-076F499D63C7}" srcId="{C34A1B68-180D-4BE9-BA08-91E118E198D9}" destId="{4FD3277A-863B-44E5-BE2B-F83733A1F741}" srcOrd="1" destOrd="0" parTransId="{12AE6728-56B4-4119-83E6-D50C51E78539}" sibTransId="{66830EC5-2760-4EC2-A35B-B2E0D6FECD10}"/>
    <dgm:cxn modelId="{6EA5896B-D9B6-4259-BE20-5D3C1D1F3154}" srcId="{309C0A4D-EA0C-4B00-83A9-D4C3889D0351}" destId="{6192C428-FCEF-4975-BE7B-1ABCB1064C66}" srcOrd="0" destOrd="0" parTransId="{76410B19-0BDE-4532-AB88-668D46B07D7C}" sibTransId="{38A23538-C8DB-46C3-BA11-B70178A4912E}"/>
    <dgm:cxn modelId="{34B41C1B-D686-4AF3-896F-22493F2B241E}" type="presOf" srcId="{6192C428-FCEF-4975-BE7B-1ABCB1064C66}" destId="{BD8078D9-8233-4AA0-9F19-D6322D5CF612}" srcOrd="0" destOrd="0" presId="urn:microsoft.com/office/officeart/2008/layout/LinedList"/>
    <dgm:cxn modelId="{BEA152C9-8D94-4D83-A8C9-4446382DC828}" type="presOf" srcId="{309C0A4D-EA0C-4B00-83A9-D4C3889D0351}" destId="{41B87E67-3A7E-4677-B5DC-8997BA852B00}" srcOrd="0" destOrd="0" presId="urn:microsoft.com/office/officeart/2008/layout/LinedList"/>
    <dgm:cxn modelId="{3156FDBD-341E-4339-BE8B-1478001AF541}" type="presOf" srcId="{0248E79B-61E1-4AB3-879E-26B6D44BA1E0}" destId="{E0A0B7F6-7530-4F6D-98EF-28A27E2D553F}" srcOrd="0" destOrd="0" presId="urn:microsoft.com/office/officeart/2008/layout/LinedList"/>
    <dgm:cxn modelId="{D7A6533A-8C83-4963-AD50-D5E1B8BCC3FA}" srcId="{B85EE614-99CC-4AF5-9F9F-BA84AD19FB2B}" destId="{C34A1B68-180D-4BE9-BA08-91E118E198D9}" srcOrd="1" destOrd="0" parTransId="{2407D89E-177B-47A0-9B14-FACC6E274C65}" sibTransId="{26AA9838-D5A4-4315-9478-BBD7D9984EA1}"/>
    <dgm:cxn modelId="{3B5AB4CD-B6D1-450E-A740-1CD128CDDC39}" type="presOf" srcId="{3D9DC285-3C47-45A1-88F8-A2EBE3CF5078}" destId="{B8FCAE6F-FD65-4811-9B77-5D7191C8001D}" srcOrd="0" destOrd="0" presId="urn:microsoft.com/office/officeart/2008/layout/LinedList"/>
    <dgm:cxn modelId="{4DE6628B-13AF-4F4E-8798-B5471FD20671}" srcId="{C34A1B68-180D-4BE9-BA08-91E118E198D9}" destId="{0248E79B-61E1-4AB3-879E-26B6D44BA1E0}" srcOrd="0" destOrd="0" parTransId="{A679598C-3A44-4555-B3C5-ED542CFDD7AF}" sibTransId="{C8D0C798-7F2A-4986-8371-E4C0C0510D6C}"/>
    <dgm:cxn modelId="{EB4A3E14-1A34-445C-A93F-B27B6EDDA752}" type="presOf" srcId="{B85EE614-99CC-4AF5-9F9F-BA84AD19FB2B}" destId="{061152EE-4049-4CF4-B81A-43409855C0E4}" srcOrd="0" destOrd="0" presId="urn:microsoft.com/office/officeart/2008/layout/LinedList"/>
    <dgm:cxn modelId="{2EA9E833-557E-4A45-9F34-71A31D75A093}" srcId="{309C0A4D-EA0C-4B00-83A9-D4C3889D0351}" destId="{3D9DC285-3C47-45A1-88F8-A2EBE3CF5078}" srcOrd="1" destOrd="0" parTransId="{13FD001A-FC3D-408D-BAE8-F2D9EDF2A345}" sibTransId="{3D95E8A2-257E-41F1-BDEF-A5FCB639DC99}"/>
    <dgm:cxn modelId="{EF60737D-4203-4BE0-A40E-DA24D89C2661}" type="presParOf" srcId="{061152EE-4049-4CF4-B81A-43409855C0E4}" destId="{8154BE16-2EB7-4B5D-93E2-17D82F06B37F}" srcOrd="0" destOrd="0" presId="urn:microsoft.com/office/officeart/2008/layout/LinedList"/>
    <dgm:cxn modelId="{D3AB8197-5FA9-4C2F-9599-69017C053635}" type="presParOf" srcId="{061152EE-4049-4CF4-B81A-43409855C0E4}" destId="{A9C569BE-D0D1-44FA-BB8D-151D96F89A2C}" srcOrd="1" destOrd="0" presId="urn:microsoft.com/office/officeart/2008/layout/LinedList"/>
    <dgm:cxn modelId="{2805AF7B-4458-41C1-A61E-C768D91FF426}" type="presParOf" srcId="{A9C569BE-D0D1-44FA-BB8D-151D96F89A2C}" destId="{41B87E67-3A7E-4677-B5DC-8997BA852B00}" srcOrd="0" destOrd="0" presId="urn:microsoft.com/office/officeart/2008/layout/LinedList"/>
    <dgm:cxn modelId="{8B3C793D-7C4F-4563-B40F-27EB62A5224F}" type="presParOf" srcId="{A9C569BE-D0D1-44FA-BB8D-151D96F89A2C}" destId="{8DF24C2D-71EA-490D-B98A-FBCB9F2B8E14}" srcOrd="1" destOrd="0" presId="urn:microsoft.com/office/officeart/2008/layout/LinedList"/>
    <dgm:cxn modelId="{E3309DD4-806E-4A66-B384-D63FF7356878}" type="presParOf" srcId="{8DF24C2D-71EA-490D-B98A-FBCB9F2B8E14}" destId="{F60170F0-2632-44F0-8B19-42CDEF8B1E06}" srcOrd="0" destOrd="0" presId="urn:microsoft.com/office/officeart/2008/layout/LinedList"/>
    <dgm:cxn modelId="{3FBE64C1-71BD-4531-A408-0930EECDAFF2}" type="presParOf" srcId="{8DF24C2D-71EA-490D-B98A-FBCB9F2B8E14}" destId="{AB87280C-A2AD-409B-8B0A-401D80DAA72B}" srcOrd="1" destOrd="0" presId="urn:microsoft.com/office/officeart/2008/layout/LinedList"/>
    <dgm:cxn modelId="{974AD355-32E8-4A47-B41A-A24F318D6EEB}" type="presParOf" srcId="{AB87280C-A2AD-409B-8B0A-401D80DAA72B}" destId="{FE27B4B1-0F02-440C-BC6A-C189CB4D4EEC}" srcOrd="0" destOrd="0" presId="urn:microsoft.com/office/officeart/2008/layout/LinedList"/>
    <dgm:cxn modelId="{E6307B30-A070-41A4-B896-8A75742FCD0B}" type="presParOf" srcId="{AB87280C-A2AD-409B-8B0A-401D80DAA72B}" destId="{BD8078D9-8233-4AA0-9F19-D6322D5CF612}" srcOrd="1" destOrd="0" presId="urn:microsoft.com/office/officeart/2008/layout/LinedList"/>
    <dgm:cxn modelId="{D721B152-A148-4173-A575-1E21DA4F1FDC}" type="presParOf" srcId="{AB87280C-A2AD-409B-8B0A-401D80DAA72B}" destId="{6AF3FBEC-9056-46C2-96AA-2D63A6CF8260}" srcOrd="2" destOrd="0" presId="urn:microsoft.com/office/officeart/2008/layout/LinedList"/>
    <dgm:cxn modelId="{21EB5FFD-A824-4766-9992-1122CB6C3B00}" type="presParOf" srcId="{8DF24C2D-71EA-490D-B98A-FBCB9F2B8E14}" destId="{BCC16D70-1363-488A-B2CD-07D5684B4889}" srcOrd="2" destOrd="0" presId="urn:microsoft.com/office/officeart/2008/layout/LinedList"/>
    <dgm:cxn modelId="{234017F3-EC8F-4317-86EF-C870838E3C40}" type="presParOf" srcId="{8DF24C2D-71EA-490D-B98A-FBCB9F2B8E14}" destId="{6AEF547C-E88B-4EF8-BE7B-C43293CFE9EA}" srcOrd="3" destOrd="0" presId="urn:microsoft.com/office/officeart/2008/layout/LinedList"/>
    <dgm:cxn modelId="{6717004B-2270-4750-AF84-EB79ECD55440}" type="presParOf" srcId="{8DF24C2D-71EA-490D-B98A-FBCB9F2B8E14}" destId="{C5DA6990-EAC6-4BAE-B6F0-EF82542E2643}" srcOrd="4" destOrd="0" presId="urn:microsoft.com/office/officeart/2008/layout/LinedList"/>
    <dgm:cxn modelId="{DECCA36D-6FEB-4A47-8FF5-FB36EB6157A9}" type="presParOf" srcId="{C5DA6990-EAC6-4BAE-B6F0-EF82542E2643}" destId="{B2D8B282-3D72-4A87-9C95-47A12F62265A}" srcOrd="0" destOrd="0" presId="urn:microsoft.com/office/officeart/2008/layout/LinedList"/>
    <dgm:cxn modelId="{873150D6-839D-4E87-9FF7-B19C0A326A8C}" type="presParOf" srcId="{C5DA6990-EAC6-4BAE-B6F0-EF82542E2643}" destId="{B8FCAE6F-FD65-4811-9B77-5D7191C8001D}" srcOrd="1" destOrd="0" presId="urn:microsoft.com/office/officeart/2008/layout/LinedList"/>
    <dgm:cxn modelId="{74C47518-1CE2-41EA-BC61-15A7AE525164}" type="presParOf" srcId="{C5DA6990-EAC6-4BAE-B6F0-EF82542E2643}" destId="{27B133D7-B093-4F50-A919-38D608665BE9}" srcOrd="2" destOrd="0" presId="urn:microsoft.com/office/officeart/2008/layout/LinedList"/>
    <dgm:cxn modelId="{5081A0D9-BDA2-4BCD-89D2-090AC8E48F03}" type="presParOf" srcId="{8DF24C2D-71EA-490D-B98A-FBCB9F2B8E14}" destId="{55DB37DF-EE50-4235-B235-A03595FFFA5E}" srcOrd="5" destOrd="0" presId="urn:microsoft.com/office/officeart/2008/layout/LinedList"/>
    <dgm:cxn modelId="{AB0C34DC-57FB-42AB-9323-5E37CC0ADAD6}" type="presParOf" srcId="{8DF24C2D-71EA-490D-B98A-FBCB9F2B8E14}" destId="{F4150572-6E55-47E4-89A9-55F9BA0D1447}" srcOrd="6" destOrd="0" presId="urn:microsoft.com/office/officeart/2008/layout/LinedList"/>
    <dgm:cxn modelId="{6E8035DB-9A0E-4CD0-B0B0-546EAD35EEDE}" type="presParOf" srcId="{061152EE-4049-4CF4-B81A-43409855C0E4}" destId="{4BA12FB9-DB73-4870-AC39-A9C2E3399C71}" srcOrd="2" destOrd="0" presId="urn:microsoft.com/office/officeart/2008/layout/LinedList"/>
    <dgm:cxn modelId="{80C73FB3-B5B4-46BC-813D-10D0E6FBB2DD}" type="presParOf" srcId="{061152EE-4049-4CF4-B81A-43409855C0E4}" destId="{388E73E0-A4FC-476F-8C6E-3BBD6518D7BC}" srcOrd="3" destOrd="0" presId="urn:microsoft.com/office/officeart/2008/layout/LinedList"/>
    <dgm:cxn modelId="{EB1D266A-ED24-4715-BA3B-658C47BBF681}" type="presParOf" srcId="{388E73E0-A4FC-476F-8C6E-3BBD6518D7BC}" destId="{D35CF89B-61CF-478F-BC33-87087F5AB483}" srcOrd="0" destOrd="0" presId="urn:microsoft.com/office/officeart/2008/layout/LinedList"/>
    <dgm:cxn modelId="{48D5E0F4-F1AF-40EE-BAC9-3BA7863CE2F4}" type="presParOf" srcId="{388E73E0-A4FC-476F-8C6E-3BBD6518D7BC}" destId="{5D3B6AC2-7377-4D45-A7C0-D5FF1B75235B}" srcOrd="1" destOrd="0" presId="urn:microsoft.com/office/officeart/2008/layout/LinedList"/>
    <dgm:cxn modelId="{1E77C7C5-0BC1-48CA-A352-BC7F7E73C5B6}" type="presParOf" srcId="{5D3B6AC2-7377-4D45-A7C0-D5FF1B75235B}" destId="{B644CE2E-9BD1-4F2B-8E90-819D3F36A642}" srcOrd="0" destOrd="0" presId="urn:microsoft.com/office/officeart/2008/layout/LinedList"/>
    <dgm:cxn modelId="{9B894C59-3607-43FA-A78E-4C58DAE334C8}" type="presParOf" srcId="{5D3B6AC2-7377-4D45-A7C0-D5FF1B75235B}" destId="{57E725F3-795A-4F63-9973-A442F8255F70}" srcOrd="1" destOrd="0" presId="urn:microsoft.com/office/officeart/2008/layout/LinedList"/>
    <dgm:cxn modelId="{9DE1B170-D3E5-44CB-820A-4EF021708E11}" type="presParOf" srcId="{57E725F3-795A-4F63-9973-A442F8255F70}" destId="{0F5E05B6-DB3F-44AE-B3A2-BBA1FDC77360}" srcOrd="0" destOrd="0" presId="urn:microsoft.com/office/officeart/2008/layout/LinedList"/>
    <dgm:cxn modelId="{0F27EC32-11AC-4C09-AECF-7365AD5F1E20}" type="presParOf" srcId="{57E725F3-795A-4F63-9973-A442F8255F70}" destId="{E0A0B7F6-7530-4F6D-98EF-28A27E2D553F}" srcOrd="1" destOrd="0" presId="urn:microsoft.com/office/officeart/2008/layout/LinedList"/>
    <dgm:cxn modelId="{084A07BD-3079-4611-89F7-9935B894FBDC}" type="presParOf" srcId="{57E725F3-795A-4F63-9973-A442F8255F70}" destId="{0E5AC95B-4FEA-47B7-B4FF-CBBF5C9C3321}" srcOrd="2" destOrd="0" presId="urn:microsoft.com/office/officeart/2008/layout/LinedList"/>
    <dgm:cxn modelId="{34FE884A-5099-45D7-8D6A-38F00833A2B6}" type="presParOf" srcId="{5D3B6AC2-7377-4D45-A7C0-D5FF1B75235B}" destId="{6ED9F6B6-A243-421F-94B1-681ECB98B109}" srcOrd="2" destOrd="0" presId="urn:microsoft.com/office/officeart/2008/layout/LinedList"/>
    <dgm:cxn modelId="{3E17131F-7DCB-48B6-B61F-1D5C4A534B2E}" type="presParOf" srcId="{5D3B6AC2-7377-4D45-A7C0-D5FF1B75235B}" destId="{B74F0609-B0CC-490A-B3F3-13D923BE1E9B}" srcOrd="3" destOrd="0" presId="urn:microsoft.com/office/officeart/2008/layout/LinedList"/>
    <dgm:cxn modelId="{FB81814C-0E10-4C2F-9A2C-266766EDF28F}" type="presParOf" srcId="{5D3B6AC2-7377-4D45-A7C0-D5FF1B75235B}" destId="{A120AB85-9BB8-4E10-8596-2C3D381BA7AE}" srcOrd="4" destOrd="0" presId="urn:microsoft.com/office/officeart/2008/layout/LinedList"/>
    <dgm:cxn modelId="{ACFD1DAC-4CB3-4D67-8BE7-FA61CE64F0D6}" type="presParOf" srcId="{A120AB85-9BB8-4E10-8596-2C3D381BA7AE}" destId="{045487C8-9D25-401E-A3D2-3EFB44E1B66D}" srcOrd="0" destOrd="0" presId="urn:microsoft.com/office/officeart/2008/layout/LinedList"/>
    <dgm:cxn modelId="{AD275C2C-3011-42FD-80DB-016BF2B366E1}" type="presParOf" srcId="{A120AB85-9BB8-4E10-8596-2C3D381BA7AE}" destId="{46968744-3440-4A1C-8B8F-F8F668613166}" srcOrd="1" destOrd="0" presId="urn:microsoft.com/office/officeart/2008/layout/LinedList"/>
    <dgm:cxn modelId="{AF046A98-98B9-43E7-A26C-1C4B01AAE8DA}" type="presParOf" srcId="{A120AB85-9BB8-4E10-8596-2C3D381BA7AE}" destId="{32E8AB5A-6181-466B-8815-2C886BB1C955}" srcOrd="2" destOrd="0" presId="urn:microsoft.com/office/officeart/2008/layout/LinedList"/>
    <dgm:cxn modelId="{DFACD202-97A1-4B6C-8622-876B452607C9}" type="presParOf" srcId="{5D3B6AC2-7377-4D45-A7C0-D5FF1B75235B}" destId="{CC193B8D-32D1-466F-BAB7-398C78AE2B3C}" srcOrd="5" destOrd="0" presId="urn:microsoft.com/office/officeart/2008/layout/LinedList"/>
    <dgm:cxn modelId="{7D03A348-314F-4FBF-800B-3139FE6F7249}" type="presParOf" srcId="{5D3B6AC2-7377-4D45-A7C0-D5FF1B75235B}" destId="{F56ECB6F-A5E3-424F-A7AC-DDD7E319C4D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7B2265A-3BD8-4D82-9D9B-A278DF2CC75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BC301BB7-5858-4F9D-8918-EBA6D87EB76E}">
      <dgm:prSet phldrT="[Texto]"/>
      <dgm:spPr/>
      <dgm:t>
        <a:bodyPr/>
        <a:lstStyle/>
        <a:p>
          <a:r>
            <a:rPr lang="pt-BR" dirty="0" smtClean="0"/>
            <a:t>Fármacos</a:t>
          </a:r>
          <a:endParaRPr lang="pt-BR" dirty="0"/>
        </a:p>
      </dgm:t>
    </dgm:pt>
    <dgm:pt modelId="{2CFD4B40-C1B9-4D7F-8E51-1FFE225C8909}" type="parTrans" cxnId="{B3875F8B-3066-4958-8264-5DA0FE3B953B}">
      <dgm:prSet/>
      <dgm:spPr/>
      <dgm:t>
        <a:bodyPr/>
        <a:lstStyle/>
        <a:p>
          <a:endParaRPr lang="pt-BR"/>
        </a:p>
      </dgm:t>
    </dgm:pt>
    <dgm:pt modelId="{B84541D0-863D-45AD-9152-AA0EF999C31B}" type="sibTrans" cxnId="{B3875F8B-3066-4958-8264-5DA0FE3B953B}">
      <dgm:prSet/>
      <dgm:spPr/>
      <dgm:t>
        <a:bodyPr/>
        <a:lstStyle/>
        <a:p>
          <a:endParaRPr lang="pt-BR"/>
        </a:p>
      </dgm:t>
    </dgm:pt>
    <dgm:pt modelId="{4D141645-624E-42D4-B3BD-204EE3265866}">
      <dgm:prSet phldrT="[Texto]"/>
      <dgm:spPr/>
      <dgm:t>
        <a:bodyPr/>
        <a:lstStyle/>
        <a:p>
          <a:r>
            <a:rPr lang="pt-BR" dirty="0" smtClean="0"/>
            <a:t>Adenosina </a:t>
          </a:r>
          <a:endParaRPr lang="pt-BR" dirty="0"/>
        </a:p>
      </dgm:t>
    </dgm:pt>
    <dgm:pt modelId="{5B983E8A-160C-4F0E-A31C-BF766E7431B6}" type="parTrans" cxnId="{F06F475E-22ED-4586-952C-E06A61B228EB}">
      <dgm:prSet/>
      <dgm:spPr/>
      <dgm:t>
        <a:bodyPr/>
        <a:lstStyle/>
        <a:p>
          <a:endParaRPr lang="pt-BR"/>
        </a:p>
      </dgm:t>
    </dgm:pt>
    <dgm:pt modelId="{B7822FDA-965E-4F9E-B6E6-94B80C7B6BDE}" type="sibTrans" cxnId="{F06F475E-22ED-4586-952C-E06A61B228EB}">
      <dgm:prSet/>
      <dgm:spPr/>
      <dgm:t>
        <a:bodyPr/>
        <a:lstStyle/>
        <a:p>
          <a:endParaRPr lang="pt-BR"/>
        </a:p>
      </dgm:t>
    </dgm:pt>
    <dgm:pt modelId="{34F55184-2F66-461C-8A48-F4F8BACA0DC7}">
      <dgm:prSet phldrT="[Texto]"/>
      <dgm:spPr/>
      <dgm:t>
        <a:bodyPr/>
        <a:lstStyle/>
        <a:p>
          <a:r>
            <a:rPr lang="pt-BR" dirty="0" err="1" smtClean="0"/>
            <a:t>EA:Rubor</a:t>
          </a:r>
          <a:r>
            <a:rPr lang="pt-BR" dirty="0" smtClean="0"/>
            <a:t> facial, </a:t>
          </a:r>
          <a:r>
            <a:rPr lang="pt-BR" dirty="0" err="1" smtClean="0"/>
            <a:t>bronconconstrição</a:t>
          </a:r>
          <a:r>
            <a:rPr lang="pt-BR" dirty="0" smtClean="0"/>
            <a:t> em pacientes com asma, pressão torácica, diaforese, inibição excessiva do nó AS ou AV</a:t>
          </a:r>
          <a:endParaRPr lang="pt-BR" dirty="0"/>
        </a:p>
      </dgm:t>
    </dgm:pt>
    <dgm:pt modelId="{BFC7C36F-91BE-4252-AC12-39EB62C7A7B9}" type="parTrans" cxnId="{698B7917-B718-46D0-B555-FA7A45AC89C6}">
      <dgm:prSet/>
      <dgm:spPr/>
      <dgm:t>
        <a:bodyPr/>
        <a:lstStyle/>
        <a:p>
          <a:endParaRPr lang="pt-BR"/>
        </a:p>
      </dgm:t>
    </dgm:pt>
    <dgm:pt modelId="{957065C0-3AEB-4AB4-8486-B47D0D87E934}" type="sibTrans" cxnId="{698B7917-B718-46D0-B555-FA7A45AC89C6}">
      <dgm:prSet/>
      <dgm:spPr/>
      <dgm:t>
        <a:bodyPr/>
        <a:lstStyle/>
        <a:p>
          <a:endParaRPr lang="pt-BR"/>
        </a:p>
      </dgm:t>
    </dgm:pt>
    <dgm:pt modelId="{4D9071BF-BFCD-42CE-B49A-968A4D89EB50}">
      <dgm:prSet phldrT="[Texto]"/>
      <dgm:spPr/>
      <dgm:t>
        <a:bodyPr/>
        <a:lstStyle/>
        <a:p>
          <a:r>
            <a:rPr lang="pt-BR" dirty="0" smtClean="0"/>
            <a:t>CI: Bloqueio AV de segundo ou de terceiro grau, Não utilizar a adenosina para a fibrilação atrial ou </a:t>
          </a:r>
          <a:r>
            <a:rPr lang="pt-BR" dirty="0" err="1" smtClean="0"/>
            <a:t>flutter</a:t>
          </a:r>
          <a:r>
            <a:rPr lang="pt-BR" dirty="0" smtClean="0"/>
            <a:t> atrial </a:t>
          </a:r>
          <a:endParaRPr lang="pt-BR" dirty="0"/>
        </a:p>
      </dgm:t>
    </dgm:pt>
    <dgm:pt modelId="{52B09DA1-1265-41A5-B390-792E66BB6C7A}" type="parTrans" cxnId="{14FFDC9B-1483-4CE1-BF65-5497606F5D85}">
      <dgm:prSet/>
      <dgm:spPr/>
      <dgm:t>
        <a:bodyPr/>
        <a:lstStyle/>
        <a:p>
          <a:endParaRPr lang="pt-BR"/>
        </a:p>
      </dgm:t>
    </dgm:pt>
    <dgm:pt modelId="{4DCC7EFB-7B13-489F-B658-85CBEB869AB4}" type="sibTrans" cxnId="{14FFDC9B-1483-4CE1-BF65-5497606F5D85}">
      <dgm:prSet/>
      <dgm:spPr/>
      <dgm:t>
        <a:bodyPr/>
        <a:lstStyle/>
        <a:p>
          <a:endParaRPr lang="pt-BR"/>
        </a:p>
      </dgm:t>
    </dgm:pt>
    <dgm:pt modelId="{049A1F3D-066B-4E3D-96C5-EEF951182EA0}">
      <dgm:prSet phldrT="[Texto]"/>
      <dgm:spPr/>
      <dgm:t>
        <a:bodyPr/>
        <a:lstStyle/>
        <a:p>
          <a:r>
            <a:rPr lang="pt-BR" dirty="0" err="1" smtClean="0"/>
            <a:t>Ranolazina</a:t>
          </a:r>
          <a:r>
            <a:rPr lang="pt-BR" dirty="0" smtClean="0"/>
            <a:t> </a:t>
          </a:r>
          <a:endParaRPr lang="pt-BR" dirty="0"/>
        </a:p>
      </dgm:t>
    </dgm:pt>
    <dgm:pt modelId="{7B122B7C-7DA6-4809-A799-54302E8635B7}" type="parTrans" cxnId="{2696CADE-2AE0-4746-B852-A15407E79AA4}">
      <dgm:prSet/>
      <dgm:spPr/>
      <dgm:t>
        <a:bodyPr/>
        <a:lstStyle/>
        <a:p>
          <a:endParaRPr lang="pt-BR"/>
        </a:p>
      </dgm:t>
    </dgm:pt>
    <dgm:pt modelId="{8B5EEF9A-36EE-4E78-BF82-48A5C7C04396}" type="sibTrans" cxnId="{2696CADE-2AE0-4746-B852-A15407E79AA4}">
      <dgm:prSet/>
      <dgm:spPr/>
      <dgm:t>
        <a:bodyPr/>
        <a:lstStyle/>
        <a:p>
          <a:endParaRPr lang="pt-BR"/>
        </a:p>
      </dgm:t>
    </dgm:pt>
    <dgm:pt modelId="{11A98A04-3012-4782-922C-3514D48F3B29}">
      <dgm:prSet phldrT="[Texto]"/>
      <dgm:spPr/>
      <dgm:t>
        <a:bodyPr/>
        <a:lstStyle/>
        <a:p>
          <a:r>
            <a:rPr lang="pt-BR" dirty="0" smtClean="0"/>
            <a:t>EA: Prolonga o intervalo QT, síncope, disfunção renal aguda, Obstipação, tontura, </a:t>
          </a:r>
          <a:r>
            <a:rPr lang="pt-BR" dirty="0" err="1" smtClean="0"/>
            <a:t>cefaléia</a:t>
          </a:r>
          <a:endParaRPr lang="pt-BR" dirty="0"/>
        </a:p>
      </dgm:t>
    </dgm:pt>
    <dgm:pt modelId="{25CABDC2-BC6E-4F4D-B315-F6B1E87E3C6D}" type="parTrans" cxnId="{0D602CCF-F34F-469D-A4ED-27C6C3F0271F}">
      <dgm:prSet/>
      <dgm:spPr/>
      <dgm:t>
        <a:bodyPr/>
        <a:lstStyle/>
        <a:p>
          <a:endParaRPr lang="pt-BR"/>
        </a:p>
      </dgm:t>
    </dgm:pt>
    <dgm:pt modelId="{2A67C52D-14A7-4F36-9598-C339AF9A8FAA}" type="sibTrans" cxnId="{0D602CCF-F34F-469D-A4ED-27C6C3F0271F}">
      <dgm:prSet/>
      <dgm:spPr/>
      <dgm:t>
        <a:bodyPr/>
        <a:lstStyle/>
        <a:p>
          <a:endParaRPr lang="pt-BR"/>
        </a:p>
      </dgm:t>
    </dgm:pt>
    <dgm:pt modelId="{FAC06C5D-9D5F-469C-BD5E-5D8A13AD5E9E}">
      <dgm:prSet phldrT="[Texto]"/>
      <dgm:spPr/>
      <dgm:t>
        <a:bodyPr/>
        <a:lstStyle/>
        <a:p>
          <a:r>
            <a:rPr lang="pt-BR" dirty="0" err="1" smtClean="0"/>
            <a:t>CI:Uso</a:t>
          </a:r>
          <a:r>
            <a:rPr lang="pt-BR" dirty="0" smtClean="0"/>
            <a:t> concomitante de fármacos que</a:t>
          </a:r>
        </a:p>
        <a:p>
          <a:r>
            <a:rPr lang="pt-BR" dirty="0" smtClean="0"/>
            <a:t>prolongam o intervalo QT, Síndrome do QT longo preexistente, Uso concomitante de inibidores</a:t>
          </a:r>
        </a:p>
        <a:p>
          <a:r>
            <a:rPr lang="pt-BR" dirty="0" smtClean="0"/>
            <a:t>moderadamente potentes da 3A do</a:t>
          </a:r>
        </a:p>
        <a:p>
          <a:r>
            <a:rPr lang="pt-BR" dirty="0" err="1" smtClean="0"/>
            <a:t>citocromo</a:t>
          </a:r>
          <a:r>
            <a:rPr lang="pt-BR" dirty="0" smtClean="0"/>
            <a:t> P450, Disfunção hepática</a:t>
          </a:r>
          <a:endParaRPr lang="pt-BR" dirty="0"/>
        </a:p>
      </dgm:t>
    </dgm:pt>
    <dgm:pt modelId="{B0B346ED-0E46-40C2-AA53-AACC4E09D568}" type="parTrans" cxnId="{5B528415-46EA-4911-B7ED-68BC7FC93CF7}">
      <dgm:prSet/>
      <dgm:spPr/>
      <dgm:t>
        <a:bodyPr/>
        <a:lstStyle/>
        <a:p>
          <a:endParaRPr lang="pt-BR"/>
        </a:p>
      </dgm:t>
    </dgm:pt>
    <dgm:pt modelId="{605AB22A-0967-4B18-97AB-9736989B2FE8}" type="sibTrans" cxnId="{5B528415-46EA-4911-B7ED-68BC7FC93CF7}">
      <dgm:prSet/>
      <dgm:spPr/>
      <dgm:t>
        <a:bodyPr/>
        <a:lstStyle/>
        <a:p>
          <a:endParaRPr lang="pt-BR"/>
        </a:p>
      </dgm:t>
    </dgm:pt>
    <dgm:pt modelId="{F0F35975-D29C-455A-A144-F7B2D68178C3}" type="pres">
      <dgm:prSet presAssocID="{27B2265A-3BD8-4D82-9D9B-A278DF2CC758}" presName="diagram" presStyleCnt="0">
        <dgm:presLayoutVars>
          <dgm:chPref val="1"/>
          <dgm:dir/>
          <dgm:animOne val="branch"/>
          <dgm:animLvl val="lvl"/>
          <dgm:resizeHandles val="exact"/>
        </dgm:presLayoutVars>
      </dgm:prSet>
      <dgm:spPr/>
      <dgm:t>
        <a:bodyPr/>
        <a:lstStyle/>
        <a:p>
          <a:endParaRPr lang="pt-BR"/>
        </a:p>
      </dgm:t>
    </dgm:pt>
    <dgm:pt modelId="{B784B708-4E73-4AFA-BC1F-16F6F1E930B3}" type="pres">
      <dgm:prSet presAssocID="{BC301BB7-5858-4F9D-8918-EBA6D87EB76E}" presName="root1" presStyleCnt="0"/>
      <dgm:spPr/>
    </dgm:pt>
    <dgm:pt modelId="{570038D5-5C1A-492C-8B8A-367B12F1BF77}" type="pres">
      <dgm:prSet presAssocID="{BC301BB7-5858-4F9D-8918-EBA6D87EB76E}" presName="LevelOneTextNode" presStyleLbl="node0" presStyleIdx="0" presStyleCnt="1">
        <dgm:presLayoutVars>
          <dgm:chPref val="3"/>
        </dgm:presLayoutVars>
      </dgm:prSet>
      <dgm:spPr/>
      <dgm:t>
        <a:bodyPr/>
        <a:lstStyle/>
        <a:p>
          <a:endParaRPr lang="pt-BR"/>
        </a:p>
      </dgm:t>
    </dgm:pt>
    <dgm:pt modelId="{681E5423-D6CB-40C0-B5A6-C022FEF49BFE}" type="pres">
      <dgm:prSet presAssocID="{BC301BB7-5858-4F9D-8918-EBA6D87EB76E}" presName="level2hierChild" presStyleCnt="0"/>
      <dgm:spPr/>
    </dgm:pt>
    <dgm:pt modelId="{8F1950EB-6FA8-40FC-98B4-3B0B517AB4BD}" type="pres">
      <dgm:prSet presAssocID="{5B983E8A-160C-4F0E-A31C-BF766E7431B6}" presName="conn2-1" presStyleLbl="parChTrans1D2" presStyleIdx="0" presStyleCnt="2"/>
      <dgm:spPr/>
      <dgm:t>
        <a:bodyPr/>
        <a:lstStyle/>
        <a:p>
          <a:endParaRPr lang="pt-BR"/>
        </a:p>
      </dgm:t>
    </dgm:pt>
    <dgm:pt modelId="{BCD6EC51-1674-4098-9D6E-32440FE5A03B}" type="pres">
      <dgm:prSet presAssocID="{5B983E8A-160C-4F0E-A31C-BF766E7431B6}" presName="connTx" presStyleLbl="parChTrans1D2" presStyleIdx="0" presStyleCnt="2"/>
      <dgm:spPr/>
      <dgm:t>
        <a:bodyPr/>
        <a:lstStyle/>
        <a:p>
          <a:endParaRPr lang="pt-BR"/>
        </a:p>
      </dgm:t>
    </dgm:pt>
    <dgm:pt modelId="{446B0858-02D1-4F8C-823E-C72075D69E28}" type="pres">
      <dgm:prSet presAssocID="{4D141645-624E-42D4-B3BD-204EE3265866}" presName="root2" presStyleCnt="0"/>
      <dgm:spPr/>
    </dgm:pt>
    <dgm:pt modelId="{B3F3DB84-14A7-4155-825A-A5843E1FDC75}" type="pres">
      <dgm:prSet presAssocID="{4D141645-624E-42D4-B3BD-204EE3265866}" presName="LevelTwoTextNode" presStyleLbl="node2" presStyleIdx="0" presStyleCnt="2">
        <dgm:presLayoutVars>
          <dgm:chPref val="3"/>
        </dgm:presLayoutVars>
      </dgm:prSet>
      <dgm:spPr/>
      <dgm:t>
        <a:bodyPr/>
        <a:lstStyle/>
        <a:p>
          <a:endParaRPr lang="pt-BR"/>
        </a:p>
      </dgm:t>
    </dgm:pt>
    <dgm:pt modelId="{D925701F-571D-4B84-83DD-3FA6F43EDDA7}" type="pres">
      <dgm:prSet presAssocID="{4D141645-624E-42D4-B3BD-204EE3265866}" presName="level3hierChild" presStyleCnt="0"/>
      <dgm:spPr/>
    </dgm:pt>
    <dgm:pt modelId="{F0578FC2-C71C-4012-B103-0E9D63AA6183}" type="pres">
      <dgm:prSet presAssocID="{BFC7C36F-91BE-4252-AC12-39EB62C7A7B9}" presName="conn2-1" presStyleLbl="parChTrans1D3" presStyleIdx="0" presStyleCnt="4"/>
      <dgm:spPr/>
      <dgm:t>
        <a:bodyPr/>
        <a:lstStyle/>
        <a:p>
          <a:endParaRPr lang="pt-BR"/>
        </a:p>
      </dgm:t>
    </dgm:pt>
    <dgm:pt modelId="{E03E2C85-43B8-436A-B0D7-A49DD9BF577C}" type="pres">
      <dgm:prSet presAssocID="{BFC7C36F-91BE-4252-AC12-39EB62C7A7B9}" presName="connTx" presStyleLbl="parChTrans1D3" presStyleIdx="0" presStyleCnt="4"/>
      <dgm:spPr/>
      <dgm:t>
        <a:bodyPr/>
        <a:lstStyle/>
        <a:p>
          <a:endParaRPr lang="pt-BR"/>
        </a:p>
      </dgm:t>
    </dgm:pt>
    <dgm:pt modelId="{B7B4EDDF-17E5-486E-B29C-9E373022B257}" type="pres">
      <dgm:prSet presAssocID="{34F55184-2F66-461C-8A48-F4F8BACA0DC7}" presName="root2" presStyleCnt="0"/>
      <dgm:spPr/>
    </dgm:pt>
    <dgm:pt modelId="{D673690D-85EA-4616-82B2-559B78C9159A}" type="pres">
      <dgm:prSet presAssocID="{34F55184-2F66-461C-8A48-F4F8BACA0DC7}" presName="LevelTwoTextNode" presStyleLbl="node3" presStyleIdx="0" presStyleCnt="4">
        <dgm:presLayoutVars>
          <dgm:chPref val="3"/>
        </dgm:presLayoutVars>
      </dgm:prSet>
      <dgm:spPr/>
      <dgm:t>
        <a:bodyPr/>
        <a:lstStyle/>
        <a:p>
          <a:endParaRPr lang="pt-BR"/>
        </a:p>
      </dgm:t>
    </dgm:pt>
    <dgm:pt modelId="{BEBCEA9D-C1AE-4CE0-8C43-72228E747407}" type="pres">
      <dgm:prSet presAssocID="{34F55184-2F66-461C-8A48-F4F8BACA0DC7}" presName="level3hierChild" presStyleCnt="0"/>
      <dgm:spPr/>
    </dgm:pt>
    <dgm:pt modelId="{8D5F0411-6BD8-47F5-AAD0-8D48A8812F92}" type="pres">
      <dgm:prSet presAssocID="{52B09DA1-1265-41A5-B390-792E66BB6C7A}" presName="conn2-1" presStyleLbl="parChTrans1D3" presStyleIdx="1" presStyleCnt="4"/>
      <dgm:spPr/>
      <dgm:t>
        <a:bodyPr/>
        <a:lstStyle/>
        <a:p>
          <a:endParaRPr lang="pt-BR"/>
        </a:p>
      </dgm:t>
    </dgm:pt>
    <dgm:pt modelId="{100502B6-DC46-4038-B2E5-CE13FDABE0D8}" type="pres">
      <dgm:prSet presAssocID="{52B09DA1-1265-41A5-B390-792E66BB6C7A}" presName="connTx" presStyleLbl="parChTrans1D3" presStyleIdx="1" presStyleCnt="4"/>
      <dgm:spPr/>
      <dgm:t>
        <a:bodyPr/>
        <a:lstStyle/>
        <a:p>
          <a:endParaRPr lang="pt-BR"/>
        </a:p>
      </dgm:t>
    </dgm:pt>
    <dgm:pt modelId="{9E6917A6-F5FE-481C-9D8C-8EAD07028114}" type="pres">
      <dgm:prSet presAssocID="{4D9071BF-BFCD-42CE-B49A-968A4D89EB50}" presName="root2" presStyleCnt="0"/>
      <dgm:spPr/>
    </dgm:pt>
    <dgm:pt modelId="{64813A58-E838-4E3B-8911-103A5B120D0C}" type="pres">
      <dgm:prSet presAssocID="{4D9071BF-BFCD-42CE-B49A-968A4D89EB50}" presName="LevelTwoTextNode" presStyleLbl="node3" presStyleIdx="1" presStyleCnt="4">
        <dgm:presLayoutVars>
          <dgm:chPref val="3"/>
        </dgm:presLayoutVars>
      </dgm:prSet>
      <dgm:spPr/>
      <dgm:t>
        <a:bodyPr/>
        <a:lstStyle/>
        <a:p>
          <a:endParaRPr lang="pt-BR"/>
        </a:p>
      </dgm:t>
    </dgm:pt>
    <dgm:pt modelId="{FBE6D7FB-6599-46E2-A261-3D32EC0426CF}" type="pres">
      <dgm:prSet presAssocID="{4D9071BF-BFCD-42CE-B49A-968A4D89EB50}" presName="level3hierChild" presStyleCnt="0"/>
      <dgm:spPr/>
    </dgm:pt>
    <dgm:pt modelId="{D90BC7D8-8981-4363-933F-4BCD110CE4DE}" type="pres">
      <dgm:prSet presAssocID="{7B122B7C-7DA6-4809-A799-54302E8635B7}" presName="conn2-1" presStyleLbl="parChTrans1D2" presStyleIdx="1" presStyleCnt="2"/>
      <dgm:spPr/>
      <dgm:t>
        <a:bodyPr/>
        <a:lstStyle/>
        <a:p>
          <a:endParaRPr lang="pt-BR"/>
        </a:p>
      </dgm:t>
    </dgm:pt>
    <dgm:pt modelId="{F297244D-2E0D-442B-9BE5-B210273BBDF8}" type="pres">
      <dgm:prSet presAssocID="{7B122B7C-7DA6-4809-A799-54302E8635B7}" presName="connTx" presStyleLbl="parChTrans1D2" presStyleIdx="1" presStyleCnt="2"/>
      <dgm:spPr/>
      <dgm:t>
        <a:bodyPr/>
        <a:lstStyle/>
        <a:p>
          <a:endParaRPr lang="pt-BR"/>
        </a:p>
      </dgm:t>
    </dgm:pt>
    <dgm:pt modelId="{C1D05BEA-39B3-464D-AD77-549DD8EED77E}" type="pres">
      <dgm:prSet presAssocID="{049A1F3D-066B-4E3D-96C5-EEF951182EA0}" presName="root2" presStyleCnt="0"/>
      <dgm:spPr/>
    </dgm:pt>
    <dgm:pt modelId="{1832A2B4-B9DA-4523-A6AB-5A3B07DA9C1E}" type="pres">
      <dgm:prSet presAssocID="{049A1F3D-066B-4E3D-96C5-EEF951182EA0}" presName="LevelTwoTextNode" presStyleLbl="node2" presStyleIdx="1" presStyleCnt="2">
        <dgm:presLayoutVars>
          <dgm:chPref val="3"/>
        </dgm:presLayoutVars>
      </dgm:prSet>
      <dgm:spPr/>
      <dgm:t>
        <a:bodyPr/>
        <a:lstStyle/>
        <a:p>
          <a:endParaRPr lang="pt-BR"/>
        </a:p>
      </dgm:t>
    </dgm:pt>
    <dgm:pt modelId="{F3776390-8612-4668-AF50-E8554BF01CD0}" type="pres">
      <dgm:prSet presAssocID="{049A1F3D-066B-4E3D-96C5-EEF951182EA0}" presName="level3hierChild" presStyleCnt="0"/>
      <dgm:spPr/>
    </dgm:pt>
    <dgm:pt modelId="{361617E1-D798-43FD-A469-76CA1012D738}" type="pres">
      <dgm:prSet presAssocID="{25CABDC2-BC6E-4F4D-B315-F6B1E87E3C6D}" presName="conn2-1" presStyleLbl="parChTrans1D3" presStyleIdx="2" presStyleCnt="4"/>
      <dgm:spPr/>
      <dgm:t>
        <a:bodyPr/>
        <a:lstStyle/>
        <a:p>
          <a:endParaRPr lang="pt-BR"/>
        </a:p>
      </dgm:t>
    </dgm:pt>
    <dgm:pt modelId="{C57AA73B-4577-4923-9AD4-A43F1716C457}" type="pres">
      <dgm:prSet presAssocID="{25CABDC2-BC6E-4F4D-B315-F6B1E87E3C6D}" presName="connTx" presStyleLbl="parChTrans1D3" presStyleIdx="2" presStyleCnt="4"/>
      <dgm:spPr/>
      <dgm:t>
        <a:bodyPr/>
        <a:lstStyle/>
        <a:p>
          <a:endParaRPr lang="pt-BR"/>
        </a:p>
      </dgm:t>
    </dgm:pt>
    <dgm:pt modelId="{EF12FF35-EF0F-4546-A3F0-8EA399E1A9CE}" type="pres">
      <dgm:prSet presAssocID="{11A98A04-3012-4782-922C-3514D48F3B29}" presName="root2" presStyleCnt="0"/>
      <dgm:spPr/>
    </dgm:pt>
    <dgm:pt modelId="{83FFCE8E-F732-4D5B-B579-D3719C61D6F5}" type="pres">
      <dgm:prSet presAssocID="{11A98A04-3012-4782-922C-3514D48F3B29}" presName="LevelTwoTextNode" presStyleLbl="node3" presStyleIdx="2" presStyleCnt="4">
        <dgm:presLayoutVars>
          <dgm:chPref val="3"/>
        </dgm:presLayoutVars>
      </dgm:prSet>
      <dgm:spPr/>
      <dgm:t>
        <a:bodyPr/>
        <a:lstStyle/>
        <a:p>
          <a:endParaRPr lang="pt-BR"/>
        </a:p>
      </dgm:t>
    </dgm:pt>
    <dgm:pt modelId="{EC15D29E-722E-4229-A035-72F52DBF096F}" type="pres">
      <dgm:prSet presAssocID="{11A98A04-3012-4782-922C-3514D48F3B29}" presName="level3hierChild" presStyleCnt="0"/>
      <dgm:spPr/>
    </dgm:pt>
    <dgm:pt modelId="{3F491E19-7A0B-4463-BB09-F0B887C576F7}" type="pres">
      <dgm:prSet presAssocID="{B0B346ED-0E46-40C2-AA53-AACC4E09D568}" presName="conn2-1" presStyleLbl="parChTrans1D3" presStyleIdx="3" presStyleCnt="4"/>
      <dgm:spPr/>
      <dgm:t>
        <a:bodyPr/>
        <a:lstStyle/>
        <a:p>
          <a:endParaRPr lang="pt-BR"/>
        </a:p>
      </dgm:t>
    </dgm:pt>
    <dgm:pt modelId="{43600734-06B0-422F-B6F0-2A0C97E6F331}" type="pres">
      <dgm:prSet presAssocID="{B0B346ED-0E46-40C2-AA53-AACC4E09D568}" presName="connTx" presStyleLbl="parChTrans1D3" presStyleIdx="3" presStyleCnt="4"/>
      <dgm:spPr/>
      <dgm:t>
        <a:bodyPr/>
        <a:lstStyle/>
        <a:p>
          <a:endParaRPr lang="pt-BR"/>
        </a:p>
      </dgm:t>
    </dgm:pt>
    <dgm:pt modelId="{691BE6F5-3FBC-488C-9A35-918A95F10FA8}" type="pres">
      <dgm:prSet presAssocID="{FAC06C5D-9D5F-469C-BD5E-5D8A13AD5E9E}" presName="root2" presStyleCnt="0"/>
      <dgm:spPr/>
    </dgm:pt>
    <dgm:pt modelId="{5D846447-AA68-4396-8C0E-B46A097872C5}" type="pres">
      <dgm:prSet presAssocID="{FAC06C5D-9D5F-469C-BD5E-5D8A13AD5E9E}" presName="LevelTwoTextNode" presStyleLbl="node3" presStyleIdx="3" presStyleCnt="4">
        <dgm:presLayoutVars>
          <dgm:chPref val="3"/>
        </dgm:presLayoutVars>
      </dgm:prSet>
      <dgm:spPr/>
      <dgm:t>
        <a:bodyPr/>
        <a:lstStyle/>
        <a:p>
          <a:endParaRPr lang="pt-BR"/>
        </a:p>
      </dgm:t>
    </dgm:pt>
    <dgm:pt modelId="{4FAFA11C-208D-466E-BA3E-52AD14FB605A}" type="pres">
      <dgm:prSet presAssocID="{FAC06C5D-9D5F-469C-BD5E-5D8A13AD5E9E}" presName="level3hierChild" presStyleCnt="0"/>
      <dgm:spPr/>
    </dgm:pt>
  </dgm:ptLst>
  <dgm:cxnLst>
    <dgm:cxn modelId="{7EF5765A-43BC-4BB4-8493-4A15BA59D369}" type="presOf" srcId="{52B09DA1-1265-41A5-B390-792E66BB6C7A}" destId="{100502B6-DC46-4038-B2E5-CE13FDABE0D8}" srcOrd="1" destOrd="0" presId="urn:microsoft.com/office/officeart/2005/8/layout/hierarchy2"/>
    <dgm:cxn modelId="{5B528415-46EA-4911-B7ED-68BC7FC93CF7}" srcId="{049A1F3D-066B-4E3D-96C5-EEF951182EA0}" destId="{FAC06C5D-9D5F-469C-BD5E-5D8A13AD5E9E}" srcOrd="1" destOrd="0" parTransId="{B0B346ED-0E46-40C2-AA53-AACC4E09D568}" sibTransId="{605AB22A-0967-4B18-97AB-9736989B2FE8}"/>
    <dgm:cxn modelId="{F06F475E-22ED-4586-952C-E06A61B228EB}" srcId="{BC301BB7-5858-4F9D-8918-EBA6D87EB76E}" destId="{4D141645-624E-42D4-B3BD-204EE3265866}" srcOrd="0" destOrd="0" parTransId="{5B983E8A-160C-4F0E-A31C-BF766E7431B6}" sibTransId="{B7822FDA-965E-4F9E-B6E6-94B80C7B6BDE}"/>
    <dgm:cxn modelId="{E78733C7-C587-4BB2-ABCF-B0D73AFC622A}" type="presOf" srcId="{4D141645-624E-42D4-B3BD-204EE3265866}" destId="{B3F3DB84-14A7-4155-825A-A5843E1FDC75}" srcOrd="0" destOrd="0" presId="urn:microsoft.com/office/officeart/2005/8/layout/hierarchy2"/>
    <dgm:cxn modelId="{AF9058C6-FBA1-4177-BFD7-F569675196A2}" type="presOf" srcId="{FAC06C5D-9D5F-469C-BD5E-5D8A13AD5E9E}" destId="{5D846447-AA68-4396-8C0E-B46A097872C5}" srcOrd="0" destOrd="0" presId="urn:microsoft.com/office/officeart/2005/8/layout/hierarchy2"/>
    <dgm:cxn modelId="{0D602CCF-F34F-469D-A4ED-27C6C3F0271F}" srcId="{049A1F3D-066B-4E3D-96C5-EEF951182EA0}" destId="{11A98A04-3012-4782-922C-3514D48F3B29}" srcOrd="0" destOrd="0" parTransId="{25CABDC2-BC6E-4F4D-B315-F6B1E87E3C6D}" sibTransId="{2A67C52D-14A7-4F36-9598-C339AF9A8FAA}"/>
    <dgm:cxn modelId="{05AB008A-A55E-4A83-A7E3-5B41917A2404}" type="presOf" srcId="{7B122B7C-7DA6-4809-A799-54302E8635B7}" destId="{D90BC7D8-8981-4363-933F-4BCD110CE4DE}" srcOrd="0" destOrd="0" presId="urn:microsoft.com/office/officeart/2005/8/layout/hierarchy2"/>
    <dgm:cxn modelId="{698B7917-B718-46D0-B555-FA7A45AC89C6}" srcId="{4D141645-624E-42D4-B3BD-204EE3265866}" destId="{34F55184-2F66-461C-8A48-F4F8BACA0DC7}" srcOrd="0" destOrd="0" parTransId="{BFC7C36F-91BE-4252-AC12-39EB62C7A7B9}" sibTransId="{957065C0-3AEB-4AB4-8486-B47D0D87E934}"/>
    <dgm:cxn modelId="{1A629385-890C-496E-AFD8-89F81A39733C}" type="presOf" srcId="{049A1F3D-066B-4E3D-96C5-EEF951182EA0}" destId="{1832A2B4-B9DA-4523-A6AB-5A3B07DA9C1E}" srcOrd="0" destOrd="0" presId="urn:microsoft.com/office/officeart/2005/8/layout/hierarchy2"/>
    <dgm:cxn modelId="{E86CE5B3-C13A-47CD-B56A-286DCE7F5B2C}" type="presOf" srcId="{25CABDC2-BC6E-4F4D-B315-F6B1E87E3C6D}" destId="{C57AA73B-4577-4923-9AD4-A43F1716C457}" srcOrd="1" destOrd="0" presId="urn:microsoft.com/office/officeart/2005/8/layout/hierarchy2"/>
    <dgm:cxn modelId="{51DDE78C-D9F8-447B-9F30-44765474B7FD}" type="presOf" srcId="{27B2265A-3BD8-4D82-9D9B-A278DF2CC758}" destId="{F0F35975-D29C-455A-A144-F7B2D68178C3}" srcOrd="0" destOrd="0" presId="urn:microsoft.com/office/officeart/2005/8/layout/hierarchy2"/>
    <dgm:cxn modelId="{B3875F8B-3066-4958-8264-5DA0FE3B953B}" srcId="{27B2265A-3BD8-4D82-9D9B-A278DF2CC758}" destId="{BC301BB7-5858-4F9D-8918-EBA6D87EB76E}" srcOrd="0" destOrd="0" parTransId="{2CFD4B40-C1B9-4D7F-8E51-1FFE225C8909}" sibTransId="{B84541D0-863D-45AD-9152-AA0EF999C31B}"/>
    <dgm:cxn modelId="{735E5F45-7B1B-4AA9-91A3-4DE310EAC6B1}" type="presOf" srcId="{4D9071BF-BFCD-42CE-B49A-968A4D89EB50}" destId="{64813A58-E838-4E3B-8911-103A5B120D0C}" srcOrd="0" destOrd="0" presId="urn:microsoft.com/office/officeart/2005/8/layout/hierarchy2"/>
    <dgm:cxn modelId="{00571F8E-F507-4A7E-950A-D1ED8BCFA41B}" type="presOf" srcId="{B0B346ED-0E46-40C2-AA53-AACC4E09D568}" destId="{3F491E19-7A0B-4463-BB09-F0B887C576F7}" srcOrd="0" destOrd="0" presId="urn:microsoft.com/office/officeart/2005/8/layout/hierarchy2"/>
    <dgm:cxn modelId="{BB1D8543-E712-4703-8457-D7C6CB567FD2}" type="presOf" srcId="{BFC7C36F-91BE-4252-AC12-39EB62C7A7B9}" destId="{E03E2C85-43B8-436A-B0D7-A49DD9BF577C}" srcOrd="1" destOrd="0" presId="urn:microsoft.com/office/officeart/2005/8/layout/hierarchy2"/>
    <dgm:cxn modelId="{DA6A6917-03CC-4E95-A169-64ADA708822F}" type="presOf" srcId="{B0B346ED-0E46-40C2-AA53-AACC4E09D568}" destId="{43600734-06B0-422F-B6F0-2A0C97E6F331}" srcOrd="1" destOrd="0" presId="urn:microsoft.com/office/officeart/2005/8/layout/hierarchy2"/>
    <dgm:cxn modelId="{63A8FBF8-B9BE-41CA-8BC0-57E88EA09E3A}" type="presOf" srcId="{25CABDC2-BC6E-4F4D-B315-F6B1E87E3C6D}" destId="{361617E1-D798-43FD-A469-76CA1012D738}" srcOrd="0" destOrd="0" presId="urn:microsoft.com/office/officeart/2005/8/layout/hierarchy2"/>
    <dgm:cxn modelId="{B0EB41AC-B299-44C2-8E70-114BF52F292B}" type="presOf" srcId="{34F55184-2F66-461C-8A48-F4F8BACA0DC7}" destId="{D673690D-85EA-4616-82B2-559B78C9159A}" srcOrd="0" destOrd="0" presId="urn:microsoft.com/office/officeart/2005/8/layout/hierarchy2"/>
    <dgm:cxn modelId="{14FFDC9B-1483-4CE1-BF65-5497606F5D85}" srcId="{4D141645-624E-42D4-B3BD-204EE3265866}" destId="{4D9071BF-BFCD-42CE-B49A-968A4D89EB50}" srcOrd="1" destOrd="0" parTransId="{52B09DA1-1265-41A5-B390-792E66BB6C7A}" sibTransId="{4DCC7EFB-7B13-489F-B658-85CBEB869AB4}"/>
    <dgm:cxn modelId="{228E1168-9E53-41D4-AF63-386AF7BCBF28}" type="presOf" srcId="{52B09DA1-1265-41A5-B390-792E66BB6C7A}" destId="{8D5F0411-6BD8-47F5-AAD0-8D48A8812F92}" srcOrd="0" destOrd="0" presId="urn:microsoft.com/office/officeart/2005/8/layout/hierarchy2"/>
    <dgm:cxn modelId="{E10935A2-1158-4F6A-902B-098B0FBF2048}" type="presOf" srcId="{5B983E8A-160C-4F0E-A31C-BF766E7431B6}" destId="{BCD6EC51-1674-4098-9D6E-32440FE5A03B}" srcOrd="1" destOrd="0" presId="urn:microsoft.com/office/officeart/2005/8/layout/hierarchy2"/>
    <dgm:cxn modelId="{AD37D80A-006A-4E10-A423-9DCB3606A6D4}" type="presOf" srcId="{7B122B7C-7DA6-4809-A799-54302E8635B7}" destId="{F297244D-2E0D-442B-9BE5-B210273BBDF8}" srcOrd="1" destOrd="0" presId="urn:microsoft.com/office/officeart/2005/8/layout/hierarchy2"/>
    <dgm:cxn modelId="{BB895571-2238-4FA9-A0C6-61B999A9A709}" type="presOf" srcId="{BFC7C36F-91BE-4252-AC12-39EB62C7A7B9}" destId="{F0578FC2-C71C-4012-B103-0E9D63AA6183}" srcOrd="0" destOrd="0" presId="urn:microsoft.com/office/officeart/2005/8/layout/hierarchy2"/>
    <dgm:cxn modelId="{2DBC93CE-FD33-4FCD-A413-76C87BD65A4D}" type="presOf" srcId="{BC301BB7-5858-4F9D-8918-EBA6D87EB76E}" destId="{570038D5-5C1A-492C-8B8A-367B12F1BF77}" srcOrd="0" destOrd="0" presId="urn:microsoft.com/office/officeart/2005/8/layout/hierarchy2"/>
    <dgm:cxn modelId="{AE2A95B9-4F22-4E76-8279-3A73DB8B302C}" type="presOf" srcId="{5B983E8A-160C-4F0E-A31C-BF766E7431B6}" destId="{8F1950EB-6FA8-40FC-98B4-3B0B517AB4BD}" srcOrd="0" destOrd="0" presId="urn:microsoft.com/office/officeart/2005/8/layout/hierarchy2"/>
    <dgm:cxn modelId="{C2881B9E-A6AA-435D-9E5F-D75BA8E3D813}" type="presOf" srcId="{11A98A04-3012-4782-922C-3514D48F3B29}" destId="{83FFCE8E-F732-4D5B-B579-D3719C61D6F5}" srcOrd="0" destOrd="0" presId="urn:microsoft.com/office/officeart/2005/8/layout/hierarchy2"/>
    <dgm:cxn modelId="{2696CADE-2AE0-4746-B852-A15407E79AA4}" srcId="{BC301BB7-5858-4F9D-8918-EBA6D87EB76E}" destId="{049A1F3D-066B-4E3D-96C5-EEF951182EA0}" srcOrd="1" destOrd="0" parTransId="{7B122B7C-7DA6-4809-A799-54302E8635B7}" sibTransId="{8B5EEF9A-36EE-4E78-BF82-48A5C7C04396}"/>
    <dgm:cxn modelId="{74509917-3F36-4632-AB48-8CE98CECFC1A}" type="presParOf" srcId="{F0F35975-D29C-455A-A144-F7B2D68178C3}" destId="{B784B708-4E73-4AFA-BC1F-16F6F1E930B3}" srcOrd="0" destOrd="0" presId="urn:microsoft.com/office/officeart/2005/8/layout/hierarchy2"/>
    <dgm:cxn modelId="{E0E0AF67-430B-4486-A406-22F033A97716}" type="presParOf" srcId="{B784B708-4E73-4AFA-BC1F-16F6F1E930B3}" destId="{570038D5-5C1A-492C-8B8A-367B12F1BF77}" srcOrd="0" destOrd="0" presId="urn:microsoft.com/office/officeart/2005/8/layout/hierarchy2"/>
    <dgm:cxn modelId="{785DA57B-2E98-4EB0-B567-AC61E3911BC5}" type="presParOf" srcId="{B784B708-4E73-4AFA-BC1F-16F6F1E930B3}" destId="{681E5423-D6CB-40C0-B5A6-C022FEF49BFE}" srcOrd="1" destOrd="0" presId="urn:microsoft.com/office/officeart/2005/8/layout/hierarchy2"/>
    <dgm:cxn modelId="{004A8837-3044-43BF-B67F-2B2627DF8325}" type="presParOf" srcId="{681E5423-D6CB-40C0-B5A6-C022FEF49BFE}" destId="{8F1950EB-6FA8-40FC-98B4-3B0B517AB4BD}" srcOrd="0" destOrd="0" presId="urn:microsoft.com/office/officeart/2005/8/layout/hierarchy2"/>
    <dgm:cxn modelId="{2C2219B3-51C8-43B2-A694-19AF077E0673}" type="presParOf" srcId="{8F1950EB-6FA8-40FC-98B4-3B0B517AB4BD}" destId="{BCD6EC51-1674-4098-9D6E-32440FE5A03B}" srcOrd="0" destOrd="0" presId="urn:microsoft.com/office/officeart/2005/8/layout/hierarchy2"/>
    <dgm:cxn modelId="{B8A8AC9C-63B8-4276-B6AF-0254C233FE4E}" type="presParOf" srcId="{681E5423-D6CB-40C0-B5A6-C022FEF49BFE}" destId="{446B0858-02D1-4F8C-823E-C72075D69E28}" srcOrd="1" destOrd="0" presId="urn:microsoft.com/office/officeart/2005/8/layout/hierarchy2"/>
    <dgm:cxn modelId="{C58389B2-1872-41A3-BF8C-56CDE1BA1AB2}" type="presParOf" srcId="{446B0858-02D1-4F8C-823E-C72075D69E28}" destId="{B3F3DB84-14A7-4155-825A-A5843E1FDC75}" srcOrd="0" destOrd="0" presId="urn:microsoft.com/office/officeart/2005/8/layout/hierarchy2"/>
    <dgm:cxn modelId="{6A1786F7-6E84-4D62-9932-E729A95BE02B}" type="presParOf" srcId="{446B0858-02D1-4F8C-823E-C72075D69E28}" destId="{D925701F-571D-4B84-83DD-3FA6F43EDDA7}" srcOrd="1" destOrd="0" presId="urn:microsoft.com/office/officeart/2005/8/layout/hierarchy2"/>
    <dgm:cxn modelId="{CFC17580-4764-452E-A74B-9EC5D1C2F994}" type="presParOf" srcId="{D925701F-571D-4B84-83DD-3FA6F43EDDA7}" destId="{F0578FC2-C71C-4012-B103-0E9D63AA6183}" srcOrd="0" destOrd="0" presId="urn:microsoft.com/office/officeart/2005/8/layout/hierarchy2"/>
    <dgm:cxn modelId="{3373A13B-22EB-4EEB-B805-B0D38C25E3EA}" type="presParOf" srcId="{F0578FC2-C71C-4012-B103-0E9D63AA6183}" destId="{E03E2C85-43B8-436A-B0D7-A49DD9BF577C}" srcOrd="0" destOrd="0" presId="urn:microsoft.com/office/officeart/2005/8/layout/hierarchy2"/>
    <dgm:cxn modelId="{B592F35F-D37B-4C07-9A1E-A77D20A98EC7}" type="presParOf" srcId="{D925701F-571D-4B84-83DD-3FA6F43EDDA7}" destId="{B7B4EDDF-17E5-486E-B29C-9E373022B257}" srcOrd="1" destOrd="0" presId="urn:microsoft.com/office/officeart/2005/8/layout/hierarchy2"/>
    <dgm:cxn modelId="{4B20081B-A6CA-4329-B5A0-81C3EDBA4CDA}" type="presParOf" srcId="{B7B4EDDF-17E5-486E-B29C-9E373022B257}" destId="{D673690D-85EA-4616-82B2-559B78C9159A}" srcOrd="0" destOrd="0" presId="urn:microsoft.com/office/officeart/2005/8/layout/hierarchy2"/>
    <dgm:cxn modelId="{9EC3DF27-F039-4FC0-B968-11929D338F64}" type="presParOf" srcId="{B7B4EDDF-17E5-486E-B29C-9E373022B257}" destId="{BEBCEA9D-C1AE-4CE0-8C43-72228E747407}" srcOrd="1" destOrd="0" presId="urn:microsoft.com/office/officeart/2005/8/layout/hierarchy2"/>
    <dgm:cxn modelId="{FD2BFD5E-1043-44A9-9D85-EDE321CA5DEF}" type="presParOf" srcId="{D925701F-571D-4B84-83DD-3FA6F43EDDA7}" destId="{8D5F0411-6BD8-47F5-AAD0-8D48A8812F92}" srcOrd="2" destOrd="0" presId="urn:microsoft.com/office/officeart/2005/8/layout/hierarchy2"/>
    <dgm:cxn modelId="{2FD5025C-AEC4-4E17-9391-E264D967452B}" type="presParOf" srcId="{8D5F0411-6BD8-47F5-AAD0-8D48A8812F92}" destId="{100502B6-DC46-4038-B2E5-CE13FDABE0D8}" srcOrd="0" destOrd="0" presId="urn:microsoft.com/office/officeart/2005/8/layout/hierarchy2"/>
    <dgm:cxn modelId="{38A36B70-97E4-43A2-9083-B771D58F2678}" type="presParOf" srcId="{D925701F-571D-4B84-83DD-3FA6F43EDDA7}" destId="{9E6917A6-F5FE-481C-9D8C-8EAD07028114}" srcOrd="3" destOrd="0" presId="urn:microsoft.com/office/officeart/2005/8/layout/hierarchy2"/>
    <dgm:cxn modelId="{B7D67FC1-A086-4966-81BB-4BD8A0419C38}" type="presParOf" srcId="{9E6917A6-F5FE-481C-9D8C-8EAD07028114}" destId="{64813A58-E838-4E3B-8911-103A5B120D0C}" srcOrd="0" destOrd="0" presId="urn:microsoft.com/office/officeart/2005/8/layout/hierarchy2"/>
    <dgm:cxn modelId="{7F94DB3A-1165-4591-B532-E700D45E75E4}" type="presParOf" srcId="{9E6917A6-F5FE-481C-9D8C-8EAD07028114}" destId="{FBE6D7FB-6599-46E2-A261-3D32EC0426CF}" srcOrd="1" destOrd="0" presId="urn:microsoft.com/office/officeart/2005/8/layout/hierarchy2"/>
    <dgm:cxn modelId="{AEFD9C58-6F22-4BE4-86F2-9C3F0200E013}" type="presParOf" srcId="{681E5423-D6CB-40C0-B5A6-C022FEF49BFE}" destId="{D90BC7D8-8981-4363-933F-4BCD110CE4DE}" srcOrd="2" destOrd="0" presId="urn:microsoft.com/office/officeart/2005/8/layout/hierarchy2"/>
    <dgm:cxn modelId="{D9BA1DE8-D0C4-4FF6-8950-153CD9B477F3}" type="presParOf" srcId="{D90BC7D8-8981-4363-933F-4BCD110CE4DE}" destId="{F297244D-2E0D-442B-9BE5-B210273BBDF8}" srcOrd="0" destOrd="0" presId="urn:microsoft.com/office/officeart/2005/8/layout/hierarchy2"/>
    <dgm:cxn modelId="{12ACCD76-B864-469B-B9E5-917ECB1AF7BF}" type="presParOf" srcId="{681E5423-D6CB-40C0-B5A6-C022FEF49BFE}" destId="{C1D05BEA-39B3-464D-AD77-549DD8EED77E}" srcOrd="3" destOrd="0" presId="urn:microsoft.com/office/officeart/2005/8/layout/hierarchy2"/>
    <dgm:cxn modelId="{4E72D7BC-6720-4195-B5E3-5A3B3BCB4FD3}" type="presParOf" srcId="{C1D05BEA-39B3-464D-AD77-549DD8EED77E}" destId="{1832A2B4-B9DA-4523-A6AB-5A3B07DA9C1E}" srcOrd="0" destOrd="0" presId="urn:microsoft.com/office/officeart/2005/8/layout/hierarchy2"/>
    <dgm:cxn modelId="{B7CFE3AC-39FD-4F3E-B2BE-B6886C90DDB5}" type="presParOf" srcId="{C1D05BEA-39B3-464D-AD77-549DD8EED77E}" destId="{F3776390-8612-4668-AF50-E8554BF01CD0}" srcOrd="1" destOrd="0" presId="urn:microsoft.com/office/officeart/2005/8/layout/hierarchy2"/>
    <dgm:cxn modelId="{AD7E66CA-D0BF-4128-A2CE-087B0B8A7DC4}" type="presParOf" srcId="{F3776390-8612-4668-AF50-E8554BF01CD0}" destId="{361617E1-D798-43FD-A469-76CA1012D738}" srcOrd="0" destOrd="0" presId="urn:microsoft.com/office/officeart/2005/8/layout/hierarchy2"/>
    <dgm:cxn modelId="{90C52883-9CFB-4EA0-B441-B7FFB897F3B4}" type="presParOf" srcId="{361617E1-D798-43FD-A469-76CA1012D738}" destId="{C57AA73B-4577-4923-9AD4-A43F1716C457}" srcOrd="0" destOrd="0" presId="urn:microsoft.com/office/officeart/2005/8/layout/hierarchy2"/>
    <dgm:cxn modelId="{38FDE3A9-AC16-4718-8D14-A30B6A859E0F}" type="presParOf" srcId="{F3776390-8612-4668-AF50-E8554BF01CD0}" destId="{EF12FF35-EF0F-4546-A3F0-8EA399E1A9CE}" srcOrd="1" destOrd="0" presId="urn:microsoft.com/office/officeart/2005/8/layout/hierarchy2"/>
    <dgm:cxn modelId="{1111750C-59DA-4B70-9464-B6E6EAD0494C}" type="presParOf" srcId="{EF12FF35-EF0F-4546-A3F0-8EA399E1A9CE}" destId="{83FFCE8E-F732-4D5B-B579-D3719C61D6F5}" srcOrd="0" destOrd="0" presId="urn:microsoft.com/office/officeart/2005/8/layout/hierarchy2"/>
    <dgm:cxn modelId="{4311000E-4E56-4EAB-A822-BD35E0F0F6E0}" type="presParOf" srcId="{EF12FF35-EF0F-4546-A3F0-8EA399E1A9CE}" destId="{EC15D29E-722E-4229-A035-72F52DBF096F}" srcOrd="1" destOrd="0" presId="urn:microsoft.com/office/officeart/2005/8/layout/hierarchy2"/>
    <dgm:cxn modelId="{5B0ED190-03B4-4247-A29C-126461A53745}" type="presParOf" srcId="{F3776390-8612-4668-AF50-E8554BF01CD0}" destId="{3F491E19-7A0B-4463-BB09-F0B887C576F7}" srcOrd="2" destOrd="0" presId="urn:microsoft.com/office/officeart/2005/8/layout/hierarchy2"/>
    <dgm:cxn modelId="{9DE1B6DD-BC98-4E41-9519-02F01BC4439D}" type="presParOf" srcId="{3F491E19-7A0B-4463-BB09-F0B887C576F7}" destId="{43600734-06B0-422F-B6F0-2A0C97E6F331}" srcOrd="0" destOrd="0" presId="urn:microsoft.com/office/officeart/2005/8/layout/hierarchy2"/>
    <dgm:cxn modelId="{B2C26449-6922-4FD4-BB90-4D05653F1109}" type="presParOf" srcId="{F3776390-8612-4668-AF50-E8554BF01CD0}" destId="{691BE6F5-3FBC-488C-9A35-918A95F10FA8}" srcOrd="3" destOrd="0" presId="urn:microsoft.com/office/officeart/2005/8/layout/hierarchy2"/>
    <dgm:cxn modelId="{8A84EF9A-6B40-4D71-BF7E-2618FE476355}" type="presParOf" srcId="{691BE6F5-3FBC-488C-9A35-918A95F10FA8}" destId="{5D846447-AA68-4396-8C0E-B46A097872C5}" srcOrd="0" destOrd="0" presId="urn:microsoft.com/office/officeart/2005/8/layout/hierarchy2"/>
    <dgm:cxn modelId="{AC116D75-DDE0-478F-8668-2E69E91125FC}" type="presParOf" srcId="{691BE6F5-3FBC-488C-9A35-918A95F10FA8}" destId="{4FAFA11C-208D-466E-BA3E-52AD14FB605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061B87B-ACD6-4065-8C9D-C4244FFDF4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D46A8992-30E7-4550-9A31-15B8B4D01F38}">
      <dgm:prSet phldrT="[Texto]"/>
      <dgm:spPr/>
      <dgm:t>
        <a:bodyPr/>
        <a:lstStyle/>
        <a:p>
          <a:r>
            <a:rPr lang="pt-BR" smtClean="0"/>
            <a:t>GLICOSÍDIOS CARDÍACOS</a:t>
          </a:r>
          <a:endParaRPr lang="pt-BR"/>
        </a:p>
      </dgm:t>
    </dgm:pt>
    <dgm:pt modelId="{5847EEF2-CA12-4BDB-AD91-AFC6EC1A1EB6}" type="parTrans" cxnId="{854423EF-D3E8-4260-B0DD-FF19FFF530D9}">
      <dgm:prSet/>
      <dgm:spPr/>
      <dgm:t>
        <a:bodyPr/>
        <a:lstStyle/>
        <a:p>
          <a:endParaRPr lang="pt-BR"/>
        </a:p>
      </dgm:t>
    </dgm:pt>
    <dgm:pt modelId="{FAEC1760-8181-459A-8147-31925B7CF4E8}" type="sibTrans" cxnId="{854423EF-D3E8-4260-B0DD-FF19FFF530D9}">
      <dgm:prSet/>
      <dgm:spPr/>
      <dgm:t>
        <a:bodyPr/>
        <a:lstStyle/>
        <a:p>
          <a:endParaRPr lang="pt-BR"/>
        </a:p>
      </dgm:t>
    </dgm:pt>
    <dgm:pt modelId="{422E6A18-44E7-48EC-8FF6-FC2486123CF8}">
      <dgm:prSet phldrT="[Texto]"/>
      <dgm:spPr/>
      <dgm:t>
        <a:bodyPr/>
        <a:lstStyle/>
        <a:p>
          <a:r>
            <a:rPr lang="pt-BR" dirty="0" smtClean="0"/>
            <a:t>1) No miocárdio, inibem a Na+/K+-</a:t>
          </a:r>
          <a:r>
            <a:rPr lang="pt-BR" dirty="0" err="1" smtClean="0"/>
            <a:t>ATPase</a:t>
          </a:r>
          <a:r>
            <a:rPr lang="pt-BR" dirty="0" smtClean="0"/>
            <a:t> da membrana plasmática, resultando em aumento da concentração citoplasmática de Ca2+, com consequente efeito inotrópico positivo; </a:t>
          </a:r>
          <a:endParaRPr lang="pt-BR" dirty="0"/>
        </a:p>
      </dgm:t>
    </dgm:pt>
    <dgm:pt modelId="{5CC8A2F6-4F6A-4868-B411-AE215C8000D5}" type="parTrans" cxnId="{6BE5609A-1589-490A-A4DA-38DAB0C64FAB}">
      <dgm:prSet/>
      <dgm:spPr/>
      <dgm:t>
        <a:bodyPr/>
        <a:lstStyle/>
        <a:p>
          <a:endParaRPr lang="pt-BR"/>
        </a:p>
      </dgm:t>
    </dgm:pt>
    <dgm:pt modelId="{23F9BC02-67DD-4889-8195-8E687863E00B}" type="sibTrans" cxnId="{6BE5609A-1589-490A-A4DA-38DAB0C64FAB}">
      <dgm:prSet/>
      <dgm:spPr/>
      <dgm:t>
        <a:bodyPr/>
        <a:lstStyle/>
        <a:p>
          <a:endParaRPr lang="pt-BR"/>
        </a:p>
      </dgm:t>
    </dgm:pt>
    <dgm:pt modelId="{67003991-FB99-4DAD-8194-E4B750E12108}">
      <dgm:prSet phldrT="[Texto]"/>
      <dgm:spPr/>
      <dgm:t>
        <a:bodyPr/>
        <a:lstStyle/>
        <a:p>
          <a:r>
            <a:rPr lang="pt-BR" dirty="0" smtClean="0"/>
            <a:t>2) no sistema nervoso autônomo, inibem o efluxo simpático e aumentam o tônus parassimpático (vagal);</a:t>
          </a:r>
          <a:endParaRPr lang="pt-BR" dirty="0"/>
        </a:p>
      </dgm:t>
    </dgm:pt>
    <dgm:pt modelId="{BE75DB21-0283-4185-B6F7-3C9E34AFA029}" type="parTrans" cxnId="{652DBF62-9C19-4BEA-8B86-90687630F417}">
      <dgm:prSet/>
      <dgm:spPr/>
      <dgm:t>
        <a:bodyPr/>
        <a:lstStyle/>
        <a:p>
          <a:endParaRPr lang="pt-BR"/>
        </a:p>
      </dgm:t>
    </dgm:pt>
    <dgm:pt modelId="{95C389AF-658D-4051-82D3-F07E23FCB62A}" type="sibTrans" cxnId="{652DBF62-9C19-4BEA-8B86-90687630F417}">
      <dgm:prSet/>
      <dgm:spPr/>
      <dgm:t>
        <a:bodyPr/>
        <a:lstStyle/>
        <a:p>
          <a:endParaRPr lang="pt-BR"/>
        </a:p>
      </dgm:t>
    </dgm:pt>
    <dgm:pt modelId="{00C72CA7-1E05-4E21-A3CB-51F54A0249E0}">
      <dgm:prSet phldrT="[Texto]"/>
      <dgm:spPr/>
      <dgm:t>
        <a:bodyPr/>
        <a:lstStyle/>
        <a:p>
          <a:r>
            <a:rPr lang="pt-BR" smtClean="0"/>
            <a:t> </a:t>
          </a:r>
          <a:r>
            <a:rPr lang="pt-BR" dirty="0" smtClean="0"/>
            <a:t>3) no nó</a:t>
          </a:r>
          <a:endParaRPr lang="pt-BR" dirty="0"/>
        </a:p>
      </dgm:t>
    </dgm:pt>
    <dgm:pt modelId="{E401EF94-78E2-4839-8884-26C87DA4DB5C}" type="parTrans" cxnId="{159D45E0-0BCC-4610-94CD-DF879F7A3100}">
      <dgm:prSet/>
      <dgm:spPr/>
      <dgm:t>
        <a:bodyPr/>
        <a:lstStyle/>
        <a:p>
          <a:endParaRPr lang="pt-BR"/>
        </a:p>
      </dgm:t>
    </dgm:pt>
    <dgm:pt modelId="{29AA773A-6B7F-4503-B309-4C81BE7EC706}" type="sibTrans" cxnId="{159D45E0-0BCC-4610-94CD-DF879F7A3100}">
      <dgm:prSet/>
      <dgm:spPr/>
      <dgm:t>
        <a:bodyPr/>
        <a:lstStyle/>
        <a:p>
          <a:endParaRPr lang="pt-BR"/>
        </a:p>
      </dgm:t>
    </dgm:pt>
    <dgm:pt modelId="{E46566A3-7196-467A-BA24-8AB7BB72EEC3}" type="pres">
      <dgm:prSet presAssocID="{5061B87B-ACD6-4065-8C9D-C4244FFDF420}" presName="vert0" presStyleCnt="0">
        <dgm:presLayoutVars>
          <dgm:dir/>
          <dgm:animOne val="branch"/>
          <dgm:animLvl val="lvl"/>
        </dgm:presLayoutVars>
      </dgm:prSet>
      <dgm:spPr/>
      <dgm:t>
        <a:bodyPr/>
        <a:lstStyle/>
        <a:p>
          <a:endParaRPr lang="pt-BR"/>
        </a:p>
      </dgm:t>
    </dgm:pt>
    <dgm:pt modelId="{1A1BF149-68D8-4035-BF3D-AEA8B5ECFEAA}" type="pres">
      <dgm:prSet presAssocID="{D46A8992-30E7-4550-9A31-15B8B4D01F38}" presName="thickLine" presStyleLbl="alignNode1" presStyleIdx="0" presStyleCnt="1"/>
      <dgm:spPr/>
    </dgm:pt>
    <dgm:pt modelId="{BE7B22B1-EE85-4D72-8600-824E5CA23210}" type="pres">
      <dgm:prSet presAssocID="{D46A8992-30E7-4550-9A31-15B8B4D01F38}" presName="horz1" presStyleCnt="0"/>
      <dgm:spPr/>
    </dgm:pt>
    <dgm:pt modelId="{51119452-FEDE-4B8F-9CA0-30B572F57FFD}" type="pres">
      <dgm:prSet presAssocID="{D46A8992-30E7-4550-9A31-15B8B4D01F38}" presName="tx1" presStyleLbl="revTx" presStyleIdx="0" presStyleCnt="4"/>
      <dgm:spPr/>
      <dgm:t>
        <a:bodyPr/>
        <a:lstStyle/>
        <a:p>
          <a:endParaRPr lang="pt-BR"/>
        </a:p>
      </dgm:t>
    </dgm:pt>
    <dgm:pt modelId="{73ED6C97-2FED-44FA-92AB-00DE9DD91B44}" type="pres">
      <dgm:prSet presAssocID="{D46A8992-30E7-4550-9A31-15B8B4D01F38}" presName="vert1" presStyleCnt="0"/>
      <dgm:spPr/>
    </dgm:pt>
    <dgm:pt modelId="{CE1766D1-A3CD-4FD0-A3DE-F281FD1C500C}" type="pres">
      <dgm:prSet presAssocID="{422E6A18-44E7-48EC-8FF6-FC2486123CF8}" presName="vertSpace2a" presStyleCnt="0"/>
      <dgm:spPr/>
    </dgm:pt>
    <dgm:pt modelId="{70C890CF-CEA4-4955-9B6C-D52D569B7496}" type="pres">
      <dgm:prSet presAssocID="{422E6A18-44E7-48EC-8FF6-FC2486123CF8}" presName="horz2" presStyleCnt="0"/>
      <dgm:spPr/>
    </dgm:pt>
    <dgm:pt modelId="{0C199A38-D277-4CC7-AD46-F55773EBBE2A}" type="pres">
      <dgm:prSet presAssocID="{422E6A18-44E7-48EC-8FF6-FC2486123CF8}" presName="horzSpace2" presStyleCnt="0"/>
      <dgm:spPr/>
    </dgm:pt>
    <dgm:pt modelId="{F10BC85B-9CE5-4BB5-96AA-BFA69EFA0A44}" type="pres">
      <dgm:prSet presAssocID="{422E6A18-44E7-48EC-8FF6-FC2486123CF8}" presName="tx2" presStyleLbl="revTx" presStyleIdx="1" presStyleCnt="4"/>
      <dgm:spPr/>
      <dgm:t>
        <a:bodyPr/>
        <a:lstStyle/>
        <a:p>
          <a:endParaRPr lang="pt-BR"/>
        </a:p>
      </dgm:t>
    </dgm:pt>
    <dgm:pt modelId="{EAA69D48-7C67-4A5D-8032-C9266F386F94}" type="pres">
      <dgm:prSet presAssocID="{422E6A18-44E7-48EC-8FF6-FC2486123CF8}" presName="vert2" presStyleCnt="0"/>
      <dgm:spPr/>
    </dgm:pt>
    <dgm:pt modelId="{691DF8AC-2B15-45F3-8CD5-9D9CB06ABCF0}" type="pres">
      <dgm:prSet presAssocID="{422E6A18-44E7-48EC-8FF6-FC2486123CF8}" presName="thinLine2b" presStyleLbl="callout" presStyleIdx="0" presStyleCnt="3"/>
      <dgm:spPr/>
    </dgm:pt>
    <dgm:pt modelId="{5BDB4281-3004-4A44-A83E-82B007DCDD31}" type="pres">
      <dgm:prSet presAssocID="{422E6A18-44E7-48EC-8FF6-FC2486123CF8}" presName="vertSpace2b" presStyleCnt="0"/>
      <dgm:spPr/>
    </dgm:pt>
    <dgm:pt modelId="{0B567267-A4B0-4363-A1BC-5E47A3C8A165}" type="pres">
      <dgm:prSet presAssocID="{67003991-FB99-4DAD-8194-E4B750E12108}" presName="horz2" presStyleCnt="0"/>
      <dgm:spPr/>
    </dgm:pt>
    <dgm:pt modelId="{ECF6286F-9626-4E59-ACE6-27E34B35411A}" type="pres">
      <dgm:prSet presAssocID="{67003991-FB99-4DAD-8194-E4B750E12108}" presName="horzSpace2" presStyleCnt="0"/>
      <dgm:spPr/>
    </dgm:pt>
    <dgm:pt modelId="{2012928E-4EDA-420E-914E-FF2EBF0E94E8}" type="pres">
      <dgm:prSet presAssocID="{67003991-FB99-4DAD-8194-E4B750E12108}" presName="tx2" presStyleLbl="revTx" presStyleIdx="2" presStyleCnt="4"/>
      <dgm:spPr/>
      <dgm:t>
        <a:bodyPr/>
        <a:lstStyle/>
        <a:p>
          <a:endParaRPr lang="pt-BR"/>
        </a:p>
      </dgm:t>
    </dgm:pt>
    <dgm:pt modelId="{4543600B-AADB-45CE-8A21-93136542594B}" type="pres">
      <dgm:prSet presAssocID="{67003991-FB99-4DAD-8194-E4B750E12108}" presName="vert2" presStyleCnt="0"/>
      <dgm:spPr/>
    </dgm:pt>
    <dgm:pt modelId="{89FD717A-3A02-4B5F-8192-3CA71E325C2D}" type="pres">
      <dgm:prSet presAssocID="{67003991-FB99-4DAD-8194-E4B750E12108}" presName="thinLine2b" presStyleLbl="callout" presStyleIdx="1" presStyleCnt="3"/>
      <dgm:spPr/>
    </dgm:pt>
    <dgm:pt modelId="{CD9982FD-F2C0-492C-B27C-A1DFCA1B3CCE}" type="pres">
      <dgm:prSet presAssocID="{67003991-FB99-4DAD-8194-E4B750E12108}" presName="vertSpace2b" presStyleCnt="0"/>
      <dgm:spPr/>
    </dgm:pt>
    <dgm:pt modelId="{FAA68470-FB9D-4687-967C-5C0A98CABE4D}" type="pres">
      <dgm:prSet presAssocID="{00C72CA7-1E05-4E21-A3CB-51F54A0249E0}" presName="horz2" presStyleCnt="0"/>
      <dgm:spPr/>
    </dgm:pt>
    <dgm:pt modelId="{92290225-9810-473A-9E44-606BBB9FE006}" type="pres">
      <dgm:prSet presAssocID="{00C72CA7-1E05-4E21-A3CB-51F54A0249E0}" presName="horzSpace2" presStyleCnt="0"/>
      <dgm:spPr/>
    </dgm:pt>
    <dgm:pt modelId="{CDC6402D-B274-4AD7-BA22-3ABAF7C75FEF}" type="pres">
      <dgm:prSet presAssocID="{00C72CA7-1E05-4E21-A3CB-51F54A0249E0}" presName="tx2" presStyleLbl="revTx" presStyleIdx="3" presStyleCnt="4"/>
      <dgm:spPr/>
      <dgm:t>
        <a:bodyPr/>
        <a:lstStyle/>
        <a:p>
          <a:endParaRPr lang="pt-BR"/>
        </a:p>
      </dgm:t>
    </dgm:pt>
    <dgm:pt modelId="{BEC3C82D-8CEC-451F-9999-59D27C006060}" type="pres">
      <dgm:prSet presAssocID="{00C72CA7-1E05-4E21-A3CB-51F54A0249E0}" presName="vert2" presStyleCnt="0"/>
      <dgm:spPr/>
    </dgm:pt>
    <dgm:pt modelId="{1A43540F-5F7A-4D57-A4F8-0CE5CED42B5F}" type="pres">
      <dgm:prSet presAssocID="{00C72CA7-1E05-4E21-A3CB-51F54A0249E0}" presName="thinLine2b" presStyleLbl="callout" presStyleIdx="2" presStyleCnt="3"/>
      <dgm:spPr/>
    </dgm:pt>
    <dgm:pt modelId="{6CF4FE7F-2C67-43A2-9F01-48FDFD362A2F}" type="pres">
      <dgm:prSet presAssocID="{00C72CA7-1E05-4E21-A3CB-51F54A0249E0}" presName="vertSpace2b" presStyleCnt="0"/>
      <dgm:spPr/>
    </dgm:pt>
  </dgm:ptLst>
  <dgm:cxnLst>
    <dgm:cxn modelId="{AAE874C2-BC45-4FDF-AE07-45038F58B4B9}" type="presOf" srcId="{422E6A18-44E7-48EC-8FF6-FC2486123CF8}" destId="{F10BC85B-9CE5-4BB5-96AA-BFA69EFA0A44}" srcOrd="0" destOrd="0" presId="urn:microsoft.com/office/officeart/2008/layout/LinedList"/>
    <dgm:cxn modelId="{CF26590C-4845-4FBA-AE26-590E0D112CD8}" type="presOf" srcId="{67003991-FB99-4DAD-8194-E4B750E12108}" destId="{2012928E-4EDA-420E-914E-FF2EBF0E94E8}" srcOrd="0" destOrd="0" presId="urn:microsoft.com/office/officeart/2008/layout/LinedList"/>
    <dgm:cxn modelId="{42D812E1-2B8F-4980-BD1E-780FBA16A578}" type="presOf" srcId="{5061B87B-ACD6-4065-8C9D-C4244FFDF420}" destId="{E46566A3-7196-467A-BA24-8AB7BB72EEC3}" srcOrd="0" destOrd="0" presId="urn:microsoft.com/office/officeart/2008/layout/LinedList"/>
    <dgm:cxn modelId="{854423EF-D3E8-4260-B0DD-FF19FFF530D9}" srcId="{5061B87B-ACD6-4065-8C9D-C4244FFDF420}" destId="{D46A8992-30E7-4550-9A31-15B8B4D01F38}" srcOrd="0" destOrd="0" parTransId="{5847EEF2-CA12-4BDB-AD91-AFC6EC1A1EB6}" sibTransId="{FAEC1760-8181-459A-8147-31925B7CF4E8}"/>
    <dgm:cxn modelId="{6BE5609A-1589-490A-A4DA-38DAB0C64FAB}" srcId="{D46A8992-30E7-4550-9A31-15B8B4D01F38}" destId="{422E6A18-44E7-48EC-8FF6-FC2486123CF8}" srcOrd="0" destOrd="0" parTransId="{5CC8A2F6-4F6A-4868-B411-AE215C8000D5}" sibTransId="{23F9BC02-67DD-4889-8195-8E687863E00B}"/>
    <dgm:cxn modelId="{F7166D71-E5FB-4DD9-B069-C00F106EE8D0}" type="presOf" srcId="{00C72CA7-1E05-4E21-A3CB-51F54A0249E0}" destId="{CDC6402D-B274-4AD7-BA22-3ABAF7C75FEF}" srcOrd="0" destOrd="0" presId="urn:microsoft.com/office/officeart/2008/layout/LinedList"/>
    <dgm:cxn modelId="{CEC34CE9-3D63-4793-B9B0-2421E53B8060}" type="presOf" srcId="{D46A8992-30E7-4550-9A31-15B8B4D01F38}" destId="{51119452-FEDE-4B8F-9CA0-30B572F57FFD}" srcOrd="0" destOrd="0" presId="urn:microsoft.com/office/officeart/2008/layout/LinedList"/>
    <dgm:cxn modelId="{159D45E0-0BCC-4610-94CD-DF879F7A3100}" srcId="{D46A8992-30E7-4550-9A31-15B8B4D01F38}" destId="{00C72CA7-1E05-4E21-A3CB-51F54A0249E0}" srcOrd="2" destOrd="0" parTransId="{E401EF94-78E2-4839-8884-26C87DA4DB5C}" sibTransId="{29AA773A-6B7F-4503-B309-4C81BE7EC706}"/>
    <dgm:cxn modelId="{652DBF62-9C19-4BEA-8B86-90687630F417}" srcId="{D46A8992-30E7-4550-9A31-15B8B4D01F38}" destId="{67003991-FB99-4DAD-8194-E4B750E12108}" srcOrd="1" destOrd="0" parTransId="{BE75DB21-0283-4185-B6F7-3C9E34AFA029}" sibTransId="{95C389AF-658D-4051-82D3-F07E23FCB62A}"/>
    <dgm:cxn modelId="{104BD5B5-939E-48AC-991F-27E24E21852E}" type="presParOf" srcId="{E46566A3-7196-467A-BA24-8AB7BB72EEC3}" destId="{1A1BF149-68D8-4035-BF3D-AEA8B5ECFEAA}" srcOrd="0" destOrd="0" presId="urn:microsoft.com/office/officeart/2008/layout/LinedList"/>
    <dgm:cxn modelId="{654857CC-00E1-48E4-A014-E1FBC27A62F8}" type="presParOf" srcId="{E46566A3-7196-467A-BA24-8AB7BB72EEC3}" destId="{BE7B22B1-EE85-4D72-8600-824E5CA23210}" srcOrd="1" destOrd="0" presId="urn:microsoft.com/office/officeart/2008/layout/LinedList"/>
    <dgm:cxn modelId="{D10327B7-F749-4191-A7D6-F083D24C90B0}" type="presParOf" srcId="{BE7B22B1-EE85-4D72-8600-824E5CA23210}" destId="{51119452-FEDE-4B8F-9CA0-30B572F57FFD}" srcOrd="0" destOrd="0" presId="urn:microsoft.com/office/officeart/2008/layout/LinedList"/>
    <dgm:cxn modelId="{4424A09D-924B-44E8-AC42-3878AB558D5D}" type="presParOf" srcId="{BE7B22B1-EE85-4D72-8600-824E5CA23210}" destId="{73ED6C97-2FED-44FA-92AB-00DE9DD91B44}" srcOrd="1" destOrd="0" presId="urn:microsoft.com/office/officeart/2008/layout/LinedList"/>
    <dgm:cxn modelId="{62277BB2-2ADC-4A7C-8B8B-DA4A7A453169}" type="presParOf" srcId="{73ED6C97-2FED-44FA-92AB-00DE9DD91B44}" destId="{CE1766D1-A3CD-4FD0-A3DE-F281FD1C500C}" srcOrd="0" destOrd="0" presId="urn:microsoft.com/office/officeart/2008/layout/LinedList"/>
    <dgm:cxn modelId="{D5222941-F43B-4D46-A19A-182F566EE8CF}" type="presParOf" srcId="{73ED6C97-2FED-44FA-92AB-00DE9DD91B44}" destId="{70C890CF-CEA4-4955-9B6C-D52D569B7496}" srcOrd="1" destOrd="0" presId="urn:microsoft.com/office/officeart/2008/layout/LinedList"/>
    <dgm:cxn modelId="{109CFA7C-3616-4461-98D5-EE70424E0590}" type="presParOf" srcId="{70C890CF-CEA4-4955-9B6C-D52D569B7496}" destId="{0C199A38-D277-4CC7-AD46-F55773EBBE2A}" srcOrd="0" destOrd="0" presId="urn:microsoft.com/office/officeart/2008/layout/LinedList"/>
    <dgm:cxn modelId="{0F660374-1773-49CE-A02F-28B26FFAD6BC}" type="presParOf" srcId="{70C890CF-CEA4-4955-9B6C-D52D569B7496}" destId="{F10BC85B-9CE5-4BB5-96AA-BFA69EFA0A44}" srcOrd="1" destOrd="0" presId="urn:microsoft.com/office/officeart/2008/layout/LinedList"/>
    <dgm:cxn modelId="{E17C83C3-C6F2-43C1-B5BC-68CBD3AE27BA}" type="presParOf" srcId="{70C890CF-CEA4-4955-9B6C-D52D569B7496}" destId="{EAA69D48-7C67-4A5D-8032-C9266F386F94}" srcOrd="2" destOrd="0" presId="urn:microsoft.com/office/officeart/2008/layout/LinedList"/>
    <dgm:cxn modelId="{B645C7CD-BCAA-4550-B679-0D7C94A5D21A}" type="presParOf" srcId="{73ED6C97-2FED-44FA-92AB-00DE9DD91B44}" destId="{691DF8AC-2B15-45F3-8CD5-9D9CB06ABCF0}" srcOrd="2" destOrd="0" presId="urn:microsoft.com/office/officeart/2008/layout/LinedList"/>
    <dgm:cxn modelId="{8CBF8803-4F6F-47E8-92D5-032234D36AE7}" type="presParOf" srcId="{73ED6C97-2FED-44FA-92AB-00DE9DD91B44}" destId="{5BDB4281-3004-4A44-A83E-82B007DCDD31}" srcOrd="3" destOrd="0" presId="urn:microsoft.com/office/officeart/2008/layout/LinedList"/>
    <dgm:cxn modelId="{EDE40674-C417-4861-99EA-F78AF33CE940}" type="presParOf" srcId="{73ED6C97-2FED-44FA-92AB-00DE9DD91B44}" destId="{0B567267-A4B0-4363-A1BC-5E47A3C8A165}" srcOrd="4" destOrd="0" presId="urn:microsoft.com/office/officeart/2008/layout/LinedList"/>
    <dgm:cxn modelId="{F4B73695-8DCA-4F5E-AFCB-1DBA14A6D06E}" type="presParOf" srcId="{0B567267-A4B0-4363-A1BC-5E47A3C8A165}" destId="{ECF6286F-9626-4E59-ACE6-27E34B35411A}" srcOrd="0" destOrd="0" presId="urn:microsoft.com/office/officeart/2008/layout/LinedList"/>
    <dgm:cxn modelId="{A03CE2B8-E066-400D-B0E3-5B57F488E1BE}" type="presParOf" srcId="{0B567267-A4B0-4363-A1BC-5E47A3C8A165}" destId="{2012928E-4EDA-420E-914E-FF2EBF0E94E8}" srcOrd="1" destOrd="0" presId="urn:microsoft.com/office/officeart/2008/layout/LinedList"/>
    <dgm:cxn modelId="{94183381-6D7C-444A-A293-48EFB630A13E}" type="presParOf" srcId="{0B567267-A4B0-4363-A1BC-5E47A3C8A165}" destId="{4543600B-AADB-45CE-8A21-93136542594B}" srcOrd="2" destOrd="0" presId="urn:microsoft.com/office/officeart/2008/layout/LinedList"/>
    <dgm:cxn modelId="{528693FA-6A7F-4426-9D10-62BD95ABE255}" type="presParOf" srcId="{73ED6C97-2FED-44FA-92AB-00DE9DD91B44}" destId="{89FD717A-3A02-4B5F-8192-3CA71E325C2D}" srcOrd="5" destOrd="0" presId="urn:microsoft.com/office/officeart/2008/layout/LinedList"/>
    <dgm:cxn modelId="{19FDDA49-30C2-41B4-BA6B-31DFC8F94615}" type="presParOf" srcId="{73ED6C97-2FED-44FA-92AB-00DE9DD91B44}" destId="{CD9982FD-F2C0-492C-B27C-A1DFCA1B3CCE}" srcOrd="6" destOrd="0" presId="urn:microsoft.com/office/officeart/2008/layout/LinedList"/>
    <dgm:cxn modelId="{EED9794B-A4F0-471F-8B89-0738873A8931}" type="presParOf" srcId="{73ED6C97-2FED-44FA-92AB-00DE9DD91B44}" destId="{FAA68470-FB9D-4687-967C-5C0A98CABE4D}" srcOrd="7" destOrd="0" presId="urn:microsoft.com/office/officeart/2008/layout/LinedList"/>
    <dgm:cxn modelId="{156F40F0-BE79-47BF-9B41-222849B8A0CC}" type="presParOf" srcId="{FAA68470-FB9D-4687-967C-5C0A98CABE4D}" destId="{92290225-9810-473A-9E44-606BBB9FE006}" srcOrd="0" destOrd="0" presId="urn:microsoft.com/office/officeart/2008/layout/LinedList"/>
    <dgm:cxn modelId="{07A455CD-B225-4EA3-9AB1-D679534EDA9B}" type="presParOf" srcId="{FAA68470-FB9D-4687-967C-5C0A98CABE4D}" destId="{CDC6402D-B274-4AD7-BA22-3ABAF7C75FEF}" srcOrd="1" destOrd="0" presId="urn:microsoft.com/office/officeart/2008/layout/LinedList"/>
    <dgm:cxn modelId="{9CB96FD7-0781-4A7C-8B48-8CBFFBA77CD1}" type="presParOf" srcId="{FAA68470-FB9D-4687-967C-5C0A98CABE4D}" destId="{BEC3C82D-8CEC-451F-9999-59D27C006060}" srcOrd="2" destOrd="0" presId="urn:microsoft.com/office/officeart/2008/layout/LinedList"/>
    <dgm:cxn modelId="{CE654D72-A92B-4EEA-8918-3B9004EADB8E}" type="presParOf" srcId="{73ED6C97-2FED-44FA-92AB-00DE9DD91B44}" destId="{1A43540F-5F7A-4D57-A4F8-0CE5CED42B5F}" srcOrd="8" destOrd="0" presId="urn:microsoft.com/office/officeart/2008/layout/LinedList"/>
    <dgm:cxn modelId="{0E782836-9E69-4590-8918-9A9AC5D4952D}" type="presParOf" srcId="{73ED6C97-2FED-44FA-92AB-00DE9DD91B44}" destId="{6CF4FE7F-2C67-43A2-9F01-48FDFD362A2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167B0D5-4DD5-4271-B1C2-B7ADB558BB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967D947F-DE95-4A82-BBBE-7DD2F6C39825}">
      <dgm:prSet phldrT="[Texto]"/>
      <dgm:spPr/>
      <dgm:t>
        <a:bodyPr/>
        <a:lstStyle/>
        <a:p>
          <a:r>
            <a:rPr lang="pt-BR" dirty="0" smtClean="0"/>
            <a:t>Agonistas beta-</a:t>
          </a:r>
          <a:r>
            <a:rPr lang="pt-BR" dirty="0" err="1" smtClean="0"/>
            <a:t>adrenergicos</a:t>
          </a:r>
          <a:endParaRPr lang="pt-BR" dirty="0"/>
        </a:p>
      </dgm:t>
    </dgm:pt>
    <dgm:pt modelId="{4FA3D666-7A38-4DA7-96BF-D362EDBD2D47}" type="parTrans" cxnId="{51EB79C4-951F-47A6-9E03-5458F3DB076E}">
      <dgm:prSet/>
      <dgm:spPr/>
      <dgm:t>
        <a:bodyPr/>
        <a:lstStyle/>
        <a:p>
          <a:endParaRPr lang="pt-BR"/>
        </a:p>
      </dgm:t>
    </dgm:pt>
    <dgm:pt modelId="{8E7CA3E8-6CC4-418B-8FA0-7FFB4B327AD1}" type="sibTrans" cxnId="{51EB79C4-951F-47A6-9E03-5458F3DB076E}">
      <dgm:prSet/>
      <dgm:spPr/>
      <dgm:t>
        <a:bodyPr/>
        <a:lstStyle/>
        <a:p>
          <a:endParaRPr lang="pt-BR"/>
        </a:p>
      </dgm:t>
    </dgm:pt>
    <dgm:pt modelId="{C3F299FE-C5FD-4E13-962E-2A1413A18F92}">
      <dgm:prSet phldrT="[Texto]"/>
      <dgm:spPr/>
      <dgm:t>
        <a:bodyPr/>
        <a:lstStyle/>
        <a:p>
          <a:r>
            <a:rPr lang="pt-BR" dirty="0" smtClean="0"/>
            <a:t>Aumentam o </a:t>
          </a:r>
          <a:r>
            <a:rPr lang="pt-BR" dirty="0" err="1" smtClean="0"/>
            <a:t>cAMP</a:t>
          </a:r>
          <a:r>
            <a:rPr lang="pt-BR" dirty="0" smtClean="0"/>
            <a:t> ao ativar os receptores adrenérgicos acoplados à proteína G; </a:t>
          </a:r>
          <a:endParaRPr lang="pt-BR" dirty="0"/>
        </a:p>
      </dgm:t>
    </dgm:pt>
    <dgm:pt modelId="{C4780697-A005-4C20-A3F4-0395D6FFF301}" type="parTrans" cxnId="{A5C2CACF-E559-4972-91DD-C9BF10A105C8}">
      <dgm:prSet/>
      <dgm:spPr/>
      <dgm:t>
        <a:bodyPr/>
        <a:lstStyle/>
        <a:p>
          <a:endParaRPr lang="pt-BR"/>
        </a:p>
      </dgm:t>
    </dgm:pt>
    <dgm:pt modelId="{8F215818-4F0C-481B-B9A8-A16D460A2A21}" type="sibTrans" cxnId="{A5C2CACF-E559-4972-91DD-C9BF10A105C8}">
      <dgm:prSet/>
      <dgm:spPr/>
      <dgm:t>
        <a:bodyPr/>
        <a:lstStyle/>
        <a:p>
          <a:endParaRPr lang="pt-BR"/>
        </a:p>
      </dgm:t>
    </dgm:pt>
    <dgm:pt modelId="{63F43FF0-DC43-437F-B966-5181E0D20FF0}">
      <dgm:prSet phldrT="[Texto]"/>
      <dgm:spPr/>
      <dgm:t>
        <a:bodyPr/>
        <a:lstStyle/>
        <a:p>
          <a:r>
            <a:rPr lang="pt-BR" dirty="0" smtClean="0"/>
            <a:t>os agonistas, que atuam nos receptores B1-adrenérgicos cardíacos, possuem efeitos inotrópicos, cronotrópicos e </a:t>
          </a:r>
          <a:r>
            <a:rPr lang="pt-BR" dirty="0" err="1" smtClean="0"/>
            <a:t>lusitrópicos</a:t>
          </a:r>
          <a:r>
            <a:rPr lang="pt-BR" dirty="0" smtClean="0"/>
            <a:t> positivo</a:t>
          </a:r>
          <a:endParaRPr lang="pt-BR" dirty="0"/>
        </a:p>
      </dgm:t>
    </dgm:pt>
    <dgm:pt modelId="{E3D10EF4-C750-4F68-98FF-AA154A231CA5}" type="parTrans" cxnId="{184A3532-A723-4DB4-A74A-B554BD49EFC0}">
      <dgm:prSet/>
      <dgm:spPr/>
      <dgm:t>
        <a:bodyPr/>
        <a:lstStyle/>
        <a:p>
          <a:endParaRPr lang="pt-BR"/>
        </a:p>
      </dgm:t>
    </dgm:pt>
    <dgm:pt modelId="{6CB99C82-C7A1-4772-AEA6-A83373F1C1C0}" type="sibTrans" cxnId="{184A3532-A723-4DB4-A74A-B554BD49EFC0}">
      <dgm:prSet/>
      <dgm:spPr/>
      <dgm:t>
        <a:bodyPr/>
        <a:lstStyle/>
        <a:p>
          <a:endParaRPr lang="pt-BR"/>
        </a:p>
      </dgm:t>
    </dgm:pt>
    <dgm:pt modelId="{E17CA861-C43A-4D5F-AB7C-2E8F71C452D3}" type="pres">
      <dgm:prSet presAssocID="{C167B0D5-4DD5-4271-B1C2-B7ADB558BB6D}" presName="vert0" presStyleCnt="0">
        <dgm:presLayoutVars>
          <dgm:dir/>
          <dgm:animOne val="branch"/>
          <dgm:animLvl val="lvl"/>
        </dgm:presLayoutVars>
      </dgm:prSet>
      <dgm:spPr/>
      <dgm:t>
        <a:bodyPr/>
        <a:lstStyle/>
        <a:p>
          <a:endParaRPr lang="pt-BR"/>
        </a:p>
      </dgm:t>
    </dgm:pt>
    <dgm:pt modelId="{9088B10C-64A1-48D4-8F33-24CD18C7A9D5}" type="pres">
      <dgm:prSet presAssocID="{967D947F-DE95-4A82-BBBE-7DD2F6C39825}" presName="thickLine" presStyleLbl="alignNode1" presStyleIdx="0" presStyleCnt="1"/>
      <dgm:spPr/>
    </dgm:pt>
    <dgm:pt modelId="{0AEA3769-B5EE-4F37-9B8B-2D706B8866A1}" type="pres">
      <dgm:prSet presAssocID="{967D947F-DE95-4A82-BBBE-7DD2F6C39825}" presName="horz1" presStyleCnt="0"/>
      <dgm:spPr/>
    </dgm:pt>
    <dgm:pt modelId="{8625E62E-7250-48D0-B774-8770CF46AF93}" type="pres">
      <dgm:prSet presAssocID="{967D947F-DE95-4A82-BBBE-7DD2F6C39825}" presName="tx1" presStyleLbl="revTx" presStyleIdx="0" presStyleCnt="3" custScaleX="253748"/>
      <dgm:spPr/>
      <dgm:t>
        <a:bodyPr/>
        <a:lstStyle/>
        <a:p>
          <a:endParaRPr lang="pt-BR"/>
        </a:p>
      </dgm:t>
    </dgm:pt>
    <dgm:pt modelId="{2B929F23-2CC8-4C52-B529-686657E9EBED}" type="pres">
      <dgm:prSet presAssocID="{967D947F-DE95-4A82-BBBE-7DD2F6C39825}" presName="vert1" presStyleCnt="0"/>
      <dgm:spPr/>
    </dgm:pt>
    <dgm:pt modelId="{DDC5F7A6-D83D-4E19-BE2B-34803A581800}" type="pres">
      <dgm:prSet presAssocID="{C3F299FE-C5FD-4E13-962E-2A1413A18F92}" presName="vertSpace2a" presStyleCnt="0"/>
      <dgm:spPr/>
    </dgm:pt>
    <dgm:pt modelId="{5AC9B545-F1C1-423C-B3F4-691C27CFDDD4}" type="pres">
      <dgm:prSet presAssocID="{C3F299FE-C5FD-4E13-962E-2A1413A18F92}" presName="horz2" presStyleCnt="0"/>
      <dgm:spPr/>
    </dgm:pt>
    <dgm:pt modelId="{100ED257-BA64-4ED0-BA27-56C20A00FD23}" type="pres">
      <dgm:prSet presAssocID="{C3F299FE-C5FD-4E13-962E-2A1413A18F92}" presName="horzSpace2" presStyleCnt="0"/>
      <dgm:spPr/>
    </dgm:pt>
    <dgm:pt modelId="{7FC83548-12C7-4AC6-A9EF-0332D004EF44}" type="pres">
      <dgm:prSet presAssocID="{C3F299FE-C5FD-4E13-962E-2A1413A18F92}" presName="tx2" presStyleLbl="revTx" presStyleIdx="1" presStyleCnt="3"/>
      <dgm:spPr/>
      <dgm:t>
        <a:bodyPr/>
        <a:lstStyle/>
        <a:p>
          <a:endParaRPr lang="pt-BR"/>
        </a:p>
      </dgm:t>
    </dgm:pt>
    <dgm:pt modelId="{AD488AEE-3D08-4C78-ACF6-15057EAF9720}" type="pres">
      <dgm:prSet presAssocID="{C3F299FE-C5FD-4E13-962E-2A1413A18F92}" presName="vert2" presStyleCnt="0"/>
      <dgm:spPr/>
    </dgm:pt>
    <dgm:pt modelId="{DD1BE742-AEEB-4869-90A1-72D16DA50DD8}" type="pres">
      <dgm:prSet presAssocID="{C3F299FE-C5FD-4E13-962E-2A1413A18F92}" presName="thinLine2b" presStyleLbl="callout" presStyleIdx="0" presStyleCnt="2"/>
      <dgm:spPr/>
    </dgm:pt>
    <dgm:pt modelId="{C4F513BD-27BA-49D3-A0FE-64C3C3A615E0}" type="pres">
      <dgm:prSet presAssocID="{C3F299FE-C5FD-4E13-962E-2A1413A18F92}" presName="vertSpace2b" presStyleCnt="0"/>
      <dgm:spPr/>
    </dgm:pt>
    <dgm:pt modelId="{CBB04D5F-431C-4245-9E4C-EA0E4483CF66}" type="pres">
      <dgm:prSet presAssocID="{63F43FF0-DC43-437F-B966-5181E0D20FF0}" presName="horz2" presStyleCnt="0"/>
      <dgm:spPr/>
    </dgm:pt>
    <dgm:pt modelId="{CA7C1CE9-FFB2-440F-A34D-61FEF5DA1E78}" type="pres">
      <dgm:prSet presAssocID="{63F43FF0-DC43-437F-B966-5181E0D20FF0}" presName="horzSpace2" presStyleCnt="0"/>
      <dgm:spPr/>
    </dgm:pt>
    <dgm:pt modelId="{AC87EDC0-C934-49EB-B683-02A4D778C578}" type="pres">
      <dgm:prSet presAssocID="{63F43FF0-DC43-437F-B966-5181E0D20FF0}" presName="tx2" presStyleLbl="revTx" presStyleIdx="2" presStyleCnt="3"/>
      <dgm:spPr/>
      <dgm:t>
        <a:bodyPr/>
        <a:lstStyle/>
        <a:p>
          <a:endParaRPr lang="pt-BR"/>
        </a:p>
      </dgm:t>
    </dgm:pt>
    <dgm:pt modelId="{8954D7B9-25AC-44E5-971D-395872FAB8B6}" type="pres">
      <dgm:prSet presAssocID="{63F43FF0-DC43-437F-B966-5181E0D20FF0}" presName="vert2" presStyleCnt="0"/>
      <dgm:spPr/>
    </dgm:pt>
    <dgm:pt modelId="{4FCE4D32-B228-4557-90BF-231D100489BE}" type="pres">
      <dgm:prSet presAssocID="{63F43FF0-DC43-437F-B966-5181E0D20FF0}" presName="thinLine2b" presStyleLbl="callout" presStyleIdx="1" presStyleCnt="2"/>
      <dgm:spPr/>
    </dgm:pt>
    <dgm:pt modelId="{0ADE3EB2-D0B7-4119-B6F5-E26E8FDC5F50}" type="pres">
      <dgm:prSet presAssocID="{63F43FF0-DC43-437F-B966-5181E0D20FF0}" presName="vertSpace2b" presStyleCnt="0"/>
      <dgm:spPr/>
    </dgm:pt>
  </dgm:ptLst>
  <dgm:cxnLst>
    <dgm:cxn modelId="{184A3532-A723-4DB4-A74A-B554BD49EFC0}" srcId="{967D947F-DE95-4A82-BBBE-7DD2F6C39825}" destId="{63F43FF0-DC43-437F-B966-5181E0D20FF0}" srcOrd="1" destOrd="0" parTransId="{E3D10EF4-C750-4F68-98FF-AA154A231CA5}" sibTransId="{6CB99C82-C7A1-4772-AEA6-A83373F1C1C0}"/>
    <dgm:cxn modelId="{1A7352B3-A264-4E3C-8E27-6159DD9CEEEA}" type="presOf" srcId="{C3F299FE-C5FD-4E13-962E-2A1413A18F92}" destId="{7FC83548-12C7-4AC6-A9EF-0332D004EF44}" srcOrd="0" destOrd="0" presId="urn:microsoft.com/office/officeart/2008/layout/LinedList"/>
    <dgm:cxn modelId="{FC15CC73-F135-461A-81FE-35251A565C62}" type="presOf" srcId="{C167B0D5-4DD5-4271-B1C2-B7ADB558BB6D}" destId="{E17CA861-C43A-4D5F-AB7C-2E8F71C452D3}" srcOrd="0" destOrd="0" presId="urn:microsoft.com/office/officeart/2008/layout/LinedList"/>
    <dgm:cxn modelId="{E35D1252-FE6A-4B53-B06E-2762DA5F71B0}" type="presOf" srcId="{63F43FF0-DC43-437F-B966-5181E0D20FF0}" destId="{AC87EDC0-C934-49EB-B683-02A4D778C578}" srcOrd="0" destOrd="0" presId="urn:microsoft.com/office/officeart/2008/layout/LinedList"/>
    <dgm:cxn modelId="{E974D0D2-0DA9-40ED-BCAA-F068FC49E792}" type="presOf" srcId="{967D947F-DE95-4A82-BBBE-7DD2F6C39825}" destId="{8625E62E-7250-48D0-B774-8770CF46AF93}" srcOrd="0" destOrd="0" presId="urn:microsoft.com/office/officeart/2008/layout/LinedList"/>
    <dgm:cxn modelId="{51EB79C4-951F-47A6-9E03-5458F3DB076E}" srcId="{C167B0D5-4DD5-4271-B1C2-B7ADB558BB6D}" destId="{967D947F-DE95-4A82-BBBE-7DD2F6C39825}" srcOrd="0" destOrd="0" parTransId="{4FA3D666-7A38-4DA7-96BF-D362EDBD2D47}" sibTransId="{8E7CA3E8-6CC4-418B-8FA0-7FFB4B327AD1}"/>
    <dgm:cxn modelId="{A5C2CACF-E559-4972-91DD-C9BF10A105C8}" srcId="{967D947F-DE95-4A82-BBBE-7DD2F6C39825}" destId="{C3F299FE-C5FD-4E13-962E-2A1413A18F92}" srcOrd="0" destOrd="0" parTransId="{C4780697-A005-4C20-A3F4-0395D6FFF301}" sibTransId="{8F215818-4F0C-481B-B9A8-A16D460A2A21}"/>
    <dgm:cxn modelId="{960F9953-4562-405A-A21B-ABCDA0590310}" type="presParOf" srcId="{E17CA861-C43A-4D5F-AB7C-2E8F71C452D3}" destId="{9088B10C-64A1-48D4-8F33-24CD18C7A9D5}" srcOrd="0" destOrd="0" presId="urn:microsoft.com/office/officeart/2008/layout/LinedList"/>
    <dgm:cxn modelId="{DF877368-AE90-4746-BA80-BC3EE3EEA4BE}" type="presParOf" srcId="{E17CA861-C43A-4D5F-AB7C-2E8F71C452D3}" destId="{0AEA3769-B5EE-4F37-9B8B-2D706B8866A1}" srcOrd="1" destOrd="0" presId="urn:microsoft.com/office/officeart/2008/layout/LinedList"/>
    <dgm:cxn modelId="{B2D1909C-BF40-40AD-8FC9-0E61DF7CB44B}" type="presParOf" srcId="{0AEA3769-B5EE-4F37-9B8B-2D706B8866A1}" destId="{8625E62E-7250-48D0-B774-8770CF46AF93}" srcOrd="0" destOrd="0" presId="urn:microsoft.com/office/officeart/2008/layout/LinedList"/>
    <dgm:cxn modelId="{8B80B521-91D4-45DC-9CAE-4E9C76E6495D}" type="presParOf" srcId="{0AEA3769-B5EE-4F37-9B8B-2D706B8866A1}" destId="{2B929F23-2CC8-4C52-B529-686657E9EBED}" srcOrd="1" destOrd="0" presId="urn:microsoft.com/office/officeart/2008/layout/LinedList"/>
    <dgm:cxn modelId="{8CC36AEB-546B-4835-938E-F31A6563C556}" type="presParOf" srcId="{2B929F23-2CC8-4C52-B529-686657E9EBED}" destId="{DDC5F7A6-D83D-4E19-BE2B-34803A581800}" srcOrd="0" destOrd="0" presId="urn:microsoft.com/office/officeart/2008/layout/LinedList"/>
    <dgm:cxn modelId="{AE2FB92F-4471-4CFF-8052-8000D4B908B7}" type="presParOf" srcId="{2B929F23-2CC8-4C52-B529-686657E9EBED}" destId="{5AC9B545-F1C1-423C-B3F4-691C27CFDDD4}" srcOrd="1" destOrd="0" presId="urn:microsoft.com/office/officeart/2008/layout/LinedList"/>
    <dgm:cxn modelId="{811F9623-293F-4CFA-8B93-1D0B10FDCC7C}" type="presParOf" srcId="{5AC9B545-F1C1-423C-B3F4-691C27CFDDD4}" destId="{100ED257-BA64-4ED0-BA27-56C20A00FD23}" srcOrd="0" destOrd="0" presId="urn:microsoft.com/office/officeart/2008/layout/LinedList"/>
    <dgm:cxn modelId="{5DB378AD-F6D7-4E79-830D-3B22E34966F9}" type="presParOf" srcId="{5AC9B545-F1C1-423C-B3F4-691C27CFDDD4}" destId="{7FC83548-12C7-4AC6-A9EF-0332D004EF44}" srcOrd="1" destOrd="0" presId="urn:microsoft.com/office/officeart/2008/layout/LinedList"/>
    <dgm:cxn modelId="{7ED44D65-B73F-40B8-845C-F05A972E0068}" type="presParOf" srcId="{5AC9B545-F1C1-423C-B3F4-691C27CFDDD4}" destId="{AD488AEE-3D08-4C78-ACF6-15057EAF9720}" srcOrd="2" destOrd="0" presId="urn:microsoft.com/office/officeart/2008/layout/LinedList"/>
    <dgm:cxn modelId="{308D898D-B0B4-4D84-8848-BC759744F68A}" type="presParOf" srcId="{2B929F23-2CC8-4C52-B529-686657E9EBED}" destId="{DD1BE742-AEEB-4869-90A1-72D16DA50DD8}" srcOrd="2" destOrd="0" presId="urn:microsoft.com/office/officeart/2008/layout/LinedList"/>
    <dgm:cxn modelId="{1D981C3A-F861-49B7-877A-E2A2F34817A9}" type="presParOf" srcId="{2B929F23-2CC8-4C52-B529-686657E9EBED}" destId="{C4F513BD-27BA-49D3-A0FE-64C3C3A615E0}" srcOrd="3" destOrd="0" presId="urn:microsoft.com/office/officeart/2008/layout/LinedList"/>
    <dgm:cxn modelId="{0B0237E6-8C06-40D7-8A43-B5A4DB4051B1}" type="presParOf" srcId="{2B929F23-2CC8-4C52-B529-686657E9EBED}" destId="{CBB04D5F-431C-4245-9E4C-EA0E4483CF66}" srcOrd="4" destOrd="0" presId="urn:microsoft.com/office/officeart/2008/layout/LinedList"/>
    <dgm:cxn modelId="{D7A33265-1D2E-4FCA-A791-23C1FD5F9EBF}" type="presParOf" srcId="{CBB04D5F-431C-4245-9E4C-EA0E4483CF66}" destId="{CA7C1CE9-FFB2-440F-A34D-61FEF5DA1E78}" srcOrd="0" destOrd="0" presId="urn:microsoft.com/office/officeart/2008/layout/LinedList"/>
    <dgm:cxn modelId="{82CA153B-044A-42BE-9BB8-BB3B39BE30A4}" type="presParOf" srcId="{CBB04D5F-431C-4245-9E4C-EA0E4483CF66}" destId="{AC87EDC0-C934-49EB-B683-02A4D778C578}" srcOrd="1" destOrd="0" presId="urn:microsoft.com/office/officeart/2008/layout/LinedList"/>
    <dgm:cxn modelId="{1DBA7C58-601F-4691-8901-BB7FB4808C9C}" type="presParOf" srcId="{CBB04D5F-431C-4245-9E4C-EA0E4483CF66}" destId="{8954D7B9-25AC-44E5-971D-395872FAB8B6}" srcOrd="2" destOrd="0" presId="urn:microsoft.com/office/officeart/2008/layout/LinedList"/>
    <dgm:cxn modelId="{1EFAD87A-D7FE-4150-A001-672BE9D58AC0}" type="presParOf" srcId="{2B929F23-2CC8-4C52-B529-686657E9EBED}" destId="{4FCE4D32-B228-4557-90BF-231D100489BE}" srcOrd="5" destOrd="0" presId="urn:microsoft.com/office/officeart/2008/layout/LinedList"/>
    <dgm:cxn modelId="{E48FE942-CDAA-410B-85FD-DCA2FB2548B1}" type="presParOf" srcId="{2B929F23-2CC8-4C52-B529-686657E9EBED}" destId="{0ADE3EB2-D0B7-4119-B6F5-E26E8FDC5F5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6BEA6E5-2AFC-4CD2-BE1E-914D71850399}" type="doc">
      <dgm:prSet loTypeId="urn:microsoft.com/office/officeart/2005/8/layout/hList3" loCatId="list" qsTypeId="urn:microsoft.com/office/officeart/2005/8/quickstyle/simple2" qsCatId="simple" csTypeId="urn:microsoft.com/office/officeart/2005/8/colors/accent1_5" csCatId="accent1" phldr="1"/>
      <dgm:spPr/>
      <dgm:t>
        <a:bodyPr/>
        <a:lstStyle/>
        <a:p>
          <a:endParaRPr lang="pt-BR"/>
        </a:p>
      </dgm:t>
    </dgm:pt>
    <dgm:pt modelId="{E276933F-DEE9-45E3-8AB2-D40B2A7AB56B}">
      <dgm:prSet phldrT="[Texto]"/>
      <dgm:spPr/>
      <dgm:t>
        <a:bodyPr/>
        <a:lstStyle/>
        <a:p>
          <a:r>
            <a:rPr lang="pt-BR" dirty="0" smtClean="0"/>
            <a:t> </a:t>
          </a:r>
          <a:r>
            <a:rPr lang="pt-BR" dirty="0" err="1" smtClean="0"/>
            <a:t>Inanrinona</a:t>
          </a:r>
          <a:r>
            <a:rPr lang="pt-BR" dirty="0" smtClean="0"/>
            <a:t>, </a:t>
          </a:r>
          <a:r>
            <a:rPr lang="pt-BR" dirty="0" err="1" smtClean="0"/>
            <a:t>Milrinona</a:t>
          </a:r>
          <a:endParaRPr lang="pt-BR" dirty="0"/>
        </a:p>
      </dgm:t>
    </dgm:pt>
    <dgm:pt modelId="{15E463E2-7BC2-4856-AE39-28F0D7530D2E}" type="parTrans" cxnId="{83FFAF7E-629C-4B7E-AA1E-C523BECD0C50}">
      <dgm:prSet/>
      <dgm:spPr/>
      <dgm:t>
        <a:bodyPr/>
        <a:lstStyle/>
        <a:p>
          <a:endParaRPr lang="pt-BR"/>
        </a:p>
      </dgm:t>
    </dgm:pt>
    <dgm:pt modelId="{5F36DA0C-875D-4D3D-A266-4FE79F86CD3E}" type="sibTrans" cxnId="{83FFAF7E-629C-4B7E-AA1E-C523BECD0C50}">
      <dgm:prSet/>
      <dgm:spPr/>
      <dgm:t>
        <a:bodyPr/>
        <a:lstStyle/>
        <a:p>
          <a:endParaRPr lang="pt-BR"/>
        </a:p>
      </dgm:t>
    </dgm:pt>
    <dgm:pt modelId="{927FAA51-1657-45B6-BC51-5EE02714BCF4}">
      <dgm:prSet phldrT="[Texto]"/>
      <dgm:spPr/>
      <dgm:t>
        <a:bodyPr/>
        <a:lstStyle/>
        <a:p>
          <a:r>
            <a:rPr lang="pt-BR" dirty="0" smtClean="0"/>
            <a:t>EA: Arritmias ventriculares, Trombocitopenia (maior incidência com a </a:t>
          </a:r>
          <a:r>
            <a:rPr lang="pt-BR" dirty="0" err="1" smtClean="0"/>
            <a:t>inanrinona</a:t>
          </a:r>
          <a:r>
            <a:rPr lang="pt-BR" dirty="0" smtClean="0"/>
            <a:t> do que com a </a:t>
          </a:r>
          <a:r>
            <a:rPr lang="pt-BR" dirty="0" err="1" smtClean="0"/>
            <a:t>milrinona</a:t>
          </a:r>
          <a:r>
            <a:rPr lang="pt-BR" dirty="0" smtClean="0"/>
            <a:t>), </a:t>
          </a:r>
          <a:r>
            <a:rPr lang="pt-BR" dirty="0" err="1" smtClean="0"/>
            <a:t>Neutropenia</a:t>
          </a:r>
          <a:r>
            <a:rPr lang="pt-BR" dirty="0" smtClean="0"/>
            <a:t> e </a:t>
          </a:r>
          <a:r>
            <a:rPr lang="pt-BR" dirty="0" err="1" smtClean="0"/>
            <a:t>agranulocitose</a:t>
          </a:r>
          <a:r>
            <a:rPr lang="pt-BR" dirty="0" smtClean="0"/>
            <a:t> reversíveis (</a:t>
          </a:r>
          <a:r>
            <a:rPr lang="pt-BR" dirty="0" err="1" smtClean="0"/>
            <a:t>vesnarinona</a:t>
          </a:r>
          <a:r>
            <a:rPr lang="pt-BR" dirty="0" smtClean="0"/>
            <a:t>)</a:t>
          </a:r>
          <a:endParaRPr lang="pt-BR" dirty="0"/>
        </a:p>
      </dgm:t>
    </dgm:pt>
    <dgm:pt modelId="{F3BA7928-61BE-429D-B3ED-408A99EF0658}" type="parTrans" cxnId="{D4CC5E0C-3BA1-4F7A-AC93-42B3755284CE}">
      <dgm:prSet/>
      <dgm:spPr/>
      <dgm:t>
        <a:bodyPr/>
        <a:lstStyle/>
        <a:p>
          <a:endParaRPr lang="pt-BR"/>
        </a:p>
      </dgm:t>
    </dgm:pt>
    <dgm:pt modelId="{B1A54E75-649B-41B4-ACED-5A60755A4053}" type="sibTrans" cxnId="{D4CC5E0C-3BA1-4F7A-AC93-42B3755284CE}">
      <dgm:prSet/>
      <dgm:spPr/>
      <dgm:t>
        <a:bodyPr/>
        <a:lstStyle/>
        <a:p>
          <a:endParaRPr lang="pt-BR"/>
        </a:p>
      </dgm:t>
    </dgm:pt>
    <dgm:pt modelId="{EAD8D12B-FF41-440B-AED4-A96E2746DA3A}">
      <dgm:prSet phldrT="[Texto]"/>
      <dgm:spPr/>
      <dgm:t>
        <a:bodyPr/>
        <a:lstStyle/>
        <a:p>
          <a:r>
            <a:rPr lang="pt-BR" dirty="0" smtClean="0"/>
            <a:t>CI: Esses agentes não devem ser utilizados em lugar da intervenção cirúrgica para pacientes com doença valvar </a:t>
          </a:r>
          <a:r>
            <a:rPr lang="pt-BR" dirty="0" err="1" smtClean="0"/>
            <a:t>estenótica</a:t>
          </a:r>
          <a:r>
            <a:rPr lang="pt-BR" dirty="0" smtClean="0"/>
            <a:t>, Fase aguda do infarto do miocárdio</a:t>
          </a:r>
          <a:endParaRPr lang="pt-BR" dirty="0"/>
        </a:p>
      </dgm:t>
    </dgm:pt>
    <dgm:pt modelId="{9EEFDE1C-EFBB-4398-966B-978749D0F1A0}" type="parTrans" cxnId="{CF3ED154-91F9-44D3-91EF-EF5878D195B3}">
      <dgm:prSet/>
      <dgm:spPr/>
      <dgm:t>
        <a:bodyPr/>
        <a:lstStyle/>
        <a:p>
          <a:endParaRPr lang="pt-BR"/>
        </a:p>
      </dgm:t>
    </dgm:pt>
    <dgm:pt modelId="{38AACFF2-08B2-4D04-9E7A-82E79594E08A}" type="sibTrans" cxnId="{CF3ED154-91F9-44D3-91EF-EF5878D195B3}">
      <dgm:prSet/>
      <dgm:spPr/>
      <dgm:t>
        <a:bodyPr/>
        <a:lstStyle/>
        <a:p>
          <a:endParaRPr lang="pt-BR"/>
        </a:p>
      </dgm:t>
    </dgm:pt>
    <dgm:pt modelId="{A37CE404-285A-47D9-B7D6-AAFF64B84CAB}" type="pres">
      <dgm:prSet presAssocID="{36BEA6E5-2AFC-4CD2-BE1E-914D71850399}" presName="composite" presStyleCnt="0">
        <dgm:presLayoutVars>
          <dgm:chMax val="1"/>
          <dgm:dir/>
          <dgm:resizeHandles val="exact"/>
        </dgm:presLayoutVars>
      </dgm:prSet>
      <dgm:spPr/>
      <dgm:t>
        <a:bodyPr/>
        <a:lstStyle/>
        <a:p>
          <a:endParaRPr lang="pt-BR"/>
        </a:p>
      </dgm:t>
    </dgm:pt>
    <dgm:pt modelId="{71E00E23-D7C0-4F5D-B1DB-EC9D42ADC43A}" type="pres">
      <dgm:prSet presAssocID="{E276933F-DEE9-45E3-8AB2-D40B2A7AB56B}" presName="roof" presStyleLbl="dkBgShp" presStyleIdx="0" presStyleCnt="2" custLinFactY="-17025" custLinFactNeighborX="-1005" custLinFactNeighborY="-100000"/>
      <dgm:spPr/>
      <dgm:t>
        <a:bodyPr/>
        <a:lstStyle/>
        <a:p>
          <a:endParaRPr lang="pt-BR"/>
        </a:p>
      </dgm:t>
    </dgm:pt>
    <dgm:pt modelId="{102AD48E-D259-4FFB-9F72-D549D0F7577F}" type="pres">
      <dgm:prSet presAssocID="{E276933F-DEE9-45E3-8AB2-D40B2A7AB56B}" presName="pillars" presStyleCnt="0"/>
      <dgm:spPr/>
    </dgm:pt>
    <dgm:pt modelId="{9756BCC0-C119-4FAE-9A8E-526F1A3F9673}" type="pres">
      <dgm:prSet presAssocID="{E276933F-DEE9-45E3-8AB2-D40B2A7AB56B}" presName="pillar1" presStyleLbl="node1" presStyleIdx="0" presStyleCnt="2">
        <dgm:presLayoutVars>
          <dgm:bulletEnabled val="1"/>
        </dgm:presLayoutVars>
      </dgm:prSet>
      <dgm:spPr/>
      <dgm:t>
        <a:bodyPr/>
        <a:lstStyle/>
        <a:p>
          <a:endParaRPr lang="pt-BR"/>
        </a:p>
      </dgm:t>
    </dgm:pt>
    <dgm:pt modelId="{AF24565B-98C1-4DA3-866E-E81B4F761934}" type="pres">
      <dgm:prSet presAssocID="{EAD8D12B-FF41-440B-AED4-A96E2746DA3A}" presName="pillarX" presStyleLbl="node1" presStyleIdx="1" presStyleCnt="2">
        <dgm:presLayoutVars>
          <dgm:bulletEnabled val="1"/>
        </dgm:presLayoutVars>
      </dgm:prSet>
      <dgm:spPr/>
      <dgm:t>
        <a:bodyPr/>
        <a:lstStyle/>
        <a:p>
          <a:endParaRPr lang="pt-BR"/>
        </a:p>
      </dgm:t>
    </dgm:pt>
    <dgm:pt modelId="{50A38F37-98B3-4384-ABC8-16649B34E1CA}" type="pres">
      <dgm:prSet presAssocID="{E276933F-DEE9-45E3-8AB2-D40B2A7AB56B}" presName="base" presStyleLbl="dkBgShp" presStyleIdx="1" presStyleCnt="2"/>
      <dgm:spPr/>
    </dgm:pt>
  </dgm:ptLst>
  <dgm:cxnLst>
    <dgm:cxn modelId="{34B83309-AE83-4DBB-8D46-FE9A7FE05BFE}" type="presOf" srcId="{E276933F-DEE9-45E3-8AB2-D40B2A7AB56B}" destId="{71E00E23-D7C0-4F5D-B1DB-EC9D42ADC43A}" srcOrd="0" destOrd="0" presId="urn:microsoft.com/office/officeart/2005/8/layout/hList3"/>
    <dgm:cxn modelId="{CF3ED154-91F9-44D3-91EF-EF5878D195B3}" srcId="{E276933F-DEE9-45E3-8AB2-D40B2A7AB56B}" destId="{EAD8D12B-FF41-440B-AED4-A96E2746DA3A}" srcOrd="1" destOrd="0" parTransId="{9EEFDE1C-EFBB-4398-966B-978749D0F1A0}" sibTransId="{38AACFF2-08B2-4D04-9E7A-82E79594E08A}"/>
    <dgm:cxn modelId="{4E39BEC9-B58B-4729-9FEA-22F59A2300ED}" type="presOf" srcId="{927FAA51-1657-45B6-BC51-5EE02714BCF4}" destId="{9756BCC0-C119-4FAE-9A8E-526F1A3F9673}" srcOrd="0" destOrd="0" presId="urn:microsoft.com/office/officeart/2005/8/layout/hList3"/>
    <dgm:cxn modelId="{D4CC5E0C-3BA1-4F7A-AC93-42B3755284CE}" srcId="{E276933F-DEE9-45E3-8AB2-D40B2A7AB56B}" destId="{927FAA51-1657-45B6-BC51-5EE02714BCF4}" srcOrd="0" destOrd="0" parTransId="{F3BA7928-61BE-429D-B3ED-408A99EF0658}" sibTransId="{B1A54E75-649B-41B4-ACED-5A60755A4053}"/>
    <dgm:cxn modelId="{2EEDE0E5-CC74-4928-9CC0-463A9FC922DF}" type="presOf" srcId="{EAD8D12B-FF41-440B-AED4-A96E2746DA3A}" destId="{AF24565B-98C1-4DA3-866E-E81B4F761934}" srcOrd="0" destOrd="0" presId="urn:microsoft.com/office/officeart/2005/8/layout/hList3"/>
    <dgm:cxn modelId="{83FFAF7E-629C-4B7E-AA1E-C523BECD0C50}" srcId="{36BEA6E5-2AFC-4CD2-BE1E-914D71850399}" destId="{E276933F-DEE9-45E3-8AB2-D40B2A7AB56B}" srcOrd="0" destOrd="0" parTransId="{15E463E2-7BC2-4856-AE39-28F0D7530D2E}" sibTransId="{5F36DA0C-875D-4D3D-A266-4FE79F86CD3E}"/>
    <dgm:cxn modelId="{A7581B7A-8DA5-4BD1-8225-349210E06545}" type="presOf" srcId="{36BEA6E5-2AFC-4CD2-BE1E-914D71850399}" destId="{A37CE404-285A-47D9-B7D6-AAFF64B84CAB}" srcOrd="0" destOrd="0" presId="urn:microsoft.com/office/officeart/2005/8/layout/hList3"/>
    <dgm:cxn modelId="{5415206C-26F5-40D6-A18B-905BA2A0C5F4}" type="presParOf" srcId="{A37CE404-285A-47D9-B7D6-AAFF64B84CAB}" destId="{71E00E23-D7C0-4F5D-B1DB-EC9D42ADC43A}" srcOrd="0" destOrd="0" presId="urn:microsoft.com/office/officeart/2005/8/layout/hList3"/>
    <dgm:cxn modelId="{4F8E2A9F-D883-488F-B588-57105AEA1DBD}" type="presParOf" srcId="{A37CE404-285A-47D9-B7D6-AAFF64B84CAB}" destId="{102AD48E-D259-4FFB-9F72-D549D0F7577F}" srcOrd="1" destOrd="0" presId="urn:microsoft.com/office/officeart/2005/8/layout/hList3"/>
    <dgm:cxn modelId="{8280E9BE-2269-495D-A6EA-348C188FC0BF}" type="presParOf" srcId="{102AD48E-D259-4FFB-9F72-D549D0F7577F}" destId="{9756BCC0-C119-4FAE-9A8E-526F1A3F9673}" srcOrd="0" destOrd="0" presId="urn:microsoft.com/office/officeart/2005/8/layout/hList3"/>
    <dgm:cxn modelId="{F18A0A7E-8822-45C1-9DF0-B3DC1024B591}" type="presParOf" srcId="{102AD48E-D259-4FFB-9F72-D549D0F7577F}" destId="{AF24565B-98C1-4DA3-866E-E81B4F761934}" srcOrd="1" destOrd="0" presId="urn:microsoft.com/office/officeart/2005/8/layout/hList3"/>
    <dgm:cxn modelId="{6A743C6D-50F7-4A09-A64D-478649C5F2BD}" type="presParOf" srcId="{A37CE404-285A-47D9-B7D6-AAFF64B84CAB}" destId="{50A38F37-98B3-4384-ABC8-16649B34E1C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72F0AF9-8264-49A4-8B3A-FFACD59B43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8BBDA349-56DB-4CE7-A281-DC27FD64557B}">
      <dgm:prSet phldrT="[Texto]"/>
      <dgm:spPr/>
      <dgm:t>
        <a:bodyPr/>
        <a:lstStyle/>
        <a:p>
          <a:endParaRPr lang="pt-BR" dirty="0"/>
        </a:p>
      </dgm:t>
    </dgm:pt>
    <dgm:pt modelId="{CC29D3D3-F78D-42A2-8672-E505429C87F5}" type="parTrans" cxnId="{5F6C1F06-46E7-4623-B680-F6B921D514B3}">
      <dgm:prSet/>
      <dgm:spPr/>
      <dgm:t>
        <a:bodyPr/>
        <a:lstStyle/>
        <a:p>
          <a:endParaRPr lang="pt-BR"/>
        </a:p>
      </dgm:t>
    </dgm:pt>
    <dgm:pt modelId="{94EE996C-16BC-4E62-AE1C-957FF9A6ECF5}" type="sibTrans" cxnId="{5F6C1F06-46E7-4623-B680-F6B921D514B3}">
      <dgm:prSet/>
      <dgm:spPr/>
      <dgm:t>
        <a:bodyPr/>
        <a:lstStyle/>
        <a:p>
          <a:endParaRPr lang="pt-BR"/>
        </a:p>
      </dgm:t>
    </dgm:pt>
    <dgm:pt modelId="{07AE671D-8581-4508-B69A-187AD556EDC5}">
      <dgm:prSet phldrT="[Texto]"/>
      <dgm:spPr/>
      <dgm:t>
        <a:bodyPr/>
        <a:lstStyle/>
        <a:p>
          <a:r>
            <a:rPr lang="pt-BR" dirty="0" smtClean="0"/>
            <a:t>Aumenta a sensibilidade da </a:t>
          </a:r>
          <a:r>
            <a:rPr lang="pt-BR" dirty="0" err="1" smtClean="0"/>
            <a:t>troponina</a:t>
          </a:r>
          <a:r>
            <a:rPr lang="pt-BR" dirty="0" smtClean="0"/>
            <a:t> C ao cálcio,</a:t>
          </a:r>
          <a:r>
            <a:rPr lang="pt-BR" baseline="0" dirty="0" smtClean="0"/>
            <a:t> aumentando a contratilidade ( </a:t>
          </a:r>
          <a:r>
            <a:rPr lang="pt-BR" baseline="0" dirty="0" err="1" smtClean="0"/>
            <a:t>inotr</a:t>
          </a:r>
          <a:r>
            <a:rPr lang="en-US" baseline="0" dirty="0" err="1" smtClean="0"/>
            <a:t>ópico</a:t>
          </a:r>
          <a:r>
            <a:rPr lang="en-US" baseline="0" dirty="0" smtClean="0"/>
            <a:t> </a:t>
          </a:r>
          <a:r>
            <a:rPr lang="en-US" baseline="0" dirty="0" err="1" smtClean="0"/>
            <a:t>positivo</a:t>
          </a:r>
          <a:r>
            <a:rPr lang="en-US" baseline="0" dirty="0" smtClean="0"/>
            <a:t>)</a:t>
          </a:r>
          <a:endParaRPr lang="pt-BR" dirty="0"/>
        </a:p>
      </dgm:t>
    </dgm:pt>
    <dgm:pt modelId="{0A7F5125-086F-468C-9EEB-A64FDA5F0939}" type="parTrans" cxnId="{EB54234B-ACC2-4201-88A3-43C1C57ED245}">
      <dgm:prSet/>
      <dgm:spPr/>
      <dgm:t>
        <a:bodyPr/>
        <a:lstStyle/>
        <a:p>
          <a:endParaRPr lang="pt-BR"/>
        </a:p>
      </dgm:t>
    </dgm:pt>
    <dgm:pt modelId="{11087FC9-E30A-467B-822C-428528D82C1B}" type="sibTrans" cxnId="{EB54234B-ACC2-4201-88A3-43C1C57ED245}">
      <dgm:prSet/>
      <dgm:spPr/>
      <dgm:t>
        <a:bodyPr/>
        <a:lstStyle/>
        <a:p>
          <a:endParaRPr lang="pt-BR"/>
        </a:p>
      </dgm:t>
    </dgm:pt>
    <dgm:pt modelId="{5A66E9FD-85F7-47CF-A6FC-C2697B0C2B31}">
      <dgm:prSet phldrT="[Texto]"/>
      <dgm:spPr/>
      <dgm:t>
        <a:bodyPr/>
        <a:lstStyle/>
        <a:p>
          <a:r>
            <a:rPr lang="pt-BR" dirty="0" smtClean="0"/>
            <a:t>Efeito</a:t>
          </a:r>
          <a:r>
            <a:rPr lang="pt-BR" baseline="0" dirty="0" smtClean="0"/>
            <a:t> vasodilatador </a:t>
          </a:r>
          <a:endParaRPr lang="pt-BR" dirty="0"/>
        </a:p>
      </dgm:t>
    </dgm:pt>
    <dgm:pt modelId="{496AD99E-3FCE-48D1-9585-20A57F17CA95}" type="parTrans" cxnId="{0C6CD82B-321D-42E5-82F2-0A9B816E452E}">
      <dgm:prSet/>
      <dgm:spPr/>
      <dgm:t>
        <a:bodyPr/>
        <a:lstStyle/>
        <a:p>
          <a:endParaRPr lang="pt-BR"/>
        </a:p>
      </dgm:t>
    </dgm:pt>
    <dgm:pt modelId="{A0B6CF19-0678-4B44-970C-18EED2B4CDE7}" type="sibTrans" cxnId="{0C6CD82B-321D-42E5-82F2-0A9B816E452E}">
      <dgm:prSet/>
      <dgm:spPr/>
      <dgm:t>
        <a:bodyPr/>
        <a:lstStyle/>
        <a:p>
          <a:endParaRPr lang="pt-BR"/>
        </a:p>
      </dgm:t>
    </dgm:pt>
    <dgm:pt modelId="{E6189229-BCA9-4F86-B495-003F7984AEB9}">
      <dgm:prSet phldrT="[Texto]"/>
      <dgm:spPr/>
      <dgm:t>
        <a:bodyPr/>
        <a:lstStyle/>
        <a:p>
          <a:r>
            <a:rPr lang="pt-BR" dirty="0" smtClean="0"/>
            <a:t>sem aumento considerável no consumo de oxigênio do miocárdio</a:t>
          </a:r>
          <a:endParaRPr lang="pt-BR" dirty="0"/>
        </a:p>
      </dgm:t>
    </dgm:pt>
    <dgm:pt modelId="{5BC09FE8-8681-4785-9546-3726342343D1}" type="parTrans" cxnId="{1E24C8C2-2295-4566-8CC3-920FD16123E3}">
      <dgm:prSet/>
      <dgm:spPr/>
      <dgm:t>
        <a:bodyPr/>
        <a:lstStyle/>
        <a:p>
          <a:endParaRPr lang="pt-BR"/>
        </a:p>
      </dgm:t>
    </dgm:pt>
    <dgm:pt modelId="{5171FC6C-2AA8-44B5-9EE3-5C5066B613DE}" type="sibTrans" cxnId="{1E24C8C2-2295-4566-8CC3-920FD16123E3}">
      <dgm:prSet/>
      <dgm:spPr/>
      <dgm:t>
        <a:bodyPr/>
        <a:lstStyle/>
        <a:p>
          <a:endParaRPr lang="pt-BR"/>
        </a:p>
      </dgm:t>
    </dgm:pt>
    <dgm:pt modelId="{0A6B861C-4B9F-46CB-AFC5-3EE4450B036D}" type="pres">
      <dgm:prSet presAssocID="{A72F0AF9-8264-49A4-8B3A-FFACD59B4322}" presName="vert0" presStyleCnt="0">
        <dgm:presLayoutVars>
          <dgm:dir/>
          <dgm:animOne val="branch"/>
          <dgm:animLvl val="lvl"/>
        </dgm:presLayoutVars>
      </dgm:prSet>
      <dgm:spPr/>
      <dgm:t>
        <a:bodyPr/>
        <a:lstStyle/>
        <a:p>
          <a:endParaRPr lang="pt-BR"/>
        </a:p>
      </dgm:t>
    </dgm:pt>
    <dgm:pt modelId="{49DBB048-33F0-4158-B25D-47B411566E18}" type="pres">
      <dgm:prSet presAssocID="{8BBDA349-56DB-4CE7-A281-DC27FD64557B}" presName="thickLine" presStyleLbl="alignNode1" presStyleIdx="0" presStyleCnt="1"/>
      <dgm:spPr/>
    </dgm:pt>
    <dgm:pt modelId="{434CC038-CACD-45AC-BBB5-9F5D0DD798F4}" type="pres">
      <dgm:prSet presAssocID="{8BBDA349-56DB-4CE7-A281-DC27FD64557B}" presName="horz1" presStyleCnt="0"/>
      <dgm:spPr/>
    </dgm:pt>
    <dgm:pt modelId="{13077A91-7EB9-4ADC-B04E-5DC9ED469F73}" type="pres">
      <dgm:prSet presAssocID="{8BBDA349-56DB-4CE7-A281-DC27FD64557B}" presName="tx1" presStyleLbl="revTx" presStyleIdx="0" presStyleCnt="4" custScaleX="3870"/>
      <dgm:spPr/>
      <dgm:t>
        <a:bodyPr/>
        <a:lstStyle/>
        <a:p>
          <a:endParaRPr lang="pt-BR"/>
        </a:p>
      </dgm:t>
    </dgm:pt>
    <dgm:pt modelId="{3EF6CD06-1C9F-40D0-8DE7-1159AF49D616}" type="pres">
      <dgm:prSet presAssocID="{8BBDA349-56DB-4CE7-A281-DC27FD64557B}" presName="vert1" presStyleCnt="0"/>
      <dgm:spPr/>
    </dgm:pt>
    <dgm:pt modelId="{E5528000-30F8-4384-B8EA-C6F2628FC3F4}" type="pres">
      <dgm:prSet presAssocID="{07AE671D-8581-4508-B69A-187AD556EDC5}" presName="vertSpace2a" presStyleCnt="0"/>
      <dgm:spPr/>
    </dgm:pt>
    <dgm:pt modelId="{EEE851F0-E275-494B-8D36-A47BC2104D1B}" type="pres">
      <dgm:prSet presAssocID="{07AE671D-8581-4508-B69A-187AD556EDC5}" presName="horz2" presStyleCnt="0"/>
      <dgm:spPr/>
    </dgm:pt>
    <dgm:pt modelId="{0FFE6BC8-69B5-4DB9-9A16-477615238ADE}" type="pres">
      <dgm:prSet presAssocID="{07AE671D-8581-4508-B69A-187AD556EDC5}" presName="horzSpace2" presStyleCnt="0"/>
      <dgm:spPr/>
    </dgm:pt>
    <dgm:pt modelId="{01CB5557-BC92-46A0-AE3E-9EFB83B51C80}" type="pres">
      <dgm:prSet presAssocID="{07AE671D-8581-4508-B69A-187AD556EDC5}" presName="tx2" presStyleLbl="revTx" presStyleIdx="1" presStyleCnt="4"/>
      <dgm:spPr/>
      <dgm:t>
        <a:bodyPr/>
        <a:lstStyle/>
        <a:p>
          <a:endParaRPr lang="pt-BR"/>
        </a:p>
      </dgm:t>
    </dgm:pt>
    <dgm:pt modelId="{7D28600A-6A2F-4C82-B54D-350A2DAB70B0}" type="pres">
      <dgm:prSet presAssocID="{07AE671D-8581-4508-B69A-187AD556EDC5}" presName="vert2" presStyleCnt="0"/>
      <dgm:spPr/>
    </dgm:pt>
    <dgm:pt modelId="{B182E5C6-3346-4B60-892D-DBFC4F750571}" type="pres">
      <dgm:prSet presAssocID="{07AE671D-8581-4508-B69A-187AD556EDC5}" presName="thinLine2b" presStyleLbl="callout" presStyleIdx="0" presStyleCnt="3"/>
      <dgm:spPr/>
    </dgm:pt>
    <dgm:pt modelId="{50DAB97A-EA73-4471-9187-4D430FBA4222}" type="pres">
      <dgm:prSet presAssocID="{07AE671D-8581-4508-B69A-187AD556EDC5}" presName="vertSpace2b" presStyleCnt="0"/>
      <dgm:spPr/>
    </dgm:pt>
    <dgm:pt modelId="{5FDAB291-CCF3-4A42-8EA5-53A9D2ADC82A}" type="pres">
      <dgm:prSet presAssocID="{5A66E9FD-85F7-47CF-A6FC-C2697B0C2B31}" presName="horz2" presStyleCnt="0"/>
      <dgm:spPr/>
    </dgm:pt>
    <dgm:pt modelId="{787515F7-E1D7-4068-8CCE-4EB3D92C159C}" type="pres">
      <dgm:prSet presAssocID="{5A66E9FD-85F7-47CF-A6FC-C2697B0C2B31}" presName="horzSpace2" presStyleCnt="0"/>
      <dgm:spPr/>
    </dgm:pt>
    <dgm:pt modelId="{06CB51E2-1BF3-4035-AE74-EDE764052D4B}" type="pres">
      <dgm:prSet presAssocID="{5A66E9FD-85F7-47CF-A6FC-C2697B0C2B31}" presName="tx2" presStyleLbl="revTx" presStyleIdx="2" presStyleCnt="4" custScaleY="45413"/>
      <dgm:spPr/>
      <dgm:t>
        <a:bodyPr/>
        <a:lstStyle/>
        <a:p>
          <a:endParaRPr lang="pt-BR"/>
        </a:p>
      </dgm:t>
    </dgm:pt>
    <dgm:pt modelId="{73FEE8BC-9360-47C1-A4F2-55C8558E0A29}" type="pres">
      <dgm:prSet presAssocID="{5A66E9FD-85F7-47CF-A6FC-C2697B0C2B31}" presName="vert2" presStyleCnt="0"/>
      <dgm:spPr/>
    </dgm:pt>
    <dgm:pt modelId="{EC620633-0E20-40A2-A08E-1274D9DE398B}" type="pres">
      <dgm:prSet presAssocID="{5A66E9FD-85F7-47CF-A6FC-C2697B0C2B31}" presName="thinLine2b" presStyleLbl="callout" presStyleIdx="1" presStyleCnt="3"/>
      <dgm:spPr/>
    </dgm:pt>
    <dgm:pt modelId="{774238A1-0116-4574-A35F-21146A1438AF}" type="pres">
      <dgm:prSet presAssocID="{5A66E9FD-85F7-47CF-A6FC-C2697B0C2B31}" presName="vertSpace2b" presStyleCnt="0"/>
      <dgm:spPr/>
    </dgm:pt>
    <dgm:pt modelId="{43059AAE-EB02-4A75-B8C5-A99DE267A860}" type="pres">
      <dgm:prSet presAssocID="{E6189229-BCA9-4F86-B495-003F7984AEB9}" presName="horz2" presStyleCnt="0"/>
      <dgm:spPr/>
    </dgm:pt>
    <dgm:pt modelId="{3BFC9D9E-2A7C-42AD-91C5-24AD2113D66C}" type="pres">
      <dgm:prSet presAssocID="{E6189229-BCA9-4F86-B495-003F7984AEB9}" presName="horzSpace2" presStyleCnt="0"/>
      <dgm:spPr/>
    </dgm:pt>
    <dgm:pt modelId="{7DB590E7-FB2D-4FC2-8570-4A8E910C85FA}" type="pres">
      <dgm:prSet presAssocID="{E6189229-BCA9-4F86-B495-003F7984AEB9}" presName="tx2" presStyleLbl="revTx" presStyleIdx="3" presStyleCnt="4"/>
      <dgm:spPr/>
      <dgm:t>
        <a:bodyPr/>
        <a:lstStyle/>
        <a:p>
          <a:endParaRPr lang="pt-BR"/>
        </a:p>
      </dgm:t>
    </dgm:pt>
    <dgm:pt modelId="{5533109E-6494-45C4-AE1F-D2A76504E202}" type="pres">
      <dgm:prSet presAssocID="{E6189229-BCA9-4F86-B495-003F7984AEB9}" presName="vert2" presStyleCnt="0"/>
      <dgm:spPr/>
    </dgm:pt>
    <dgm:pt modelId="{73E7E7DB-F620-48CB-8DC4-AD45CCCE2B0C}" type="pres">
      <dgm:prSet presAssocID="{E6189229-BCA9-4F86-B495-003F7984AEB9}" presName="thinLine2b" presStyleLbl="callout" presStyleIdx="2" presStyleCnt="3"/>
      <dgm:spPr/>
    </dgm:pt>
    <dgm:pt modelId="{0008F8EC-B914-4431-8D6F-9EEB64BAB5AA}" type="pres">
      <dgm:prSet presAssocID="{E6189229-BCA9-4F86-B495-003F7984AEB9}" presName="vertSpace2b" presStyleCnt="0"/>
      <dgm:spPr/>
    </dgm:pt>
  </dgm:ptLst>
  <dgm:cxnLst>
    <dgm:cxn modelId="{5F6C1F06-46E7-4623-B680-F6B921D514B3}" srcId="{A72F0AF9-8264-49A4-8B3A-FFACD59B4322}" destId="{8BBDA349-56DB-4CE7-A281-DC27FD64557B}" srcOrd="0" destOrd="0" parTransId="{CC29D3D3-F78D-42A2-8672-E505429C87F5}" sibTransId="{94EE996C-16BC-4E62-AE1C-957FF9A6ECF5}"/>
    <dgm:cxn modelId="{EB54234B-ACC2-4201-88A3-43C1C57ED245}" srcId="{8BBDA349-56DB-4CE7-A281-DC27FD64557B}" destId="{07AE671D-8581-4508-B69A-187AD556EDC5}" srcOrd="0" destOrd="0" parTransId="{0A7F5125-086F-468C-9EEB-A64FDA5F0939}" sibTransId="{11087FC9-E30A-467B-822C-428528D82C1B}"/>
    <dgm:cxn modelId="{D03B41F3-22E0-4D84-B7EE-E23A52E9EDDA}" type="presOf" srcId="{E6189229-BCA9-4F86-B495-003F7984AEB9}" destId="{7DB590E7-FB2D-4FC2-8570-4A8E910C85FA}" srcOrd="0" destOrd="0" presId="urn:microsoft.com/office/officeart/2008/layout/LinedList"/>
    <dgm:cxn modelId="{B88D4AAE-5734-4B16-8AC4-066D18A102FC}" type="presOf" srcId="{5A66E9FD-85F7-47CF-A6FC-C2697B0C2B31}" destId="{06CB51E2-1BF3-4035-AE74-EDE764052D4B}" srcOrd="0" destOrd="0" presId="urn:microsoft.com/office/officeart/2008/layout/LinedList"/>
    <dgm:cxn modelId="{7BEBE664-AE10-44F5-986A-35240622ECA8}" type="presOf" srcId="{A72F0AF9-8264-49A4-8B3A-FFACD59B4322}" destId="{0A6B861C-4B9F-46CB-AFC5-3EE4450B036D}" srcOrd="0" destOrd="0" presId="urn:microsoft.com/office/officeart/2008/layout/LinedList"/>
    <dgm:cxn modelId="{F52776DA-44D7-48A5-A6B8-1E3C7068FB8E}" type="presOf" srcId="{07AE671D-8581-4508-B69A-187AD556EDC5}" destId="{01CB5557-BC92-46A0-AE3E-9EFB83B51C80}" srcOrd="0" destOrd="0" presId="urn:microsoft.com/office/officeart/2008/layout/LinedList"/>
    <dgm:cxn modelId="{0C6CD82B-321D-42E5-82F2-0A9B816E452E}" srcId="{8BBDA349-56DB-4CE7-A281-DC27FD64557B}" destId="{5A66E9FD-85F7-47CF-A6FC-C2697B0C2B31}" srcOrd="1" destOrd="0" parTransId="{496AD99E-3FCE-48D1-9585-20A57F17CA95}" sibTransId="{A0B6CF19-0678-4B44-970C-18EED2B4CDE7}"/>
    <dgm:cxn modelId="{9229B1BE-73B9-4EE1-B109-4C0304DF5377}" type="presOf" srcId="{8BBDA349-56DB-4CE7-A281-DC27FD64557B}" destId="{13077A91-7EB9-4ADC-B04E-5DC9ED469F73}" srcOrd="0" destOrd="0" presId="urn:microsoft.com/office/officeart/2008/layout/LinedList"/>
    <dgm:cxn modelId="{1E24C8C2-2295-4566-8CC3-920FD16123E3}" srcId="{8BBDA349-56DB-4CE7-A281-DC27FD64557B}" destId="{E6189229-BCA9-4F86-B495-003F7984AEB9}" srcOrd="2" destOrd="0" parTransId="{5BC09FE8-8681-4785-9546-3726342343D1}" sibTransId="{5171FC6C-2AA8-44B5-9EE3-5C5066B613DE}"/>
    <dgm:cxn modelId="{EB1806BB-E51D-486A-9069-506418F7EE92}" type="presParOf" srcId="{0A6B861C-4B9F-46CB-AFC5-3EE4450B036D}" destId="{49DBB048-33F0-4158-B25D-47B411566E18}" srcOrd="0" destOrd="0" presId="urn:microsoft.com/office/officeart/2008/layout/LinedList"/>
    <dgm:cxn modelId="{9327D9E8-0947-47D6-BA78-F0FF43A53E26}" type="presParOf" srcId="{0A6B861C-4B9F-46CB-AFC5-3EE4450B036D}" destId="{434CC038-CACD-45AC-BBB5-9F5D0DD798F4}" srcOrd="1" destOrd="0" presId="urn:microsoft.com/office/officeart/2008/layout/LinedList"/>
    <dgm:cxn modelId="{4417EAEA-BBB6-4FF6-97EA-BB3458FE34CF}" type="presParOf" srcId="{434CC038-CACD-45AC-BBB5-9F5D0DD798F4}" destId="{13077A91-7EB9-4ADC-B04E-5DC9ED469F73}" srcOrd="0" destOrd="0" presId="urn:microsoft.com/office/officeart/2008/layout/LinedList"/>
    <dgm:cxn modelId="{46088322-5EBC-47AC-B703-6CBBC33ECEDC}" type="presParOf" srcId="{434CC038-CACD-45AC-BBB5-9F5D0DD798F4}" destId="{3EF6CD06-1C9F-40D0-8DE7-1159AF49D616}" srcOrd="1" destOrd="0" presId="urn:microsoft.com/office/officeart/2008/layout/LinedList"/>
    <dgm:cxn modelId="{7A4E8BE8-B8B4-41A1-9409-724D394D5372}" type="presParOf" srcId="{3EF6CD06-1C9F-40D0-8DE7-1159AF49D616}" destId="{E5528000-30F8-4384-B8EA-C6F2628FC3F4}" srcOrd="0" destOrd="0" presId="urn:microsoft.com/office/officeart/2008/layout/LinedList"/>
    <dgm:cxn modelId="{8C3FBF4B-798C-4E52-BE02-45F1B706A4D6}" type="presParOf" srcId="{3EF6CD06-1C9F-40D0-8DE7-1159AF49D616}" destId="{EEE851F0-E275-494B-8D36-A47BC2104D1B}" srcOrd="1" destOrd="0" presId="urn:microsoft.com/office/officeart/2008/layout/LinedList"/>
    <dgm:cxn modelId="{B12A05DA-45B4-4F84-9D8C-33DA5F7B0029}" type="presParOf" srcId="{EEE851F0-E275-494B-8D36-A47BC2104D1B}" destId="{0FFE6BC8-69B5-4DB9-9A16-477615238ADE}" srcOrd="0" destOrd="0" presId="urn:microsoft.com/office/officeart/2008/layout/LinedList"/>
    <dgm:cxn modelId="{3259026E-9174-460F-85AC-7AA6CAE01563}" type="presParOf" srcId="{EEE851F0-E275-494B-8D36-A47BC2104D1B}" destId="{01CB5557-BC92-46A0-AE3E-9EFB83B51C80}" srcOrd="1" destOrd="0" presId="urn:microsoft.com/office/officeart/2008/layout/LinedList"/>
    <dgm:cxn modelId="{B64DC680-753A-4E3F-9ABE-BF4BAC55F9EE}" type="presParOf" srcId="{EEE851F0-E275-494B-8D36-A47BC2104D1B}" destId="{7D28600A-6A2F-4C82-B54D-350A2DAB70B0}" srcOrd="2" destOrd="0" presId="urn:microsoft.com/office/officeart/2008/layout/LinedList"/>
    <dgm:cxn modelId="{A7D5204A-A184-4B96-97B3-01006121761A}" type="presParOf" srcId="{3EF6CD06-1C9F-40D0-8DE7-1159AF49D616}" destId="{B182E5C6-3346-4B60-892D-DBFC4F750571}" srcOrd="2" destOrd="0" presId="urn:microsoft.com/office/officeart/2008/layout/LinedList"/>
    <dgm:cxn modelId="{082ACBA2-9931-45A4-96A1-4C6657DCB580}" type="presParOf" srcId="{3EF6CD06-1C9F-40D0-8DE7-1159AF49D616}" destId="{50DAB97A-EA73-4471-9187-4D430FBA4222}" srcOrd="3" destOrd="0" presId="urn:microsoft.com/office/officeart/2008/layout/LinedList"/>
    <dgm:cxn modelId="{283B91A6-CC4D-455F-9511-0C14FB336A42}" type="presParOf" srcId="{3EF6CD06-1C9F-40D0-8DE7-1159AF49D616}" destId="{5FDAB291-CCF3-4A42-8EA5-53A9D2ADC82A}" srcOrd="4" destOrd="0" presId="urn:microsoft.com/office/officeart/2008/layout/LinedList"/>
    <dgm:cxn modelId="{E7B92424-2948-44D0-9391-0DC0D1A9FA19}" type="presParOf" srcId="{5FDAB291-CCF3-4A42-8EA5-53A9D2ADC82A}" destId="{787515F7-E1D7-4068-8CCE-4EB3D92C159C}" srcOrd="0" destOrd="0" presId="urn:microsoft.com/office/officeart/2008/layout/LinedList"/>
    <dgm:cxn modelId="{27B089EF-B5E1-4D70-BBEE-73D31352C229}" type="presParOf" srcId="{5FDAB291-CCF3-4A42-8EA5-53A9D2ADC82A}" destId="{06CB51E2-1BF3-4035-AE74-EDE764052D4B}" srcOrd="1" destOrd="0" presId="urn:microsoft.com/office/officeart/2008/layout/LinedList"/>
    <dgm:cxn modelId="{1F2B75D2-2EC4-4CCE-A336-9C784202270E}" type="presParOf" srcId="{5FDAB291-CCF3-4A42-8EA5-53A9D2ADC82A}" destId="{73FEE8BC-9360-47C1-A4F2-55C8558E0A29}" srcOrd="2" destOrd="0" presId="urn:microsoft.com/office/officeart/2008/layout/LinedList"/>
    <dgm:cxn modelId="{7696A32D-7F5E-4BF6-9B0B-09E1888FE0AE}" type="presParOf" srcId="{3EF6CD06-1C9F-40D0-8DE7-1159AF49D616}" destId="{EC620633-0E20-40A2-A08E-1274D9DE398B}" srcOrd="5" destOrd="0" presId="urn:microsoft.com/office/officeart/2008/layout/LinedList"/>
    <dgm:cxn modelId="{8A79E870-C361-43C0-9290-53DE58F5159B}" type="presParOf" srcId="{3EF6CD06-1C9F-40D0-8DE7-1159AF49D616}" destId="{774238A1-0116-4574-A35F-21146A1438AF}" srcOrd="6" destOrd="0" presId="urn:microsoft.com/office/officeart/2008/layout/LinedList"/>
    <dgm:cxn modelId="{F66CF44E-DDE1-4477-A324-2C5D3ABB1D6A}" type="presParOf" srcId="{3EF6CD06-1C9F-40D0-8DE7-1159AF49D616}" destId="{43059AAE-EB02-4A75-B8C5-A99DE267A860}" srcOrd="7" destOrd="0" presId="urn:microsoft.com/office/officeart/2008/layout/LinedList"/>
    <dgm:cxn modelId="{FA3C9483-BCB4-45A5-8D38-59A2EF47316B}" type="presParOf" srcId="{43059AAE-EB02-4A75-B8C5-A99DE267A860}" destId="{3BFC9D9E-2A7C-42AD-91C5-24AD2113D66C}" srcOrd="0" destOrd="0" presId="urn:microsoft.com/office/officeart/2008/layout/LinedList"/>
    <dgm:cxn modelId="{514D442F-092A-4E5E-B9A7-3F54DB32AA00}" type="presParOf" srcId="{43059AAE-EB02-4A75-B8C5-A99DE267A860}" destId="{7DB590E7-FB2D-4FC2-8570-4A8E910C85FA}" srcOrd="1" destOrd="0" presId="urn:microsoft.com/office/officeart/2008/layout/LinedList"/>
    <dgm:cxn modelId="{82F4B90C-D2E2-4664-BE74-E1977B0D6532}" type="presParOf" srcId="{43059AAE-EB02-4A75-B8C5-A99DE267A860}" destId="{5533109E-6494-45C4-AE1F-D2A76504E202}" srcOrd="2" destOrd="0" presId="urn:microsoft.com/office/officeart/2008/layout/LinedList"/>
    <dgm:cxn modelId="{C6AF82A9-DEAA-4697-80A5-4880CD105004}" type="presParOf" srcId="{3EF6CD06-1C9F-40D0-8DE7-1159AF49D616}" destId="{73E7E7DB-F620-48CB-8DC4-AD45CCCE2B0C}" srcOrd="8" destOrd="0" presId="urn:microsoft.com/office/officeart/2008/layout/LinedList"/>
    <dgm:cxn modelId="{6E3347BF-3441-4E3D-A19B-67683FB9D01C}" type="presParOf" srcId="{3EF6CD06-1C9F-40D0-8DE7-1159AF49D616}" destId="{0008F8EC-B914-4431-8D6F-9EEB64BAB5A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5AD6265-EAD9-471A-B8F8-F1146EE90CC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t-BR"/>
        </a:p>
      </dgm:t>
    </dgm:pt>
    <dgm:pt modelId="{265E9B62-243D-4433-AEAC-CE2E2CC1D16C}">
      <dgm:prSet phldrT="[Texto]"/>
      <dgm:spPr/>
      <dgm:t>
        <a:bodyPr/>
        <a:lstStyle/>
        <a:p>
          <a:r>
            <a:rPr lang="pt-BR" dirty="0" err="1" smtClean="0"/>
            <a:t>levosimendana</a:t>
          </a:r>
          <a:endParaRPr lang="pt-BR" dirty="0"/>
        </a:p>
      </dgm:t>
    </dgm:pt>
    <dgm:pt modelId="{2BE6180B-6523-4102-805E-386E22AC9BF2}" type="parTrans" cxnId="{F950E2D1-389B-4F7A-B355-92024F4CE5CF}">
      <dgm:prSet/>
      <dgm:spPr/>
      <dgm:t>
        <a:bodyPr/>
        <a:lstStyle/>
        <a:p>
          <a:endParaRPr lang="pt-BR"/>
        </a:p>
      </dgm:t>
    </dgm:pt>
    <dgm:pt modelId="{052D50F6-74A1-426D-856F-23F8205EC1FA}" type="sibTrans" cxnId="{F950E2D1-389B-4F7A-B355-92024F4CE5CF}">
      <dgm:prSet/>
      <dgm:spPr/>
      <dgm:t>
        <a:bodyPr/>
        <a:lstStyle/>
        <a:p>
          <a:endParaRPr lang="pt-BR"/>
        </a:p>
      </dgm:t>
    </dgm:pt>
    <dgm:pt modelId="{72139D00-BDC3-4E0C-A574-A94BF3AA9315}">
      <dgm:prSet phldrT="[Texto]"/>
      <dgm:spPr/>
      <dgm:t>
        <a:bodyPr/>
        <a:lstStyle/>
        <a:p>
          <a:r>
            <a:rPr lang="pt-BR" dirty="0" smtClean="0"/>
            <a:t>EA: Hipotensão e taquicardia reflexa relacionadas com a dose, Náusea, </a:t>
          </a:r>
          <a:r>
            <a:rPr lang="pt-BR" dirty="0" err="1" smtClean="0"/>
            <a:t>cefaléia</a:t>
          </a:r>
          <a:endParaRPr lang="pt-BR" dirty="0"/>
        </a:p>
      </dgm:t>
    </dgm:pt>
    <dgm:pt modelId="{79CDCB71-D560-4764-8E7B-59C033FD69F6}" type="parTrans" cxnId="{DC5DC77C-3891-4751-A5FF-C3C0598FE17E}">
      <dgm:prSet/>
      <dgm:spPr/>
      <dgm:t>
        <a:bodyPr/>
        <a:lstStyle/>
        <a:p>
          <a:endParaRPr lang="pt-BR"/>
        </a:p>
      </dgm:t>
    </dgm:pt>
    <dgm:pt modelId="{64DBC574-7B6A-40C5-8D73-22EE810C86D3}" type="sibTrans" cxnId="{DC5DC77C-3891-4751-A5FF-C3C0598FE17E}">
      <dgm:prSet/>
      <dgm:spPr/>
      <dgm:t>
        <a:bodyPr/>
        <a:lstStyle/>
        <a:p>
          <a:endParaRPr lang="pt-BR"/>
        </a:p>
      </dgm:t>
    </dgm:pt>
    <dgm:pt modelId="{C3F24D5D-2919-4A13-BAE0-BF5F6E885A89}">
      <dgm:prSet phldrT="[Texto]"/>
      <dgm:spPr/>
      <dgm:t>
        <a:bodyPr/>
        <a:lstStyle/>
        <a:p>
          <a:r>
            <a:rPr lang="pt-BR" dirty="0" smtClean="0"/>
            <a:t>CI: Hipersensibilidade à </a:t>
          </a:r>
          <a:r>
            <a:rPr lang="pt-BR" dirty="0" err="1" smtClean="0"/>
            <a:t>levosimendana</a:t>
          </a:r>
          <a:r>
            <a:rPr lang="pt-BR" dirty="0" smtClean="0"/>
            <a:t> ou à</a:t>
          </a:r>
        </a:p>
        <a:p>
          <a:r>
            <a:rPr lang="pt-BR" dirty="0" err="1" smtClean="0"/>
            <a:t>simendana</a:t>
          </a:r>
          <a:r>
            <a:rPr lang="pt-BR" dirty="0" smtClean="0"/>
            <a:t> racêmica</a:t>
          </a:r>
          <a:endParaRPr lang="pt-BR" dirty="0"/>
        </a:p>
      </dgm:t>
    </dgm:pt>
    <dgm:pt modelId="{D0BFC16D-B15F-466B-8CB9-6191D7D5C75B}" type="parTrans" cxnId="{E8998CA8-AA63-445A-B500-4B7FCB8241B3}">
      <dgm:prSet/>
      <dgm:spPr/>
      <dgm:t>
        <a:bodyPr/>
        <a:lstStyle/>
        <a:p>
          <a:endParaRPr lang="pt-BR"/>
        </a:p>
      </dgm:t>
    </dgm:pt>
    <dgm:pt modelId="{596CB633-086E-49B4-95AC-3974C11FA444}" type="sibTrans" cxnId="{E8998CA8-AA63-445A-B500-4B7FCB8241B3}">
      <dgm:prSet/>
      <dgm:spPr/>
      <dgm:t>
        <a:bodyPr/>
        <a:lstStyle/>
        <a:p>
          <a:endParaRPr lang="pt-BR"/>
        </a:p>
      </dgm:t>
    </dgm:pt>
    <dgm:pt modelId="{5A37048E-5CEB-4A20-A68F-BD7A532C61DA}" type="pres">
      <dgm:prSet presAssocID="{F5AD6265-EAD9-471A-B8F8-F1146EE90CC7}" presName="composite" presStyleCnt="0">
        <dgm:presLayoutVars>
          <dgm:chMax val="1"/>
          <dgm:dir/>
          <dgm:resizeHandles val="exact"/>
        </dgm:presLayoutVars>
      </dgm:prSet>
      <dgm:spPr/>
      <dgm:t>
        <a:bodyPr/>
        <a:lstStyle/>
        <a:p>
          <a:endParaRPr lang="pt-BR"/>
        </a:p>
      </dgm:t>
    </dgm:pt>
    <dgm:pt modelId="{01152DB6-7FC1-4EF6-BB86-E1DBD5DCD010}" type="pres">
      <dgm:prSet presAssocID="{265E9B62-243D-4433-AEAC-CE2E2CC1D16C}" presName="roof" presStyleLbl="dkBgShp" presStyleIdx="0" presStyleCnt="2" custLinFactNeighborX="-377" custLinFactNeighborY="-92042"/>
      <dgm:spPr/>
      <dgm:t>
        <a:bodyPr/>
        <a:lstStyle/>
        <a:p>
          <a:endParaRPr lang="pt-BR"/>
        </a:p>
      </dgm:t>
    </dgm:pt>
    <dgm:pt modelId="{321E3964-38DD-4E15-BE45-B26EACC33074}" type="pres">
      <dgm:prSet presAssocID="{265E9B62-243D-4433-AEAC-CE2E2CC1D16C}" presName="pillars" presStyleCnt="0"/>
      <dgm:spPr/>
    </dgm:pt>
    <dgm:pt modelId="{AAA2A752-D3B3-413E-9EB3-E1B36ACC07B7}" type="pres">
      <dgm:prSet presAssocID="{265E9B62-243D-4433-AEAC-CE2E2CC1D16C}" presName="pillar1" presStyleLbl="node1" presStyleIdx="0" presStyleCnt="2">
        <dgm:presLayoutVars>
          <dgm:bulletEnabled val="1"/>
        </dgm:presLayoutVars>
      </dgm:prSet>
      <dgm:spPr/>
      <dgm:t>
        <a:bodyPr/>
        <a:lstStyle/>
        <a:p>
          <a:endParaRPr lang="pt-BR"/>
        </a:p>
      </dgm:t>
    </dgm:pt>
    <dgm:pt modelId="{7122F131-B3BB-4F23-B3BE-E2330FC9C13C}" type="pres">
      <dgm:prSet presAssocID="{C3F24D5D-2919-4A13-BAE0-BF5F6E885A89}" presName="pillarX" presStyleLbl="node1" presStyleIdx="1" presStyleCnt="2">
        <dgm:presLayoutVars>
          <dgm:bulletEnabled val="1"/>
        </dgm:presLayoutVars>
      </dgm:prSet>
      <dgm:spPr/>
      <dgm:t>
        <a:bodyPr/>
        <a:lstStyle/>
        <a:p>
          <a:endParaRPr lang="pt-BR"/>
        </a:p>
      </dgm:t>
    </dgm:pt>
    <dgm:pt modelId="{BFF5A2D7-7E1D-4128-94F5-76F4C4869863}" type="pres">
      <dgm:prSet presAssocID="{265E9B62-243D-4433-AEAC-CE2E2CC1D16C}" presName="base" presStyleLbl="dkBgShp" presStyleIdx="1" presStyleCnt="2"/>
      <dgm:spPr/>
    </dgm:pt>
  </dgm:ptLst>
  <dgm:cxnLst>
    <dgm:cxn modelId="{BD926751-5FC4-4C43-9D13-DF70EADF46C9}" type="presOf" srcId="{265E9B62-243D-4433-AEAC-CE2E2CC1D16C}" destId="{01152DB6-7FC1-4EF6-BB86-E1DBD5DCD010}" srcOrd="0" destOrd="0" presId="urn:microsoft.com/office/officeart/2005/8/layout/hList3"/>
    <dgm:cxn modelId="{3DDAF81D-9B5A-441F-932E-C80AF7453907}" type="presOf" srcId="{C3F24D5D-2919-4A13-BAE0-BF5F6E885A89}" destId="{7122F131-B3BB-4F23-B3BE-E2330FC9C13C}" srcOrd="0" destOrd="0" presId="urn:microsoft.com/office/officeart/2005/8/layout/hList3"/>
    <dgm:cxn modelId="{E8998CA8-AA63-445A-B500-4B7FCB8241B3}" srcId="{265E9B62-243D-4433-AEAC-CE2E2CC1D16C}" destId="{C3F24D5D-2919-4A13-BAE0-BF5F6E885A89}" srcOrd="1" destOrd="0" parTransId="{D0BFC16D-B15F-466B-8CB9-6191D7D5C75B}" sibTransId="{596CB633-086E-49B4-95AC-3974C11FA444}"/>
    <dgm:cxn modelId="{0F67A96F-70FC-42F0-9D7D-59F3BB1965F1}" type="presOf" srcId="{F5AD6265-EAD9-471A-B8F8-F1146EE90CC7}" destId="{5A37048E-5CEB-4A20-A68F-BD7A532C61DA}" srcOrd="0" destOrd="0" presId="urn:microsoft.com/office/officeart/2005/8/layout/hList3"/>
    <dgm:cxn modelId="{DC5DC77C-3891-4751-A5FF-C3C0598FE17E}" srcId="{265E9B62-243D-4433-AEAC-CE2E2CC1D16C}" destId="{72139D00-BDC3-4E0C-A574-A94BF3AA9315}" srcOrd="0" destOrd="0" parTransId="{79CDCB71-D560-4764-8E7B-59C033FD69F6}" sibTransId="{64DBC574-7B6A-40C5-8D73-22EE810C86D3}"/>
    <dgm:cxn modelId="{4A74E88D-725B-4453-A22E-B18F908757F7}" type="presOf" srcId="{72139D00-BDC3-4E0C-A574-A94BF3AA9315}" destId="{AAA2A752-D3B3-413E-9EB3-E1B36ACC07B7}" srcOrd="0" destOrd="0" presId="urn:microsoft.com/office/officeart/2005/8/layout/hList3"/>
    <dgm:cxn modelId="{F950E2D1-389B-4F7A-B355-92024F4CE5CF}" srcId="{F5AD6265-EAD9-471A-B8F8-F1146EE90CC7}" destId="{265E9B62-243D-4433-AEAC-CE2E2CC1D16C}" srcOrd="0" destOrd="0" parTransId="{2BE6180B-6523-4102-805E-386E22AC9BF2}" sibTransId="{052D50F6-74A1-426D-856F-23F8205EC1FA}"/>
    <dgm:cxn modelId="{BA6EDB00-BCB0-4D2C-860A-23801E17BA2A}" type="presParOf" srcId="{5A37048E-5CEB-4A20-A68F-BD7A532C61DA}" destId="{01152DB6-7FC1-4EF6-BB86-E1DBD5DCD010}" srcOrd="0" destOrd="0" presId="urn:microsoft.com/office/officeart/2005/8/layout/hList3"/>
    <dgm:cxn modelId="{1E5357D2-240B-4978-988B-D0EECE60ECAE}" type="presParOf" srcId="{5A37048E-5CEB-4A20-A68F-BD7A532C61DA}" destId="{321E3964-38DD-4E15-BE45-B26EACC33074}" srcOrd="1" destOrd="0" presId="urn:microsoft.com/office/officeart/2005/8/layout/hList3"/>
    <dgm:cxn modelId="{DDF4F999-4929-47D5-8BF6-138A11F1C086}" type="presParOf" srcId="{321E3964-38DD-4E15-BE45-B26EACC33074}" destId="{AAA2A752-D3B3-413E-9EB3-E1B36ACC07B7}" srcOrd="0" destOrd="0" presId="urn:microsoft.com/office/officeart/2005/8/layout/hList3"/>
    <dgm:cxn modelId="{54684308-6E1F-4291-B09A-D84B107F5DA8}" type="presParOf" srcId="{321E3964-38DD-4E15-BE45-B26EACC33074}" destId="{7122F131-B3BB-4F23-B3BE-E2330FC9C13C}" srcOrd="1" destOrd="0" presId="urn:microsoft.com/office/officeart/2005/8/layout/hList3"/>
    <dgm:cxn modelId="{6EB91518-B44D-44F8-8F7B-DC14DAACBFCF}" type="presParOf" srcId="{5A37048E-5CEB-4A20-A68F-BD7A532C61DA}" destId="{BFF5A2D7-7E1D-4128-94F5-76F4C486986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AC70EE-43AE-4EC8-9402-6A45E06318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09970D96-512D-4982-8CA1-E223B3475AA1}">
      <dgm:prSet phldrT="[Texto]"/>
      <dgm:spPr/>
      <dgm:t>
        <a:bodyPr/>
        <a:lstStyle/>
        <a:p>
          <a:r>
            <a:rPr lang="pt-BR" dirty="0" smtClean="0"/>
            <a:t>Inervação simpática (receptores </a:t>
          </a:r>
          <a:r>
            <a:rPr lang="el-GR" dirty="0" smtClean="0"/>
            <a:t>α1</a:t>
          </a:r>
          <a:r>
            <a:rPr lang="pt-BR" dirty="0" smtClean="0"/>
            <a:t>)</a:t>
          </a:r>
          <a:endParaRPr lang="pt-BR" dirty="0"/>
        </a:p>
      </dgm:t>
    </dgm:pt>
    <dgm:pt modelId="{8E86FB04-E51E-4828-9475-38454C9863C7}" type="parTrans" cxnId="{35C31701-152B-4FC7-8CFD-7AC0560D44B7}">
      <dgm:prSet/>
      <dgm:spPr/>
      <dgm:t>
        <a:bodyPr/>
        <a:lstStyle/>
        <a:p>
          <a:endParaRPr lang="pt-BR"/>
        </a:p>
      </dgm:t>
    </dgm:pt>
    <dgm:pt modelId="{219F6726-C261-4B18-BE45-7A2905E7AF3F}" type="sibTrans" cxnId="{35C31701-152B-4FC7-8CFD-7AC0560D44B7}">
      <dgm:prSet/>
      <dgm:spPr/>
      <dgm:t>
        <a:bodyPr/>
        <a:lstStyle/>
        <a:p>
          <a:endParaRPr lang="pt-BR"/>
        </a:p>
      </dgm:t>
    </dgm:pt>
    <dgm:pt modelId="{3CBC691B-4345-40A2-B3BC-951D5178739C}">
      <dgm:prSet phldrT="[Texto]"/>
      <dgm:spPr/>
      <dgm:t>
        <a:bodyPr/>
        <a:lstStyle/>
        <a:p>
          <a:r>
            <a:rPr lang="pt-BR" dirty="0" smtClean="0"/>
            <a:t>maior afinidade com a noradrenalina</a:t>
          </a:r>
          <a:endParaRPr lang="pt-BR" dirty="0"/>
        </a:p>
      </dgm:t>
    </dgm:pt>
    <dgm:pt modelId="{DA94779D-5428-4800-89C8-936975000FFA}" type="parTrans" cxnId="{FA0137E5-4CB5-4720-9B0A-D106B67B4AEE}">
      <dgm:prSet/>
      <dgm:spPr/>
      <dgm:t>
        <a:bodyPr/>
        <a:lstStyle/>
        <a:p>
          <a:endParaRPr lang="pt-BR"/>
        </a:p>
      </dgm:t>
    </dgm:pt>
    <dgm:pt modelId="{69AE6CCF-0D04-4212-A2F7-6D6EE76A9528}" type="sibTrans" cxnId="{FA0137E5-4CB5-4720-9B0A-D106B67B4AEE}">
      <dgm:prSet/>
      <dgm:spPr/>
      <dgm:t>
        <a:bodyPr/>
        <a:lstStyle/>
        <a:p>
          <a:endParaRPr lang="pt-BR"/>
        </a:p>
      </dgm:t>
    </dgm:pt>
    <dgm:pt modelId="{28B37EE1-BFAD-46F8-B01E-BF35039600A2}">
      <dgm:prSet phldrT="[Texto]"/>
      <dgm:spPr/>
      <dgm:t>
        <a:bodyPr/>
        <a:lstStyle/>
        <a:p>
          <a:r>
            <a:rPr lang="pt-BR" dirty="0" smtClean="0"/>
            <a:t>Inervação simpática (receptores </a:t>
          </a:r>
          <a:r>
            <a:rPr lang="el-GR" dirty="0" smtClean="0"/>
            <a:t>β2</a:t>
          </a:r>
          <a:r>
            <a:rPr lang="pt-BR" dirty="0" smtClean="0"/>
            <a:t>)</a:t>
          </a:r>
          <a:endParaRPr lang="pt-BR" dirty="0"/>
        </a:p>
      </dgm:t>
    </dgm:pt>
    <dgm:pt modelId="{C0F05C58-CD0A-4D89-8F79-60AECFE7869A}" type="parTrans" cxnId="{85AC8D04-41C0-4D3E-9995-6D40909A9A08}">
      <dgm:prSet/>
      <dgm:spPr/>
      <dgm:t>
        <a:bodyPr/>
        <a:lstStyle/>
        <a:p>
          <a:endParaRPr lang="pt-BR"/>
        </a:p>
      </dgm:t>
    </dgm:pt>
    <dgm:pt modelId="{83706881-D913-4E61-862D-69F17AE914E7}" type="sibTrans" cxnId="{85AC8D04-41C0-4D3E-9995-6D40909A9A08}">
      <dgm:prSet/>
      <dgm:spPr/>
      <dgm:t>
        <a:bodyPr/>
        <a:lstStyle/>
        <a:p>
          <a:endParaRPr lang="pt-BR"/>
        </a:p>
      </dgm:t>
    </dgm:pt>
    <dgm:pt modelId="{B1B78779-630A-400F-A046-E0CBBD2947AC}">
      <dgm:prSet phldrT="[Texto]"/>
      <dgm:spPr/>
      <dgm:t>
        <a:bodyPr/>
        <a:lstStyle/>
        <a:p>
          <a:r>
            <a:rPr lang="pt-BR" dirty="0" smtClean="0"/>
            <a:t>musculatura esquelética</a:t>
          </a:r>
          <a:endParaRPr lang="pt-BR" dirty="0"/>
        </a:p>
      </dgm:t>
    </dgm:pt>
    <dgm:pt modelId="{A98A4256-FE70-437D-9104-AF2F2538944B}" type="parTrans" cxnId="{585573C5-26CF-4A81-809C-213990D1984A}">
      <dgm:prSet/>
      <dgm:spPr/>
      <dgm:t>
        <a:bodyPr/>
        <a:lstStyle/>
        <a:p>
          <a:endParaRPr lang="pt-BR"/>
        </a:p>
      </dgm:t>
    </dgm:pt>
    <dgm:pt modelId="{D8E3E276-6641-4D38-A10F-84F7095D06AA}" type="sibTrans" cxnId="{585573C5-26CF-4A81-809C-213990D1984A}">
      <dgm:prSet/>
      <dgm:spPr/>
      <dgm:t>
        <a:bodyPr/>
        <a:lstStyle/>
        <a:p>
          <a:endParaRPr lang="pt-BR"/>
        </a:p>
      </dgm:t>
    </dgm:pt>
    <dgm:pt modelId="{F81206F0-7487-4027-AB81-2B4850BD8C5B}">
      <dgm:prSet phldrT="[Texto]"/>
      <dgm:spPr/>
      <dgm:t>
        <a:bodyPr/>
        <a:lstStyle/>
        <a:p>
          <a:r>
            <a:rPr lang="pt-BR" dirty="0" smtClean="0"/>
            <a:t>maior afinidade com a adrenalina</a:t>
          </a:r>
          <a:endParaRPr lang="pt-BR" dirty="0"/>
        </a:p>
      </dgm:t>
    </dgm:pt>
    <dgm:pt modelId="{12D5B34A-7B07-4A2E-A862-5DA7319372EF}" type="parTrans" cxnId="{B70D390A-00F5-4592-A61C-BFDDF52B2023}">
      <dgm:prSet/>
      <dgm:spPr/>
      <dgm:t>
        <a:bodyPr/>
        <a:lstStyle/>
        <a:p>
          <a:endParaRPr lang="pt-BR"/>
        </a:p>
      </dgm:t>
    </dgm:pt>
    <dgm:pt modelId="{A4BF6B9C-FD57-433A-A3E0-48EF12D6E36C}" type="sibTrans" cxnId="{B70D390A-00F5-4592-A61C-BFDDF52B2023}">
      <dgm:prSet/>
      <dgm:spPr/>
      <dgm:t>
        <a:bodyPr/>
        <a:lstStyle/>
        <a:p>
          <a:endParaRPr lang="pt-BR"/>
        </a:p>
      </dgm:t>
    </dgm:pt>
    <dgm:pt modelId="{AE87A3D6-6B51-4D03-8F0E-384EF0741B08}" type="pres">
      <dgm:prSet presAssocID="{9AAC70EE-43AE-4EC8-9402-6A45E06318C1}" presName="vert0" presStyleCnt="0">
        <dgm:presLayoutVars>
          <dgm:dir/>
          <dgm:animOne val="branch"/>
          <dgm:animLvl val="lvl"/>
        </dgm:presLayoutVars>
      </dgm:prSet>
      <dgm:spPr/>
      <dgm:t>
        <a:bodyPr/>
        <a:lstStyle/>
        <a:p>
          <a:endParaRPr lang="pt-BR"/>
        </a:p>
      </dgm:t>
    </dgm:pt>
    <dgm:pt modelId="{1A170331-2682-4E2C-B4C0-09728D13AAF8}" type="pres">
      <dgm:prSet presAssocID="{09970D96-512D-4982-8CA1-E223B3475AA1}" presName="thickLine" presStyleLbl="alignNode1" presStyleIdx="0" presStyleCnt="2"/>
      <dgm:spPr/>
    </dgm:pt>
    <dgm:pt modelId="{0F2A388B-E4D9-4D13-9DCC-7B9FC4E6D403}" type="pres">
      <dgm:prSet presAssocID="{09970D96-512D-4982-8CA1-E223B3475AA1}" presName="horz1" presStyleCnt="0"/>
      <dgm:spPr/>
    </dgm:pt>
    <dgm:pt modelId="{951C948C-59A4-45DF-B690-0FD4E5596DB3}" type="pres">
      <dgm:prSet presAssocID="{09970D96-512D-4982-8CA1-E223B3475AA1}" presName="tx1" presStyleLbl="revTx" presStyleIdx="0" presStyleCnt="5" custScaleX="159091" custScaleY="65482"/>
      <dgm:spPr/>
      <dgm:t>
        <a:bodyPr/>
        <a:lstStyle/>
        <a:p>
          <a:endParaRPr lang="pt-BR"/>
        </a:p>
      </dgm:t>
    </dgm:pt>
    <dgm:pt modelId="{D2AA6BFF-21A6-4DB5-9708-EB42BF27FA8C}" type="pres">
      <dgm:prSet presAssocID="{09970D96-512D-4982-8CA1-E223B3475AA1}" presName="vert1" presStyleCnt="0"/>
      <dgm:spPr/>
    </dgm:pt>
    <dgm:pt modelId="{59A28C7D-8C5B-4A92-BB7A-F9FFA74BB3BD}" type="pres">
      <dgm:prSet presAssocID="{3CBC691B-4345-40A2-B3BC-951D5178739C}" presName="vertSpace2a" presStyleCnt="0"/>
      <dgm:spPr/>
    </dgm:pt>
    <dgm:pt modelId="{AB85AA2D-1219-45E0-AE0D-DD7385C0E295}" type="pres">
      <dgm:prSet presAssocID="{3CBC691B-4345-40A2-B3BC-951D5178739C}" presName="horz2" presStyleCnt="0"/>
      <dgm:spPr/>
    </dgm:pt>
    <dgm:pt modelId="{0175FFEF-DD60-434D-A6BB-2AB61BAF5EDB}" type="pres">
      <dgm:prSet presAssocID="{3CBC691B-4345-40A2-B3BC-951D5178739C}" presName="horzSpace2" presStyleCnt="0"/>
      <dgm:spPr/>
    </dgm:pt>
    <dgm:pt modelId="{B820F1FE-EBAD-48F5-ABE1-3C1006520C34}" type="pres">
      <dgm:prSet presAssocID="{3CBC691B-4345-40A2-B3BC-951D5178739C}" presName="tx2" presStyleLbl="revTx" presStyleIdx="1" presStyleCnt="5"/>
      <dgm:spPr/>
      <dgm:t>
        <a:bodyPr/>
        <a:lstStyle/>
        <a:p>
          <a:endParaRPr lang="pt-BR"/>
        </a:p>
      </dgm:t>
    </dgm:pt>
    <dgm:pt modelId="{44534B9B-1945-41BF-BED4-89E8442612AB}" type="pres">
      <dgm:prSet presAssocID="{3CBC691B-4345-40A2-B3BC-951D5178739C}" presName="vert2" presStyleCnt="0"/>
      <dgm:spPr/>
    </dgm:pt>
    <dgm:pt modelId="{7A21C706-B6D2-4506-AD34-521454EB7088}" type="pres">
      <dgm:prSet presAssocID="{3CBC691B-4345-40A2-B3BC-951D5178739C}" presName="thinLine2b" presStyleLbl="callout" presStyleIdx="0" presStyleCnt="3"/>
      <dgm:spPr/>
    </dgm:pt>
    <dgm:pt modelId="{2261EEEB-1A53-4A57-AB51-63637C1744BA}" type="pres">
      <dgm:prSet presAssocID="{3CBC691B-4345-40A2-B3BC-951D5178739C}" presName="vertSpace2b" presStyleCnt="0"/>
      <dgm:spPr/>
    </dgm:pt>
    <dgm:pt modelId="{C321FAC0-BD39-446B-AA0D-72A2E36ABEA7}" type="pres">
      <dgm:prSet presAssocID="{28B37EE1-BFAD-46F8-B01E-BF35039600A2}" presName="thickLine" presStyleLbl="alignNode1" presStyleIdx="1" presStyleCnt="2"/>
      <dgm:spPr/>
    </dgm:pt>
    <dgm:pt modelId="{1D8E1738-2BB3-4461-9ADD-B6F7887B2AA0}" type="pres">
      <dgm:prSet presAssocID="{28B37EE1-BFAD-46F8-B01E-BF35039600A2}" presName="horz1" presStyleCnt="0"/>
      <dgm:spPr/>
    </dgm:pt>
    <dgm:pt modelId="{E450837A-85F3-4920-A304-90C036DE7B81}" type="pres">
      <dgm:prSet presAssocID="{28B37EE1-BFAD-46F8-B01E-BF35039600A2}" presName="tx1" presStyleLbl="revTx" presStyleIdx="2" presStyleCnt="5" custScaleX="177644"/>
      <dgm:spPr/>
      <dgm:t>
        <a:bodyPr/>
        <a:lstStyle/>
        <a:p>
          <a:endParaRPr lang="pt-BR"/>
        </a:p>
      </dgm:t>
    </dgm:pt>
    <dgm:pt modelId="{02366850-F59C-40B1-8967-302C001CC3AE}" type="pres">
      <dgm:prSet presAssocID="{28B37EE1-BFAD-46F8-B01E-BF35039600A2}" presName="vert1" presStyleCnt="0"/>
      <dgm:spPr/>
    </dgm:pt>
    <dgm:pt modelId="{002EF3B3-4E58-43F0-8560-9CA1A5676D66}" type="pres">
      <dgm:prSet presAssocID="{B1B78779-630A-400F-A046-E0CBBD2947AC}" presName="vertSpace2a" presStyleCnt="0"/>
      <dgm:spPr/>
    </dgm:pt>
    <dgm:pt modelId="{C67A0354-F42B-42D2-BB85-89B71EB99741}" type="pres">
      <dgm:prSet presAssocID="{B1B78779-630A-400F-A046-E0CBBD2947AC}" presName="horz2" presStyleCnt="0"/>
      <dgm:spPr/>
    </dgm:pt>
    <dgm:pt modelId="{F411A2A6-B2D3-47F7-B347-194F6CA46B22}" type="pres">
      <dgm:prSet presAssocID="{B1B78779-630A-400F-A046-E0CBBD2947AC}" presName="horzSpace2" presStyleCnt="0"/>
      <dgm:spPr/>
    </dgm:pt>
    <dgm:pt modelId="{00AE70A2-016F-4FD2-857C-8EF4A550C5F2}" type="pres">
      <dgm:prSet presAssocID="{B1B78779-630A-400F-A046-E0CBBD2947AC}" presName="tx2" presStyleLbl="revTx" presStyleIdx="3" presStyleCnt="5"/>
      <dgm:spPr/>
      <dgm:t>
        <a:bodyPr/>
        <a:lstStyle/>
        <a:p>
          <a:endParaRPr lang="pt-BR"/>
        </a:p>
      </dgm:t>
    </dgm:pt>
    <dgm:pt modelId="{1232401B-C349-4D86-AF4E-0F85AD714DA1}" type="pres">
      <dgm:prSet presAssocID="{B1B78779-630A-400F-A046-E0CBBD2947AC}" presName="vert2" presStyleCnt="0"/>
      <dgm:spPr/>
    </dgm:pt>
    <dgm:pt modelId="{4CE2D470-7D11-4D0E-8000-39DBAA34395D}" type="pres">
      <dgm:prSet presAssocID="{B1B78779-630A-400F-A046-E0CBBD2947AC}" presName="thinLine2b" presStyleLbl="callout" presStyleIdx="1" presStyleCnt="3"/>
      <dgm:spPr/>
    </dgm:pt>
    <dgm:pt modelId="{29416236-4C13-491D-B983-870D8ED1938A}" type="pres">
      <dgm:prSet presAssocID="{B1B78779-630A-400F-A046-E0CBBD2947AC}" presName="vertSpace2b" presStyleCnt="0"/>
      <dgm:spPr/>
    </dgm:pt>
    <dgm:pt modelId="{254B163C-B577-4AB1-82E3-BC31D00E1A42}" type="pres">
      <dgm:prSet presAssocID="{F81206F0-7487-4027-AB81-2B4850BD8C5B}" presName="horz2" presStyleCnt="0"/>
      <dgm:spPr/>
    </dgm:pt>
    <dgm:pt modelId="{96807095-6B06-4153-BAAA-EE33E778EF66}" type="pres">
      <dgm:prSet presAssocID="{F81206F0-7487-4027-AB81-2B4850BD8C5B}" presName="horzSpace2" presStyleCnt="0"/>
      <dgm:spPr/>
    </dgm:pt>
    <dgm:pt modelId="{963EB2BE-A6E7-4FCC-9026-F72A0D07EE38}" type="pres">
      <dgm:prSet presAssocID="{F81206F0-7487-4027-AB81-2B4850BD8C5B}" presName="tx2" presStyleLbl="revTx" presStyleIdx="4" presStyleCnt="5"/>
      <dgm:spPr/>
      <dgm:t>
        <a:bodyPr/>
        <a:lstStyle/>
        <a:p>
          <a:endParaRPr lang="pt-BR"/>
        </a:p>
      </dgm:t>
    </dgm:pt>
    <dgm:pt modelId="{389F2B18-F4B2-44FA-BF50-2740AB192DC8}" type="pres">
      <dgm:prSet presAssocID="{F81206F0-7487-4027-AB81-2B4850BD8C5B}" presName="vert2" presStyleCnt="0"/>
      <dgm:spPr/>
    </dgm:pt>
    <dgm:pt modelId="{2F1E9470-B57B-4CE0-9745-BDDCE7B80104}" type="pres">
      <dgm:prSet presAssocID="{F81206F0-7487-4027-AB81-2B4850BD8C5B}" presName="thinLine2b" presStyleLbl="callout" presStyleIdx="2" presStyleCnt="3"/>
      <dgm:spPr/>
    </dgm:pt>
    <dgm:pt modelId="{F45673B2-9378-489F-BB1F-93B4C7B4A2D6}" type="pres">
      <dgm:prSet presAssocID="{F81206F0-7487-4027-AB81-2B4850BD8C5B}" presName="vertSpace2b" presStyleCnt="0"/>
      <dgm:spPr/>
    </dgm:pt>
  </dgm:ptLst>
  <dgm:cxnLst>
    <dgm:cxn modelId="{07278E13-2260-42B1-A5A1-F46498C346F3}" type="presOf" srcId="{9AAC70EE-43AE-4EC8-9402-6A45E06318C1}" destId="{AE87A3D6-6B51-4D03-8F0E-384EF0741B08}" srcOrd="0" destOrd="0" presId="urn:microsoft.com/office/officeart/2008/layout/LinedList"/>
    <dgm:cxn modelId="{35C31701-152B-4FC7-8CFD-7AC0560D44B7}" srcId="{9AAC70EE-43AE-4EC8-9402-6A45E06318C1}" destId="{09970D96-512D-4982-8CA1-E223B3475AA1}" srcOrd="0" destOrd="0" parTransId="{8E86FB04-E51E-4828-9475-38454C9863C7}" sibTransId="{219F6726-C261-4B18-BE45-7A2905E7AF3F}"/>
    <dgm:cxn modelId="{FA0137E5-4CB5-4720-9B0A-D106B67B4AEE}" srcId="{09970D96-512D-4982-8CA1-E223B3475AA1}" destId="{3CBC691B-4345-40A2-B3BC-951D5178739C}" srcOrd="0" destOrd="0" parTransId="{DA94779D-5428-4800-89C8-936975000FFA}" sibTransId="{69AE6CCF-0D04-4212-A2F7-6D6EE76A9528}"/>
    <dgm:cxn modelId="{1367BF8B-4104-4D96-9B61-1BD0C06DDE40}" type="presOf" srcId="{B1B78779-630A-400F-A046-E0CBBD2947AC}" destId="{00AE70A2-016F-4FD2-857C-8EF4A550C5F2}" srcOrd="0" destOrd="0" presId="urn:microsoft.com/office/officeart/2008/layout/LinedList"/>
    <dgm:cxn modelId="{5AF883E7-61AF-457E-BEFB-61F00D208275}" type="presOf" srcId="{F81206F0-7487-4027-AB81-2B4850BD8C5B}" destId="{963EB2BE-A6E7-4FCC-9026-F72A0D07EE38}" srcOrd="0" destOrd="0" presId="urn:microsoft.com/office/officeart/2008/layout/LinedList"/>
    <dgm:cxn modelId="{5D11E225-BD4B-4D85-A435-081A795A9F55}" type="presOf" srcId="{3CBC691B-4345-40A2-B3BC-951D5178739C}" destId="{B820F1FE-EBAD-48F5-ABE1-3C1006520C34}" srcOrd="0" destOrd="0" presId="urn:microsoft.com/office/officeart/2008/layout/LinedList"/>
    <dgm:cxn modelId="{B70D390A-00F5-4592-A61C-BFDDF52B2023}" srcId="{28B37EE1-BFAD-46F8-B01E-BF35039600A2}" destId="{F81206F0-7487-4027-AB81-2B4850BD8C5B}" srcOrd="1" destOrd="0" parTransId="{12D5B34A-7B07-4A2E-A862-5DA7319372EF}" sibTransId="{A4BF6B9C-FD57-433A-A3E0-48EF12D6E36C}"/>
    <dgm:cxn modelId="{585573C5-26CF-4A81-809C-213990D1984A}" srcId="{28B37EE1-BFAD-46F8-B01E-BF35039600A2}" destId="{B1B78779-630A-400F-A046-E0CBBD2947AC}" srcOrd="0" destOrd="0" parTransId="{A98A4256-FE70-437D-9104-AF2F2538944B}" sibTransId="{D8E3E276-6641-4D38-A10F-84F7095D06AA}"/>
    <dgm:cxn modelId="{85AC8D04-41C0-4D3E-9995-6D40909A9A08}" srcId="{9AAC70EE-43AE-4EC8-9402-6A45E06318C1}" destId="{28B37EE1-BFAD-46F8-B01E-BF35039600A2}" srcOrd="1" destOrd="0" parTransId="{C0F05C58-CD0A-4D89-8F79-60AECFE7869A}" sibTransId="{83706881-D913-4E61-862D-69F17AE914E7}"/>
    <dgm:cxn modelId="{C1F43849-4B24-45D8-83B9-7C3DCE1CC215}" type="presOf" srcId="{28B37EE1-BFAD-46F8-B01E-BF35039600A2}" destId="{E450837A-85F3-4920-A304-90C036DE7B81}" srcOrd="0" destOrd="0" presId="urn:microsoft.com/office/officeart/2008/layout/LinedList"/>
    <dgm:cxn modelId="{C32A102C-9B20-49EA-9AD9-D4BDD2F96048}" type="presOf" srcId="{09970D96-512D-4982-8CA1-E223B3475AA1}" destId="{951C948C-59A4-45DF-B690-0FD4E5596DB3}" srcOrd="0" destOrd="0" presId="urn:microsoft.com/office/officeart/2008/layout/LinedList"/>
    <dgm:cxn modelId="{7B3F50DD-1B80-4C32-9870-D120A343B62C}" type="presParOf" srcId="{AE87A3D6-6B51-4D03-8F0E-384EF0741B08}" destId="{1A170331-2682-4E2C-B4C0-09728D13AAF8}" srcOrd="0" destOrd="0" presId="urn:microsoft.com/office/officeart/2008/layout/LinedList"/>
    <dgm:cxn modelId="{952A77D9-87E5-4424-B936-0925D6D115DD}" type="presParOf" srcId="{AE87A3D6-6B51-4D03-8F0E-384EF0741B08}" destId="{0F2A388B-E4D9-4D13-9DCC-7B9FC4E6D403}" srcOrd="1" destOrd="0" presId="urn:microsoft.com/office/officeart/2008/layout/LinedList"/>
    <dgm:cxn modelId="{7B785955-56C6-4CC1-BA20-9121784222CA}" type="presParOf" srcId="{0F2A388B-E4D9-4D13-9DCC-7B9FC4E6D403}" destId="{951C948C-59A4-45DF-B690-0FD4E5596DB3}" srcOrd="0" destOrd="0" presId="urn:microsoft.com/office/officeart/2008/layout/LinedList"/>
    <dgm:cxn modelId="{2765299A-1529-485E-B1CF-28B64E3FD21B}" type="presParOf" srcId="{0F2A388B-E4D9-4D13-9DCC-7B9FC4E6D403}" destId="{D2AA6BFF-21A6-4DB5-9708-EB42BF27FA8C}" srcOrd="1" destOrd="0" presId="urn:microsoft.com/office/officeart/2008/layout/LinedList"/>
    <dgm:cxn modelId="{9978214F-6411-4C46-A339-8E4670C3DDA3}" type="presParOf" srcId="{D2AA6BFF-21A6-4DB5-9708-EB42BF27FA8C}" destId="{59A28C7D-8C5B-4A92-BB7A-F9FFA74BB3BD}" srcOrd="0" destOrd="0" presId="urn:microsoft.com/office/officeart/2008/layout/LinedList"/>
    <dgm:cxn modelId="{E6185D22-FE43-42AA-9A68-3C973F491E53}" type="presParOf" srcId="{D2AA6BFF-21A6-4DB5-9708-EB42BF27FA8C}" destId="{AB85AA2D-1219-45E0-AE0D-DD7385C0E295}" srcOrd="1" destOrd="0" presId="urn:microsoft.com/office/officeart/2008/layout/LinedList"/>
    <dgm:cxn modelId="{E5E7A4AF-D231-4A98-8B1D-B06E2C0D7386}" type="presParOf" srcId="{AB85AA2D-1219-45E0-AE0D-DD7385C0E295}" destId="{0175FFEF-DD60-434D-A6BB-2AB61BAF5EDB}" srcOrd="0" destOrd="0" presId="urn:microsoft.com/office/officeart/2008/layout/LinedList"/>
    <dgm:cxn modelId="{47AA1964-2BCA-459D-A065-D5A6B70DD8A5}" type="presParOf" srcId="{AB85AA2D-1219-45E0-AE0D-DD7385C0E295}" destId="{B820F1FE-EBAD-48F5-ABE1-3C1006520C34}" srcOrd="1" destOrd="0" presId="urn:microsoft.com/office/officeart/2008/layout/LinedList"/>
    <dgm:cxn modelId="{136409B7-05D1-47E5-A9FC-30BF8A285C15}" type="presParOf" srcId="{AB85AA2D-1219-45E0-AE0D-DD7385C0E295}" destId="{44534B9B-1945-41BF-BED4-89E8442612AB}" srcOrd="2" destOrd="0" presId="urn:microsoft.com/office/officeart/2008/layout/LinedList"/>
    <dgm:cxn modelId="{D7DC0B5C-C6C6-4E69-915D-783B0F3D4191}" type="presParOf" srcId="{D2AA6BFF-21A6-4DB5-9708-EB42BF27FA8C}" destId="{7A21C706-B6D2-4506-AD34-521454EB7088}" srcOrd="2" destOrd="0" presId="urn:microsoft.com/office/officeart/2008/layout/LinedList"/>
    <dgm:cxn modelId="{E39A16CC-57E6-4B13-BAC0-8359C264BCD4}" type="presParOf" srcId="{D2AA6BFF-21A6-4DB5-9708-EB42BF27FA8C}" destId="{2261EEEB-1A53-4A57-AB51-63637C1744BA}" srcOrd="3" destOrd="0" presId="urn:microsoft.com/office/officeart/2008/layout/LinedList"/>
    <dgm:cxn modelId="{56839A64-E1E5-4CF8-A1A6-7B8753B6A7E6}" type="presParOf" srcId="{AE87A3D6-6B51-4D03-8F0E-384EF0741B08}" destId="{C321FAC0-BD39-446B-AA0D-72A2E36ABEA7}" srcOrd="2" destOrd="0" presId="urn:microsoft.com/office/officeart/2008/layout/LinedList"/>
    <dgm:cxn modelId="{890D702A-7ED8-49A8-B406-D7B79362A17D}" type="presParOf" srcId="{AE87A3D6-6B51-4D03-8F0E-384EF0741B08}" destId="{1D8E1738-2BB3-4461-9ADD-B6F7887B2AA0}" srcOrd="3" destOrd="0" presId="urn:microsoft.com/office/officeart/2008/layout/LinedList"/>
    <dgm:cxn modelId="{986E18BB-1035-4272-B012-89AB986F5947}" type="presParOf" srcId="{1D8E1738-2BB3-4461-9ADD-B6F7887B2AA0}" destId="{E450837A-85F3-4920-A304-90C036DE7B81}" srcOrd="0" destOrd="0" presId="urn:microsoft.com/office/officeart/2008/layout/LinedList"/>
    <dgm:cxn modelId="{60CBDC35-88E1-4CFF-996F-5BFF6D101FF9}" type="presParOf" srcId="{1D8E1738-2BB3-4461-9ADD-B6F7887B2AA0}" destId="{02366850-F59C-40B1-8967-302C001CC3AE}" srcOrd="1" destOrd="0" presId="urn:microsoft.com/office/officeart/2008/layout/LinedList"/>
    <dgm:cxn modelId="{0902A4BE-C94D-4723-8865-C68F9CEBB17F}" type="presParOf" srcId="{02366850-F59C-40B1-8967-302C001CC3AE}" destId="{002EF3B3-4E58-43F0-8560-9CA1A5676D66}" srcOrd="0" destOrd="0" presId="urn:microsoft.com/office/officeart/2008/layout/LinedList"/>
    <dgm:cxn modelId="{40F7482C-082A-43EB-BCB3-726D00E50CDE}" type="presParOf" srcId="{02366850-F59C-40B1-8967-302C001CC3AE}" destId="{C67A0354-F42B-42D2-BB85-89B71EB99741}" srcOrd="1" destOrd="0" presId="urn:microsoft.com/office/officeart/2008/layout/LinedList"/>
    <dgm:cxn modelId="{513376BB-4669-4732-A427-79E694CBAC15}" type="presParOf" srcId="{C67A0354-F42B-42D2-BB85-89B71EB99741}" destId="{F411A2A6-B2D3-47F7-B347-194F6CA46B22}" srcOrd="0" destOrd="0" presId="urn:microsoft.com/office/officeart/2008/layout/LinedList"/>
    <dgm:cxn modelId="{F1A36582-EB12-4F51-8002-C1D8FF536D31}" type="presParOf" srcId="{C67A0354-F42B-42D2-BB85-89B71EB99741}" destId="{00AE70A2-016F-4FD2-857C-8EF4A550C5F2}" srcOrd="1" destOrd="0" presId="urn:microsoft.com/office/officeart/2008/layout/LinedList"/>
    <dgm:cxn modelId="{FBC120E7-2502-4CB4-82BC-9522B08F36DC}" type="presParOf" srcId="{C67A0354-F42B-42D2-BB85-89B71EB99741}" destId="{1232401B-C349-4D86-AF4E-0F85AD714DA1}" srcOrd="2" destOrd="0" presId="urn:microsoft.com/office/officeart/2008/layout/LinedList"/>
    <dgm:cxn modelId="{54A797D3-5BD6-4FEB-BB4D-38A203163980}" type="presParOf" srcId="{02366850-F59C-40B1-8967-302C001CC3AE}" destId="{4CE2D470-7D11-4D0E-8000-39DBAA34395D}" srcOrd="2" destOrd="0" presId="urn:microsoft.com/office/officeart/2008/layout/LinedList"/>
    <dgm:cxn modelId="{1A768CD0-FBE2-4273-9114-B331CD0D0413}" type="presParOf" srcId="{02366850-F59C-40B1-8967-302C001CC3AE}" destId="{29416236-4C13-491D-B983-870D8ED1938A}" srcOrd="3" destOrd="0" presId="urn:microsoft.com/office/officeart/2008/layout/LinedList"/>
    <dgm:cxn modelId="{A0BA6AA2-67DA-485B-939F-2CBF8BEC075E}" type="presParOf" srcId="{02366850-F59C-40B1-8967-302C001CC3AE}" destId="{254B163C-B577-4AB1-82E3-BC31D00E1A42}" srcOrd="4" destOrd="0" presId="urn:microsoft.com/office/officeart/2008/layout/LinedList"/>
    <dgm:cxn modelId="{E4BAC2FE-0CD6-4A14-8901-71BA42D7B003}" type="presParOf" srcId="{254B163C-B577-4AB1-82E3-BC31D00E1A42}" destId="{96807095-6B06-4153-BAAA-EE33E778EF66}" srcOrd="0" destOrd="0" presId="urn:microsoft.com/office/officeart/2008/layout/LinedList"/>
    <dgm:cxn modelId="{D783865A-E692-47BA-AD3A-14AD94CBFF70}" type="presParOf" srcId="{254B163C-B577-4AB1-82E3-BC31D00E1A42}" destId="{963EB2BE-A6E7-4FCC-9026-F72A0D07EE38}" srcOrd="1" destOrd="0" presId="urn:microsoft.com/office/officeart/2008/layout/LinedList"/>
    <dgm:cxn modelId="{D8EE5F43-7FD6-4282-AD35-77ADE500CF36}" type="presParOf" srcId="{254B163C-B577-4AB1-82E3-BC31D00E1A42}" destId="{389F2B18-F4B2-44FA-BF50-2740AB192DC8}" srcOrd="2" destOrd="0" presId="urn:microsoft.com/office/officeart/2008/layout/LinedList"/>
    <dgm:cxn modelId="{579232EA-D665-42D1-97F5-251C91050446}" type="presParOf" srcId="{02366850-F59C-40B1-8967-302C001CC3AE}" destId="{2F1E9470-B57B-4CE0-9745-BDDCE7B80104}" srcOrd="5" destOrd="0" presId="urn:microsoft.com/office/officeart/2008/layout/LinedList"/>
    <dgm:cxn modelId="{358F499E-0FCA-402B-9FB9-1F8FD67F8563}" type="presParOf" srcId="{02366850-F59C-40B1-8967-302C001CC3AE}" destId="{F45673B2-9378-489F-BB1F-93B4C7B4A2D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B6AC33-D468-4C44-A656-401E7008E25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pt-BR"/>
        </a:p>
      </dgm:t>
    </dgm:pt>
    <dgm:pt modelId="{534884D8-048D-4217-8B0B-AF1DA8566CBE}">
      <dgm:prSet phldrT="[Texto]"/>
      <dgm:spPr/>
      <dgm:t>
        <a:bodyPr/>
        <a:lstStyle/>
        <a:p>
          <a:r>
            <a:rPr lang="pt-BR" dirty="0" smtClean="0"/>
            <a:t>VASODILATADORES DE AÇÃO DIRETA</a:t>
          </a:r>
          <a:endParaRPr lang="pt-BR" dirty="0"/>
        </a:p>
      </dgm:t>
    </dgm:pt>
    <dgm:pt modelId="{58381249-ABB9-42BF-90CA-2C118D4F3800}" type="parTrans" cxnId="{49B5B1DA-CA46-4602-91A9-B45D5874F257}">
      <dgm:prSet/>
      <dgm:spPr/>
      <dgm:t>
        <a:bodyPr/>
        <a:lstStyle/>
        <a:p>
          <a:endParaRPr lang="pt-BR"/>
        </a:p>
      </dgm:t>
    </dgm:pt>
    <dgm:pt modelId="{B45D57E7-3A2E-452C-98B3-B7737A6AD32C}" type="sibTrans" cxnId="{49B5B1DA-CA46-4602-91A9-B45D5874F257}">
      <dgm:prSet/>
      <dgm:spPr/>
      <dgm:t>
        <a:bodyPr/>
        <a:lstStyle/>
        <a:p>
          <a:endParaRPr lang="pt-BR"/>
        </a:p>
      </dgm:t>
    </dgm:pt>
    <dgm:pt modelId="{F1CF4B13-AC7C-493E-8454-2262A0226E06}">
      <dgm:prSet phldrT="[Texto]"/>
      <dgm:spPr/>
      <dgm:t>
        <a:bodyPr/>
        <a:lstStyle/>
        <a:p>
          <a:r>
            <a:rPr lang="pt-BR" dirty="0" smtClean="0"/>
            <a:t>Ativadores dos canais de K+</a:t>
          </a:r>
          <a:endParaRPr lang="pt-BR" dirty="0"/>
        </a:p>
      </dgm:t>
    </dgm:pt>
    <dgm:pt modelId="{D2A84FCC-6315-4349-85CE-994ED8CB7B0A}" type="parTrans" cxnId="{452BB814-0B2D-4E66-97BA-27277E6D307E}">
      <dgm:prSet/>
      <dgm:spPr/>
      <dgm:t>
        <a:bodyPr/>
        <a:lstStyle/>
        <a:p>
          <a:endParaRPr lang="pt-BR"/>
        </a:p>
      </dgm:t>
    </dgm:pt>
    <dgm:pt modelId="{FAF18EC3-AB9A-4FCE-B153-64FC652DDBE8}" type="sibTrans" cxnId="{452BB814-0B2D-4E66-97BA-27277E6D307E}">
      <dgm:prSet/>
      <dgm:spPr/>
      <dgm:t>
        <a:bodyPr/>
        <a:lstStyle/>
        <a:p>
          <a:endParaRPr lang="pt-BR"/>
        </a:p>
      </dgm:t>
    </dgm:pt>
    <dgm:pt modelId="{2D838859-8727-4C92-83FF-13888ADEB239}">
      <dgm:prSet phldrT="[Texto]"/>
      <dgm:spPr/>
      <dgm:t>
        <a:bodyPr/>
        <a:lstStyle/>
        <a:p>
          <a:r>
            <a:rPr lang="pt-BR" dirty="0" err="1" smtClean="0"/>
            <a:t>Cromakalim</a:t>
          </a:r>
          <a:r>
            <a:rPr lang="pt-BR" dirty="0" smtClean="0"/>
            <a:t>; </a:t>
          </a:r>
          <a:r>
            <a:rPr lang="pt-BR" dirty="0" err="1" smtClean="0"/>
            <a:t>Minoxidil</a:t>
          </a:r>
          <a:r>
            <a:rPr lang="pt-BR" dirty="0" smtClean="0"/>
            <a:t>; </a:t>
          </a:r>
          <a:r>
            <a:rPr lang="pt-BR" dirty="0" err="1" smtClean="0"/>
            <a:t>Nicorandil</a:t>
          </a:r>
          <a:endParaRPr lang="pt-BR" dirty="0"/>
        </a:p>
      </dgm:t>
    </dgm:pt>
    <dgm:pt modelId="{A904677B-90D5-433E-B4DA-13ECF5D678DF}" type="parTrans" cxnId="{8E7F517F-F51A-4169-BC6E-CDC3F937CC29}">
      <dgm:prSet/>
      <dgm:spPr/>
      <dgm:t>
        <a:bodyPr/>
        <a:lstStyle/>
        <a:p>
          <a:endParaRPr lang="pt-BR"/>
        </a:p>
      </dgm:t>
    </dgm:pt>
    <dgm:pt modelId="{820E8EB7-1B7E-44FB-BE20-7A2204BF0124}" type="sibTrans" cxnId="{8E7F517F-F51A-4169-BC6E-CDC3F937CC29}">
      <dgm:prSet/>
      <dgm:spPr/>
      <dgm:t>
        <a:bodyPr/>
        <a:lstStyle/>
        <a:p>
          <a:endParaRPr lang="pt-BR"/>
        </a:p>
      </dgm:t>
    </dgm:pt>
    <dgm:pt modelId="{B6B28016-CB9F-4E99-956D-4C4A4E64C92E}">
      <dgm:prSet phldrT="[Texto]"/>
      <dgm:spPr/>
      <dgm:t>
        <a:bodyPr/>
        <a:lstStyle/>
        <a:p>
          <a:r>
            <a:rPr lang="pt-BR" dirty="0" err="1" smtClean="0"/>
            <a:t>Hidralazina</a:t>
          </a:r>
          <a:endParaRPr lang="pt-BR" dirty="0"/>
        </a:p>
      </dgm:t>
    </dgm:pt>
    <dgm:pt modelId="{7B5FAAC8-EB31-4098-9A9F-F0BF8D17D75F}" type="parTrans" cxnId="{F90A878D-3888-4FF5-A454-69CDBCDD299D}">
      <dgm:prSet/>
      <dgm:spPr/>
      <dgm:t>
        <a:bodyPr/>
        <a:lstStyle/>
        <a:p>
          <a:endParaRPr lang="pt-BR"/>
        </a:p>
      </dgm:t>
    </dgm:pt>
    <dgm:pt modelId="{0510A9D2-86E3-43E6-B096-6843E7F17735}" type="sibTrans" cxnId="{F90A878D-3888-4FF5-A454-69CDBCDD299D}">
      <dgm:prSet/>
      <dgm:spPr/>
      <dgm:t>
        <a:bodyPr/>
        <a:lstStyle/>
        <a:p>
          <a:endParaRPr lang="pt-BR"/>
        </a:p>
      </dgm:t>
    </dgm:pt>
    <dgm:pt modelId="{96D82A85-1B40-4041-B98A-EF2272512B16}">
      <dgm:prSet phldrT="[Texto]"/>
      <dgm:spPr/>
      <dgm:t>
        <a:bodyPr/>
        <a:lstStyle/>
        <a:p>
          <a:r>
            <a:rPr lang="pt-BR" dirty="0" smtClean="0"/>
            <a:t>Nitratos orgânicos</a:t>
          </a:r>
          <a:endParaRPr lang="pt-BR" dirty="0"/>
        </a:p>
      </dgm:t>
    </dgm:pt>
    <dgm:pt modelId="{E54FA6D3-340D-498B-924C-A20FFE516E78}" type="parTrans" cxnId="{263FDEB0-D83D-4A55-B34F-5F473E6BF10B}">
      <dgm:prSet/>
      <dgm:spPr/>
      <dgm:t>
        <a:bodyPr/>
        <a:lstStyle/>
        <a:p>
          <a:endParaRPr lang="pt-BR"/>
        </a:p>
      </dgm:t>
    </dgm:pt>
    <dgm:pt modelId="{D90F0C24-602C-4D3A-A1CB-E55B75976871}" type="sibTrans" cxnId="{263FDEB0-D83D-4A55-B34F-5F473E6BF10B}">
      <dgm:prSet/>
      <dgm:spPr/>
      <dgm:t>
        <a:bodyPr/>
        <a:lstStyle/>
        <a:p>
          <a:endParaRPr lang="pt-BR"/>
        </a:p>
      </dgm:t>
    </dgm:pt>
    <dgm:pt modelId="{B4C84275-E9FA-4D95-B5F0-B3AC43B99A72}">
      <dgm:prSet phldrT="[Texto]"/>
      <dgm:spPr/>
      <dgm:t>
        <a:bodyPr/>
        <a:lstStyle/>
        <a:p>
          <a:r>
            <a:rPr lang="pt-BR" dirty="0" smtClean="0"/>
            <a:t>Nitrato de </a:t>
          </a:r>
          <a:r>
            <a:rPr lang="pt-BR" dirty="0" err="1" smtClean="0"/>
            <a:t>amila</a:t>
          </a:r>
          <a:r>
            <a:rPr lang="pt-BR" dirty="0" smtClean="0"/>
            <a:t>; </a:t>
          </a:r>
          <a:r>
            <a:rPr lang="pt-BR" dirty="0" err="1" smtClean="0"/>
            <a:t>Trinitrato</a:t>
          </a:r>
          <a:r>
            <a:rPr lang="pt-BR" dirty="0" smtClean="0"/>
            <a:t> de </a:t>
          </a:r>
          <a:r>
            <a:rPr lang="pt-BR" dirty="0" err="1" smtClean="0"/>
            <a:t>gliceril</a:t>
          </a:r>
          <a:r>
            <a:rPr lang="pt-BR" dirty="0" smtClean="0"/>
            <a:t>; </a:t>
          </a:r>
          <a:r>
            <a:rPr lang="pt-BR" dirty="0" err="1" smtClean="0"/>
            <a:t>Mononitrato</a:t>
          </a:r>
          <a:r>
            <a:rPr lang="pt-BR" dirty="0" smtClean="0"/>
            <a:t> de </a:t>
          </a:r>
          <a:r>
            <a:rPr lang="pt-BR" dirty="0" err="1" smtClean="0"/>
            <a:t>isossorbida</a:t>
          </a:r>
          <a:endParaRPr lang="pt-BR" dirty="0"/>
        </a:p>
      </dgm:t>
    </dgm:pt>
    <dgm:pt modelId="{0DCDAF94-C7C8-4868-9F95-8711DD66CF0C}" type="sibTrans" cxnId="{B1F264A5-D591-4FA9-8FE5-FE7BDC047B69}">
      <dgm:prSet/>
      <dgm:spPr/>
      <dgm:t>
        <a:bodyPr/>
        <a:lstStyle/>
        <a:p>
          <a:endParaRPr lang="pt-BR"/>
        </a:p>
      </dgm:t>
    </dgm:pt>
    <dgm:pt modelId="{7038BB81-D721-421F-BE86-AF9DEDA9F629}" type="parTrans" cxnId="{B1F264A5-D591-4FA9-8FE5-FE7BDC047B69}">
      <dgm:prSet/>
      <dgm:spPr/>
      <dgm:t>
        <a:bodyPr/>
        <a:lstStyle/>
        <a:p>
          <a:endParaRPr lang="pt-BR"/>
        </a:p>
      </dgm:t>
    </dgm:pt>
    <dgm:pt modelId="{3A47F9C0-822A-47B6-B250-91EE872A8971}" type="pres">
      <dgm:prSet presAssocID="{B5B6AC33-D468-4C44-A656-401E7008E25F}" presName="vert0" presStyleCnt="0">
        <dgm:presLayoutVars>
          <dgm:dir/>
          <dgm:animOne val="branch"/>
          <dgm:animLvl val="lvl"/>
        </dgm:presLayoutVars>
      </dgm:prSet>
      <dgm:spPr/>
      <dgm:t>
        <a:bodyPr/>
        <a:lstStyle/>
        <a:p>
          <a:endParaRPr lang="pt-BR"/>
        </a:p>
      </dgm:t>
    </dgm:pt>
    <dgm:pt modelId="{9BF91670-D6C3-4A8C-9C2B-857D289AA4B7}" type="pres">
      <dgm:prSet presAssocID="{534884D8-048D-4217-8B0B-AF1DA8566CBE}" presName="thickLine" presStyleLbl="alignNode1" presStyleIdx="0" presStyleCnt="1"/>
      <dgm:spPr/>
    </dgm:pt>
    <dgm:pt modelId="{EC90A1BC-B782-413F-860D-B3E6A30A0B34}" type="pres">
      <dgm:prSet presAssocID="{534884D8-048D-4217-8B0B-AF1DA8566CBE}" presName="horz1" presStyleCnt="0"/>
      <dgm:spPr/>
    </dgm:pt>
    <dgm:pt modelId="{8B2D2E15-D20E-4F51-A62E-CB50AC19E80E}" type="pres">
      <dgm:prSet presAssocID="{534884D8-048D-4217-8B0B-AF1DA8566CBE}" presName="tx1" presStyleLbl="revTx" presStyleIdx="0" presStyleCnt="6" custScaleX="295678"/>
      <dgm:spPr/>
      <dgm:t>
        <a:bodyPr/>
        <a:lstStyle/>
        <a:p>
          <a:endParaRPr lang="pt-BR"/>
        </a:p>
      </dgm:t>
    </dgm:pt>
    <dgm:pt modelId="{FCDB921E-29DC-4FBD-A753-2E719A52BE1A}" type="pres">
      <dgm:prSet presAssocID="{534884D8-048D-4217-8B0B-AF1DA8566CBE}" presName="vert1" presStyleCnt="0"/>
      <dgm:spPr/>
    </dgm:pt>
    <dgm:pt modelId="{DE968F3F-6F74-417B-B165-D90923BA3599}" type="pres">
      <dgm:prSet presAssocID="{F1CF4B13-AC7C-493E-8454-2262A0226E06}" presName="vertSpace2a" presStyleCnt="0"/>
      <dgm:spPr/>
    </dgm:pt>
    <dgm:pt modelId="{3596D0F7-FA6F-40C3-9880-FEDF9EAD8910}" type="pres">
      <dgm:prSet presAssocID="{F1CF4B13-AC7C-493E-8454-2262A0226E06}" presName="horz2" presStyleCnt="0"/>
      <dgm:spPr/>
    </dgm:pt>
    <dgm:pt modelId="{90254D4A-7F80-4D20-B921-5B72A822CCB8}" type="pres">
      <dgm:prSet presAssocID="{F1CF4B13-AC7C-493E-8454-2262A0226E06}" presName="horzSpace2" presStyleCnt="0"/>
      <dgm:spPr/>
    </dgm:pt>
    <dgm:pt modelId="{9DEDF7BD-236E-44FF-ACB7-E32CF60CC13D}" type="pres">
      <dgm:prSet presAssocID="{F1CF4B13-AC7C-493E-8454-2262A0226E06}" presName="tx2" presStyleLbl="revTx" presStyleIdx="1" presStyleCnt="6" custScaleX="67853" custScaleY="70982"/>
      <dgm:spPr/>
      <dgm:t>
        <a:bodyPr/>
        <a:lstStyle/>
        <a:p>
          <a:endParaRPr lang="pt-BR"/>
        </a:p>
      </dgm:t>
    </dgm:pt>
    <dgm:pt modelId="{58E34FA5-3DF3-4547-B3E4-402E341D2A9E}" type="pres">
      <dgm:prSet presAssocID="{F1CF4B13-AC7C-493E-8454-2262A0226E06}" presName="vert2" presStyleCnt="0"/>
      <dgm:spPr/>
    </dgm:pt>
    <dgm:pt modelId="{22640135-9438-4F92-8A87-3D7FA1380149}" type="pres">
      <dgm:prSet presAssocID="{2D838859-8727-4C92-83FF-13888ADEB239}" presName="horz3" presStyleCnt="0"/>
      <dgm:spPr/>
    </dgm:pt>
    <dgm:pt modelId="{0BD7734D-7B53-477F-9397-62B72F7F1F16}" type="pres">
      <dgm:prSet presAssocID="{2D838859-8727-4C92-83FF-13888ADEB239}" presName="horzSpace3" presStyleCnt="0"/>
      <dgm:spPr/>
    </dgm:pt>
    <dgm:pt modelId="{7C61B174-7418-4E94-8355-151D6CF53207}" type="pres">
      <dgm:prSet presAssocID="{2D838859-8727-4C92-83FF-13888ADEB239}" presName="tx3" presStyleLbl="revTx" presStyleIdx="2" presStyleCnt="6"/>
      <dgm:spPr/>
      <dgm:t>
        <a:bodyPr/>
        <a:lstStyle/>
        <a:p>
          <a:endParaRPr lang="pt-BR"/>
        </a:p>
      </dgm:t>
    </dgm:pt>
    <dgm:pt modelId="{73F3E772-ADE2-492F-9C6D-89C0FC4A1FFE}" type="pres">
      <dgm:prSet presAssocID="{2D838859-8727-4C92-83FF-13888ADEB239}" presName="vert3" presStyleCnt="0"/>
      <dgm:spPr/>
    </dgm:pt>
    <dgm:pt modelId="{94203E2C-0A0D-43F7-865F-BB89623C6193}" type="pres">
      <dgm:prSet presAssocID="{F1CF4B13-AC7C-493E-8454-2262A0226E06}" presName="thinLine2b" presStyleLbl="callout" presStyleIdx="0" presStyleCnt="3"/>
      <dgm:spPr/>
    </dgm:pt>
    <dgm:pt modelId="{6D170E98-E04D-425B-AF3F-824933DC390B}" type="pres">
      <dgm:prSet presAssocID="{F1CF4B13-AC7C-493E-8454-2262A0226E06}" presName="vertSpace2b" presStyleCnt="0"/>
      <dgm:spPr/>
    </dgm:pt>
    <dgm:pt modelId="{5FE36761-7C40-4276-8EC1-98D146B17596}" type="pres">
      <dgm:prSet presAssocID="{B6B28016-CB9F-4E99-956D-4C4A4E64C92E}" presName="horz2" presStyleCnt="0"/>
      <dgm:spPr/>
    </dgm:pt>
    <dgm:pt modelId="{303B215F-0A5E-4ED6-A7EC-06972904638A}" type="pres">
      <dgm:prSet presAssocID="{B6B28016-CB9F-4E99-956D-4C4A4E64C92E}" presName="horzSpace2" presStyleCnt="0"/>
      <dgm:spPr/>
    </dgm:pt>
    <dgm:pt modelId="{B440FFF8-05F5-409A-8898-DBC13B28314E}" type="pres">
      <dgm:prSet presAssocID="{B6B28016-CB9F-4E99-956D-4C4A4E64C92E}" presName="tx2" presStyleLbl="revTx" presStyleIdx="3" presStyleCnt="6" custScaleX="72426" custScaleY="83023"/>
      <dgm:spPr/>
      <dgm:t>
        <a:bodyPr/>
        <a:lstStyle/>
        <a:p>
          <a:endParaRPr lang="pt-BR"/>
        </a:p>
      </dgm:t>
    </dgm:pt>
    <dgm:pt modelId="{E2213BAF-4921-4876-9AD6-8987BBFF1E9A}" type="pres">
      <dgm:prSet presAssocID="{B6B28016-CB9F-4E99-956D-4C4A4E64C92E}" presName="vert2" presStyleCnt="0"/>
      <dgm:spPr/>
    </dgm:pt>
    <dgm:pt modelId="{FDA7DBCA-0CFB-43D1-8610-31A1E36C42F9}" type="pres">
      <dgm:prSet presAssocID="{B6B28016-CB9F-4E99-956D-4C4A4E64C92E}" presName="thinLine2b" presStyleLbl="callout" presStyleIdx="1" presStyleCnt="3"/>
      <dgm:spPr/>
    </dgm:pt>
    <dgm:pt modelId="{7F80C43A-E91D-4282-8B3F-E63C037B9C01}" type="pres">
      <dgm:prSet presAssocID="{B6B28016-CB9F-4E99-956D-4C4A4E64C92E}" presName="vertSpace2b" presStyleCnt="0"/>
      <dgm:spPr/>
    </dgm:pt>
    <dgm:pt modelId="{1C444A73-79D4-41A6-81EC-B5C5FA0EF7C0}" type="pres">
      <dgm:prSet presAssocID="{96D82A85-1B40-4041-B98A-EF2272512B16}" presName="horz2" presStyleCnt="0"/>
      <dgm:spPr/>
    </dgm:pt>
    <dgm:pt modelId="{D587EB12-62E6-4ED0-8E82-736572B1EEE9}" type="pres">
      <dgm:prSet presAssocID="{96D82A85-1B40-4041-B98A-EF2272512B16}" presName="horzSpace2" presStyleCnt="0"/>
      <dgm:spPr/>
    </dgm:pt>
    <dgm:pt modelId="{D0B9FA9D-9697-44D4-AE26-20C05D1830B8}" type="pres">
      <dgm:prSet presAssocID="{96D82A85-1B40-4041-B98A-EF2272512B16}" presName="tx2" presStyleLbl="revTx" presStyleIdx="4" presStyleCnt="6" custScaleX="79377" custScaleY="93955"/>
      <dgm:spPr/>
      <dgm:t>
        <a:bodyPr/>
        <a:lstStyle/>
        <a:p>
          <a:endParaRPr lang="pt-BR"/>
        </a:p>
      </dgm:t>
    </dgm:pt>
    <dgm:pt modelId="{D3A81B40-5FA6-479B-9395-B56E3967F078}" type="pres">
      <dgm:prSet presAssocID="{96D82A85-1B40-4041-B98A-EF2272512B16}" presName="vert2" presStyleCnt="0"/>
      <dgm:spPr/>
    </dgm:pt>
    <dgm:pt modelId="{8418C058-7DC5-447E-AC10-68CCFFBE46BB}" type="pres">
      <dgm:prSet presAssocID="{B4C84275-E9FA-4D95-B5F0-B3AC43B99A72}" presName="horz3" presStyleCnt="0"/>
      <dgm:spPr/>
    </dgm:pt>
    <dgm:pt modelId="{F0C7208A-5A17-4502-B423-0B9DE1FF6DA2}" type="pres">
      <dgm:prSet presAssocID="{B4C84275-E9FA-4D95-B5F0-B3AC43B99A72}" presName="horzSpace3" presStyleCnt="0"/>
      <dgm:spPr/>
    </dgm:pt>
    <dgm:pt modelId="{B291F685-8C9E-4620-A8F0-C8A7268C0DF4}" type="pres">
      <dgm:prSet presAssocID="{B4C84275-E9FA-4D95-B5F0-B3AC43B99A72}" presName="tx3" presStyleLbl="revTx" presStyleIdx="5" presStyleCnt="6" custScaleX="67483" custScaleY="75613"/>
      <dgm:spPr/>
      <dgm:t>
        <a:bodyPr/>
        <a:lstStyle/>
        <a:p>
          <a:endParaRPr lang="pt-BR"/>
        </a:p>
      </dgm:t>
    </dgm:pt>
    <dgm:pt modelId="{FAA580DC-7BAB-4300-9361-E96B79EE6135}" type="pres">
      <dgm:prSet presAssocID="{B4C84275-E9FA-4D95-B5F0-B3AC43B99A72}" presName="vert3" presStyleCnt="0"/>
      <dgm:spPr/>
    </dgm:pt>
    <dgm:pt modelId="{60676BC7-EA9D-4EC1-B7BF-D95DE78A765C}" type="pres">
      <dgm:prSet presAssocID="{96D82A85-1B40-4041-B98A-EF2272512B16}" presName="thinLine2b" presStyleLbl="callout" presStyleIdx="2" presStyleCnt="3"/>
      <dgm:spPr/>
    </dgm:pt>
    <dgm:pt modelId="{6839679A-2F81-4042-B508-0A18296546F4}" type="pres">
      <dgm:prSet presAssocID="{96D82A85-1B40-4041-B98A-EF2272512B16}" presName="vertSpace2b" presStyleCnt="0"/>
      <dgm:spPr/>
    </dgm:pt>
  </dgm:ptLst>
  <dgm:cxnLst>
    <dgm:cxn modelId="{08A1B5E6-541B-43AA-A75F-1B39BCBAAABB}" type="presOf" srcId="{B4C84275-E9FA-4D95-B5F0-B3AC43B99A72}" destId="{B291F685-8C9E-4620-A8F0-C8A7268C0DF4}" srcOrd="0" destOrd="0" presId="urn:microsoft.com/office/officeart/2008/layout/LinedList"/>
    <dgm:cxn modelId="{E9F963F1-9EE6-43C0-9724-15FAB5F24B94}" type="presOf" srcId="{534884D8-048D-4217-8B0B-AF1DA8566CBE}" destId="{8B2D2E15-D20E-4F51-A62E-CB50AC19E80E}" srcOrd="0" destOrd="0" presId="urn:microsoft.com/office/officeart/2008/layout/LinedList"/>
    <dgm:cxn modelId="{8E7F517F-F51A-4169-BC6E-CDC3F937CC29}" srcId="{F1CF4B13-AC7C-493E-8454-2262A0226E06}" destId="{2D838859-8727-4C92-83FF-13888ADEB239}" srcOrd="0" destOrd="0" parTransId="{A904677B-90D5-433E-B4DA-13ECF5D678DF}" sibTransId="{820E8EB7-1B7E-44FB-BE20-7A2204BF0124}"/>
    <dgm:cxn modelId="{61156973-2770-459B-B62D-38E3B2C5B996}" type="presOf" srcId="{B6B28016-CB9F-4E99-956D-4C4A4E64C92E}" destId="{B440FFF8-05F5-409A-8898-DBC13B28314E}" srcOrd="0" destOrd="0" presId="urn:microsoft.com/office/officeart/2008/layout/LinedList"/>
    <dgm:cxn modelId="{49B5B1DA-CA46-4602-91A9-B45D5874F257}" srcId="{B5B6AC33-D468-4C44-A656-401E7008E25F}" destId="{534884D8-048D-4217-8B0B-AF1DA8566CBE}" srcOrd="0" destOrd="0" parTransId="{58381249-ABB9-42BF-90CA-2C118D4F3800}" sibTransId="{B45D57E7-3A2E-452C-98B3-B7737A6AD32C}"/>
    <dgm:cxn modelId="{F90A878D-3888-4FF5-A454-69CDBCDD299D}" srcId="{534884D8-048D-4217-8B0B-AF1DA8566CBE}" destId="{B6B28016-CB9F-4E99-956D-4C4A4E64C92E}" srcOrd="1" destOrd="0" parTransId="{7B5FAAC8-EB31-4098-9A9F-F0BF8D17D75F}" sibTransId="{0510A9D2-86E3-43E6-B096-6843E7F17735}"/>
    <dgm:cxn modelId="{505C9509-AC22-4CB4-A18B-D579978D5191}" type="presOf" srcId="{F1CF4B13-AC7C-493E-8454-2262A0226E06}" destId="{9DEDF7BD-236E-44FF-ACB7-E32CF60CC13D}" srcOrd="0" destOrd="0" presId="urn:microsoft.com/office/officeart/2008/layout/LinedList"/>
    <dgm:cxn modelId="{559AA1E0-F393-415B-AEA8-FE3A007A64C9}" type="presOf" srcId="{96D82A85-1B40-4041-B98A-EF2272512B16}" destId="{D0B9FA9D-9697-44D4-AE26-20C05D1830B8}" srcOrd="0" destOrd="0" presId="urn:microsoft.com/office/officeart/2008/layout/LinedList"/>
    <dgm:cxn modelId="{102AB9C2-61C3-44AF-A384-1A2DA6B1EDCA}" type="presOf" srcId="{B5B6AC33-D468-4C44-A656-401E7008E25F}" destId="{3A47F9C0-822A-47B6-B250-91EE872A8971}" srcOrd="0" destOrd="0" presId="urn:microsoft.com/office/officeart/2008/layout/LinedList"/>
    <dgm:cxn modelId="{263FDEB0-D83D-4A55-B34F-5F473E6BF10B}" srcId="{534884D8-048D-4217-8B0B-AF1DA8566CBE}" destId="{96D82A85-1B40-4041-B98A-EF2272512B16}" srcOrd="2" destOrd="0" parTransId="{E54FA6D3-340D-498B-924C-A20FFE516E78}" sibTransId="{D90F0C24-602C-4D3A-A1CB-E55B75976871}"/>
    <dgm:cxn modelId="{B1F264A5-D591-4FA9-8FE5-FE7BDC047B69}" srcId="{96D82A85-1B40-4041-B98A-EF2272512B16}" destId="{B4C84275-E9FA-4D95-B5F0-B3AC43B99A72}" srcOrd="0" destOrd="0" parTransId="{7038BB81-D721-421F-BE86-AF9DEDA9F629}" sibTransId="{0DCDAF94-C7C8-4868-9F95-8711DD66CF0C}"/>
    <dgm:cxn modelId="{78A96FAC-3036-4C17-9B47-35681E9CE6E1}" type="presOf" srcId="{2D838859-8727-4C92-83FF-13888ADEB239}" destId="{7C61B174-7418-4E94-8355-151D6CF53207}" srcOrd="0" destOrd="0" presId="urn:microsoft.com/office/officeart/2008/layout/LinedList"/>
    <dgm:cxn modelId="{452BB814-0B2D-4E66-97BA-27277E6D307E}" srcId="{534884D8-048D-4217-8B0B-AF1DA8566CBE}" destId="{F1CF4B13-AC7C-493E-8454-2262A0226E06}" srcOrd="0" destOrd="0" parTransId="{D2A84FCC-6315-4349-85CE-994ED8CB7B0A}" sibTransId="{FAF18EC3-AB9A-4FCE-B153-64FC652DDBE8}"/>
    <dgm:cxn modelId="{DB18BE0B-B219-4FDE-A521-D3ACADDDE3DE}" type="presParOf" srcId="{3A47F9C0-822A-47B6-B250-91EE872A8971}" destId="{9BF91670-D6C3-4A8C-9C2B-857D289AA4B7}" srcOrd="0" destOrd="0" presId="urn:microsoft.com/office/officeart/2008/layout/LinedList"/>
    <dgm:cxn modelId="{B3E908FF-D459-4C95-880C-A0DFC0B64B80}" type="presParOf" srcId="{3A47F9C0-822A-47B6-B250-91EE872A8971}" destId="{EC90A1BC-B782-413F-860D-B3E6A30A0B34}" srcOrd="1" destOrd="0" presId="urn:microsoft.com/office/officeart/2008/layout/LinedList"/>
    <dgm:cxn modelId="{7820E06F-30A0-478D-8BD2-6FBEE3582705}" type="presParOf" srcId="{EC90A1BC-B782-413F-860D-B3E6A30A0B34}" destId="{8B2D2E15-D20E-4F51-A62E-CB50AC19E80E}" srcOrd="0" destOrd="0" presId="urn:microsoft.com/office/officeart/2008/layout/LinedList"/>
    <dgm:cxn modelId="{07D9CD03-9E04-4B18-B84B-B3638710F5E8}" type="presParOf" srcId="{EC90A1BC-B782-413F-860D-B3E6A30A0B34}" destId="{FCDB921E-29DC-4FBD-A753-2E719A52BE1A}" srcOrd="1" destOrd="0" presId="urn:microsoft.com/office/officeart/2008/layout/LinedList"/>
    <dgm:cxn modelId="{D536EF79-5997-41CF-93D5-9208C4D90DED}" type="presParOf" srcId="{FCDB921E-29DC-4FBD-A753-2E719A52BE1A}" destId="{DE968F3F-6F74-417B-B165-D90923BA3599}" srcOrd="0" destOrd="0" presId="urn:microsoft.com/office/officeart/2008/layout/LinedList"/>
    <dgm:cxn modelId="{6C7C3392-8B0B-4141-BFB3-FEA10FD4D827}" type="presParOf" srcId="{FCDB921E-29DC-4FBD-A753-2E719A52BE1A}" destId="{3596D0F7-FA6F-40C3-9880-FEDF9EAD8910}" srcOrd="1" destOrd="0" presId="urn:microsoft.com/office/officeart/2008/layout/LinedList"/>
    <dgm:cxn modelId="{4AC50676-0CE8-4747-A713-90F9337A2BB3}" type="presParOf" srcId="{3596D0F7-FA6F-40C3-9880-FEDF9EAD8910}" destId="{90254D4A-7F80-4D20-B921-5B72A822CCB8}" srcOrd="0" destOrd="0" presId="urn:microsoft.com/office/officeart/2008/layout/LinedList"/>
    <dgm:cxn modelId="{492C84B0-6C77-4743-A469-80CF127FF400}" type="presParOf" srcId="{3596D0F7-FA6F-40C3-9880-FEDF9EAD8910}" destId="{9DEDF7BD-236E-44FF-ACB7-E32CF60CC13D}" srcOrd="1" destOrd="0" presId="urn:microsoft.com/office/officeart/2008/layout/LinedList"/>
    <dgm:cxn modelId="{7E06739B-80EF-4515-8521-D1286399DD4A}" type="presParOf" srcId="{3596D0F7-FA6F-40C3-9880-FEDF9EAD8910}" destId="{58E34FA5-3DF3-4547-B3E4-402E341D2A9E}" srcOrd="2" destOrd="0" presId="urn:microsoft.com/office/officeart/2008/layout/LinedList"/>
    <dgm:cxn modelId="{B82DD37F-D81B-4C60-AFE0-5F38BBF5A302}" type="presParOf" srcId="{58E34FA5-3DF3-4547-B3E4-402E341D2A9E}" destId="{22640135-9438-4F92-8A87-3D7FA1380149}" srcOrd="0" destOrd="0" presId="urn:microsoft.com/office/officeart/2008/layout/LinedList"/>
    <dgm:cxn modelId="{3481F007-6C24-4735-8A68-5011ADE22B5D}" type="presParOf" srcId="{22640135-9438-4F92-8A87-3D7FA1380149}" destId="{0BD7734D-7B53-477F-9397-62B72F7F1F16}" srcOrd="0" destOrd="0" presId="urn:microsoft.com/office/officeart/2008/layout/LinedList"/>
    <dgm:cxn modelId="{4BECADA6-5076-4EAA-BF9D-F531C604CDF6}" type="presParOf" srcId="{22640135-9438-4F92-8A87-3D7FA1380149}" destId="{7C61B174-7418-4E94-8355-151D6CF53207}" srcOrd="1" destOrd="0" presId="urn:microsoft.com/office/officeart/2008/layout/LinedList"/>
    <dgm:cxn modelId="{28F44582-2972-44B1-B025-97541C2E090A}" type="presParOf" srcId="{22640135-9438-4F92-8A87-3D7FA1380149}" destId="{73F3E772-ADE2-492F-9C6D-89C0FC4A1FFE}" srcOrd="2" destOrd="0" presId="urn:microsoft.com/office/officeart/2008/layout/LinedList"/>
    <dgm:cxn modelId="{41E7CAFC-1942-47AA-B3F3-04090363B381}" type="presParOf" srcId="{FCDB921E-29DC-4FBD-A753-2E719A52BE1A}" destId="{94203E2C-0A0D-43F7-865F-BB89623C6193}" srcOrd="2" destOrd="0" presId="urn:microsoft.com/office/officeart/2008/layout/LinedList"/>
    <dgm:cxn modelId="{1D84EC00-C0E4-463A-8763-7EFD600DAC6A}" type="presParOf" srcId="{FCDB921E-29DC-4FBD-A753-2E719A52BE1A}" destId="{6D170E98-E04D-425B-AF3F-824933DC390B}" srcOrd="3" destOrd="0" presId="urn:microsoft.com/office/officeart/2008/layout/LinedList"/>
    <dgm:cxn modelId="{DDC9DF84-C9B7-4B85-A6FF-68E890293DF2}" type="presParOf" srcId="{FCDB921E-29DC-4FBD-A753-2E719A52BE1A}" destId="{5FE36761-7C40-4276-8EC1-98D146B17596}" srcOrd="4" destOrd="0" presId="urn:microsoft.com/office/officeart/2008/layout/LinedList"/>
    <dgm:cxn modelId="{CDA1621E-A6F4-46A0-9FE7-6B48FFDD9729}" type="presParOf" srcId="{5FE36761-7C40-4276-8EC1-98D146B17596}" destId="{303B215F-0A5E-4ED6-A7EC-06972904638A}" srcOrd="0" destOrd="0" presId="urn:microsoft.com/office/officeart/2008/layout/LinedList"/>
    <dgm:cxn modelId="{235D3FB5-6CF7-4754-A0FF-353BFDFCC0DD}" type="presParOf" srcId="{5FE36761-7C40-4276-8EC1-98D146B17596}" destId="{B440FFF8-05F5-409A-8898-DBC13B28314E}" srcOrd="1" destOrd="0" presId="urn:microsoft.com/office/officeart/2008/layout/LinedList"/>
    <dgm:cxn modelId="{F1D9EB62-DEC9-440F-84C0-8A6AA75B684F}" type="presParOf" srcId="{5FE36761-7C40-4276-8EC1-98D146B17596}" destId="{E2213BAF-4921-4876-9AD6-8987BBFF1E9A}" srcOrd="2" destOrd="0" presId="urn:microsoft.com/office/officeart/2008/layout/LinedList"/>
    <dgm:cxn modelId="{75EA4DA3-7A68-40B8-8EA8-2EF67DE4281D}" type="presParOf" srcId="{FCDB921E-29DC-4FBD-A753-2E719A52BE1A}" destId="{FDA7DBCA-0CFB-43D1-8610-31A1E36C42F9}" srcOrd="5" destOrd="0" presId="urn:microsoft.com/office/officeart/2008/layout/LinedList"/>
    <dgm:cxn modelId="{6BE049EB-E43D-47A6-BBA4-49BB9B138EF7}" type="presParOf" srcId="{FCDB921E-29DC-4FBD-A753-2E719A52BE1A}" destId="{7F80C43A-E91D-4282-8B3F-E63C037B9C01}" srcOrd="6" destOrd="0" presId="urn:microsoft.com/office/officeart/2008/layout/LinedList"/>
    <dgm:cxn modelId="{B30D542F-802A-4E69-84B2-E2CDD2E504F2}" type="presParOf" srcId="{FCDB921E-29DC-4FBD-A753-2E719A52BE1A}" destId="{1C444A73-79D4-41A6-81EC-B5C5FA0EF7C0}" srcOrd="7" destOrd="0" presId="urn:microsoft.com/office/officeart/2008/layout/LinedList"/>
    <dgm:cxn modelId="{0038E81A-D7D7-4AC5-A989-6EBA2644E0A4}" type="presParOf" srcId="{1C444A73-79D4-41A6-81EC-B5C5FA0EF7C0}" destId="{D587EB12-62E6-4ED0-8E82-736572B1EEE9}" srcOrd="0" destOrd="0" presId="urn:microsoft.com/office/officeart/2008/layout/LinedList"/>
    <dgm:cxn modelId="{614F20B4-55A9-4FD6-93CA-5D6ACB2332D1}" type="presParOf" srcId="{1C444A73-79D4-41A6-81EC-B5C5FA0EF7C0}" destId="{D0B9FA9D-9697-44D4-AE26-20C05D1830B8}" srcOrd="1" destOrd="0" presId="urn:microsoft.com/office/officeart/2008/layout/LinedList"/>
    <dgm:cxn modelId="{A11B4E78-9B23-4641-B641-E54EDA27C2CD}" type="presParOf" srcId="{1C444A73-79D4-41A6-81EC-B5C5FA0EF7C0}" destId="{D3A81B40-5FA6-479B-9395-B56E3967F078}" srcOrd="2" destOrd="0" presId="urn:microsoft.com/office/officeart/2008/layout/LinedList"/>
    <dgm:cxn modelId="{A7B9A70B-534F-4BCE-B1E2-11B78D2098D5}" type="presParOf" srcId="{D3A81B40-5FA6-479B-9395-B56E3967F078}" destId="{8418C058-7DC5-447E-AC10-68CCFFBE46BB}" srcOrd="0" destOrd="0" presId="urn:microsoft.com/office/officeart/2008/layout/LinedList"/>
    <dgm:cxn modelId="{7705765E-DC3C-46C0-BBE4-DD85B607B511}" type="presParOf" srcId="{8418C058-7DC5-447E-AC10-68CCFFBE46BB}" destId="{F0C7208A-5A17-4502-B423-0B9DE1FF6DA2}" srcOrd="0" destOrd="0" presId="urn:microsoft.com/office/officeart/2008/layout/LinedList"/>
    <dgm:cxn modelId="{CCFC24F8-0078-4576-AC49-04D233DBF027}" type="presParOf" srcId="{8418C058-7DC5-447E-AC10-68CCFFBE46BB}" destId="{B291F685-8C9E-4620-A8F0-C8A7268C0DF4}" srcOrd="1" destOrd="0" presId="urn:microsoft.com/office/officeart/2008/layout/LinedList"/>
    <dgm:cxn modelId="{3DE2EF95-FEFE-47BE-88D8-28F737D1EBA5}" type="presParOf" srcId="{8418C058-7DC5-447E-AC10-68CCFFBE46BB}" destId="{FAA580DC-7BAB-4300-9361-E96B79EE6135}" srcOrd="2" destOrd="0" presId="urn:microsoft.com/office/officeart/2008/layout/LinedList"/>
    <dgm:cxn modelId="{95BAF77E-F2D1-499D-968D-788B0FABB3AC}" type="presParOf" srcId="{FCDB921E-29DC-4FBD-A753-2E719A52BE1A}" destId="{60676BC7-EA9D-4EC1-B7BF-D95DE78A765C}" srcOrd="8" destOrd="0" presId="urn:microsoft.com/office/officeart/2008/layout/LinedList"/>
    <dgm:cxn modelId="{612CBF8D-9E95-4B52-AF3B-B50B9CF30135}" type="presParOf" srcId="{FCDB921E-29DC-4FBD-A753-2E719A52BE1A}" destId="{6839679A-2F81-4042-B508-0A18296546F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E9326F-FA1A-43E6-BD3B-1EE5875AA9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657F2D52-A55B-4BC8-B479-511F84208DC7}">
      <dgm:prSet phldrT="[Texto]"/>
      <dgm:spPr/>
      <dgm:t>
        <a:bodyPr/>
        <a:lstStyle/>
        <a:p>
          <a:r>
            <a:rPr lang="pt-BR" dirty="0" smtClean="0"/>
            <a:t>BLOQUEADORES DOS CANAIS DE CÁLCIO</a:t>
          </a:r>
          <a:endParaRPr lang="pt-BR" dirty="0"/>
        </a:p>
      </dgm:t>
    </dgm:pt>
    <dgm:pt modelId="{130332E7-7A34-4D47-91CB-A68368103178}" type="parTrans" cxnId="{C7362F51-BFE7-432A-AC7A-14D7D603BEF0}">
      <dgm:prSet/>
      <dgm:spPr/>
      <dgm:t>
        <a:bodyPr/>
        <a:lstStyle/>
        <a:p>
          <a:endParaRPr lang="pt-BR"/>
        </a:p>
      </dgm:t>
    </dgm:pt>
    <dgm:pt modelId="{107491EF-0965-42DD-93CE-4043DA3B77EC}" type="sibTrans" cxnId="{C7362F51-BFE7-432A-AC7A-14D7D603BEF0}">
      <dgm:prSet/>
      <dgm:spPr/>
      <dgm:t>
        <a:bodyPr/>
        <a:lstStyle/>
        <a:p>
          <a:endParaRPr lang="pt-BR"/>
        </a:p>
      </dgm:t>
    </dgm:pt>
    <dgm:pt modelId="{F8C684C5-11A9-4C64-BFD3-A8F0C1EC1367}">
      <dgm:prSet phldrT="[Texto]"/>
      <dgm:spPr/>
      <dgm:t>
        <a:bodyPr/>
        <a:lstStyle/>
        <a:p>
          <a:r>
            <a:rPr lang="pt-BR" dirty="0" err="1" smtClean="0"/>
            <a:t>Fenilalquilamina</a:t>
          </a:r>
          <a:r>
            <a:rPr lang="pt-BR" dirty="0" smtClean="0"/>
            <a:t>: </a:t>
          </a:r>
          <a:r>
            <a:rPr lang="pt-BR" dirty="0" err="1" smtClean="0"/>
            <a:t>Verapamil</a:t>
          </a:r>
          <a:r>
            <a:rPr lang="pt-BR" dirty="0" smtClean="0"/>
            <a:t>;</a:t>
          </a:r>
          <a:endParaRPr lang="pt-BR" dirty="0"/>
        </a:p>
      </dgm:t>
    </dgm:pt>
    <dgm:pt modelId="{5823834A-3A46-4F3A-8FCD-20C030927580}" type="parTrans" cxnId="{F77AD7ED-AC11-49C1-AF4F-4622FF8FFCAE}">
      <dgm:prSet/>
      <dgm:spPr/>
      <dgm:t>
        <a:bodyPr/>
        <a:lstStyle/>
        <a:p>
          <a:endParaRPr lang="pt-BR"/>
        </a:p>
      </dgm:t>
    </dgm:pt>
    <dgm:pt modelId="{18F86B5D-A453-4B87-90AD-AD72AD4A1BBB}" type="sibTrans" cxnId="{F77AD7ED-AC11-49C1-AF4F-4622FF8FFCAE}">
      <dgm:prSet/>
      <dgm:spPr/>
      <dgm:t>
        <a:bodyPr/>
        <a:lstStyle/>
        <a:p>
          <a:endParaRPr lang="pt-BR"/>
        </a:p>
      </dgm:t>
    </dgm:pt>
    <dgm:pt modelId="{7E3BAA5E-9C49-4610-8F34-A55427AB3271}">
      <dgm:prSet phldrT="[Texto]"/>
      <dgm:spPr/>
      <dgm:t>
        <a:bodyPr/>
        <a:lstStyle/>
        <a:p>
          <a:r>
            <a:rPr lang="pt-BR" dirty="0" err="1" smtClean="0"/>
            <a:t>Diidropiridinas</a:t>
          </a:r>
          <a:r>
            <a:rPr lang="pt-BR" dirty="0" smtClean="0"/>
            <a:t>: </a:t>
          </a:r>
          <a:r>
            <a:rPr lang="pt-BR" dirty="0" err="1" smtClean="0"/>
            <a:t>Nifedipina</a:t>
          </a:r>
          <a:r>
            <a:rPr lang="pt-BR" dirty="0" smtClean="0"/>
            <a:t> (</a:t>
          </a:r>
          <a:r>
            <a:rPr lang="pt-BR" dirty="0" err="1" smtClean="0"/>
            <a:t>Adalat</a:t>
          </a:r>
          <a:r>
            <a:rPr lang="pt-BR" dirty="0" smtClean="0"/>
            <a:t>®), </a:t>
          </a:r>
          <a:r>
            <a:rPr lang="pt-BR" dirty="0" err="1" smtClean="0"/>
            <a:t>Anlodipina</a:t>
          </a:r>
          <a:endParaRPr lang="pt-BR" dirty="0"/>
        </a:p>
      </dgm:t>
    </dgm:pt>
    <dgm:pt modelId="{7CB95F6F-D65C-430A-8CE4-07344D91059F}" type="parTrans" cxnId="{3B89EBAF-2895-455B-B68C-C3A3BF768E52}">
      <dgm:prSet/>
      <dgm:spPr/>
      <dgm:t>
        <a:bodyPr/>
        <a:lstStyle/>
        <a:p>
          <a:endParaRPr lang="pt-BR"/>
        </a:p>
      </dgm:t>
    </dgm:pt>
    <dgm:pt modelId="{B9887490-A928-4E53-8E0B-AD2C6D5EA986}" type="sibTrans" cxnId="{3B89EBAF-2895-455B-B68C-C3A3BF768E52}">
      <dgm:prSet/>
      <dgm:spPr/>
      <dgm:t>
        <a:bodyPr/>
        <a:lstStyle/>
        <a:p>
          <a:endParaRPr lang="pt-BR"/>
        </a:p>
      </dgm:t>
    </dgm:pt>
    <dgm:pt modelId="{21273A5F-2664-47DE-81A5-899904122549}">
      <dgm:prSet phldrT="[Texto]"/>
      <dgm:spPr/>
      <dgm:t>
        <a:bodyPr/>
        <a:lstStyle/>
        <a:p>
          <a:r>
            <a:rPr lang="pt-BR" dirty="0" err="1" smtClean="0"/>
            <a:t>Benzotiazepinas</a:t>
          </a:r>
          <a:r>
            <a:rPr lang="pt-BR" dirty="0" smtClean="0"/>
            <a:t> </a:t>
          </a:r>
          <a:r>
            <a:rPr lang="pt-BR" dirty="0" err="1" smtClean="0"/>
            <a:t>Diltiazem</a:t>
          </a:r>
          <a:endParaRPr lang="pt-BR" dirty="0"/>
        </a:p>
      </dgm:t>
    </dgm:pt>
    <dgm:pt modelId="{FC0D14F3-254D-4715-8F82-CC2840A3DBF9}" type="parTrans" cxnId="{CA4E8A4A-DCBA-44A8-88E3-C4931F16A373}">
      <dgm:prSet/>
      <dgm:spPr/>
      <dgm:t>
        <a:bodyPr/>
        <a:lstStyle/>
        <a:p>
          <a:endParaRPr lang="pt-BR"/>
        </a:p>
      </dgm:t>
    </dgm:pt>
    <dgm:pt modelId="{C3093C5B-D5E4-40ED-ACC9-80E25A3FE41F}" type="sibTrans" cxnId="{CA4E8A4A-DCBA-44A8-88E3-C4931F16A373}">
      <dgm:prSet/>
      <dgm:spPr/>
      <dgm:t>
        <a:bodyPr/>
        <a:lstStyle/>
        <a:p>
          <a:endParaRPr lang="pt-BR"/>
        </a:p>
      </dgm:t>
    </dgm:pt>
    <dgm:pt modelId="{F667616D-0141-41B3-957F-F2BF964DB520}" type="pres">
      <dgm:prSet presAssocID="{ADE9326F-FA1A-43E6-BD3B-1EE5875AA906}" presName="vert0" presStyleCnt="0">
        <dgm:presLayoutVars>
          <dgm:dir/>
          <dgm:animOne val="branch"/>
          <dgm:animLvl val="lvl"/>
        </dgm:presLayoutVars>
      </dgm:prSet>
      <dgm:spPr/>
      <dgm:t>
        <a:bodyPr/>
        <a:lstStyle/>
        <a:p>
          <a:endParaRPr lang="pt-BR"/>
        </a:p>
      </dgm:t>
    </dgm:pt>
    <dgm:pt modelId="{E7112910-ECE4-4F88-84FC-E7C58B9BDC9A}" type="pres">
      <dgm:prSet presAssocID="{657F2D52-A55B-4BC8-B479-511F84208DC7}" presName="thickLine" presStyleLbl="alignNode1" presStyleIdx="0" presStyleCnt="1"/>
      <dgm:spPr/>
    </dgm:pt>
    <dgm:pt modelId="{7F71A5CF-7BBD-4F8C-AFEC-340E138EA93C}" type="pres">
      <dgm:prSet presAssocID="{657F2D52-A55B-4BC8-B479-511F84208DC7}" presName="horz1" presStyleCnt="0"/>
      <dgm:spPr/>
    </dgm:pt>
    <dgm:pt modelId="{B98BD99D-78EC-4DF4-A6DB-75CEF4F90D20}" type="pres">
      <dgm:prSet presAssocID="{657F2D52-A55B-4BC8-B479-511F84208DC7}" presName="tx1" presStyleLbl="revTx" presStyleIdx="0" presStyleCnt="4" custScaleX="320593"/>
      <dgm:spPr/>
      <dgm:t>
        <a:bodyPr/>
        <a:lstStyle/>
        <a:p>
          <a:endParaRPr lang="pt-BR"/>
        </a:p>
      </dgm:t>
    </dgm:pt>
    <dgm:pt modelId="{1EF92D81-8C93-437E-A93C-EA843D22D74C}" type="pres">
      <dgm:prSet presAssocID="{657F2D52-A55B-4BC8-B479-511F84208DC7}" presName="vert1" presStyleCnt="0"/>
      <dgm:spPr/>
    </dgm:pt>
    <dgm:pt modelId="{A79724D6-ABBE-4DF9-B119-A6BE0D74012E}" type="pres">
      <dgm:prSet presAssocID="{F8C684C5-11A9-4C64-BFD3-A8F0C1EC1367}" presName="vertSpace2a" presStyleCnt="0"/>
      <dgm:spPr/>
    </dgm:pt>
    <dgm:pt modelId="{4C3F8A72-87F3-4DB0-A2E5-1BC07DE57036}" type="pres">
      <dgm:prSet presAssocID="{F8C684C5-11A9-4C64-BFD3-A8F0C1EC1367}" presName="horz2" presStyleCnt="0"/>
      <dgm:spPr/>
    </dgm:pt>
    <dgm:pt modelId="{06660625-9FD7-44F6-93AA-FB4749FFDC79}" type="pres">
      <dgm:prSet presAssocID="{F8C684C5-11A9-4C64-BFD3-A8F0C1EC1367}" presName="horzSpace2" presStyleCnt="0"/>
      <dgm:spPr/>
    </dgm:pt>
    <dgm:pt modelId="{CD4DEDAB-FCAA-44E2-8E7E-2C9A12A373C3}" type="pres">
      <dgm:prSet presAssocID="{F8C684C5-11A9-4C64-BFD3-A8F0C1EC1367}" presName="tx2" presStyleLbl="revTx" presStyleIdx="1" presStyleCnt="4"/>
      <dgm:spPr/>
      <dgm:t>
        <a:bodyPr/>
        <a:lstStyle/>
        <a:p>
          <a:endParaRPr lang="pt-BR"/>
        </a:p>
      </dgm:t>
    </dgm:pt>
    <dgm:pt modelId="{16D4B7F8-2F64-4802-8E99-8FCF2089E1E3}" type="pres">
      <dgm:prSet presAssocID="{F8C684C5-11A9-4C64-BFD3-A8F0C1EC1367}" presName="vert2" presStyleCnt="0"/>
      <dgm:spPr/>
    </dgm:pt>
    <dgm:pt modelId="{31ECF120-6DFC-4DE1-A901-7F8B57AFC492}" type="pres">
      <dgm:prSet presAssocID="{F8C684C5-11A9-4C64-BFD3-A8F0C1EC1367}" presName="thinLine2b" presStyleLbl="callout" presStyleIdx="0" presStyleCnt="3"/>
      <dgm:spPr/>
    </dgm:pt>
    <dgm:pt modelId="{20D2BB39-7AAE-4E6D-8693-1007FEE2B01B}" type="pres">
      <dgm:prSet presAssocID="{F8C684C5-11A9-4C64-BFD3-A8F0C1EC1367}" presName="vertSpace2b" presStyleCnt="0"/>
      <dgm:spPr/>
    </dgm:pt>
    <dgm:pt modelId="{8D2145C1-0AE3-43E2-852D-138B93D6967A}" type="pres">
      <dgm:prSet presAssocID="{7E3BAA5E-9C49-4610-8F34-A55427AB3271}" presName="horz2" presStyleCnt="0"/>
      <dgm:spPr/>
    </dgm:pt>
    <dgm:pt modelId="{69B23D14-1E25-4F4B-8CB8-FF9D5DC73B44}" type="pres">
      <dgm:prSet presAssocID="{7E3BAA5E-9C49-4610-8F34-A55427AB3271}" presName="horzSpace2" presStyleCnt="0"/>
      <dgm:spPr/>
    </dgm:pt>
    <dgm:pt modelId="{0CAF6C10-16FA-4CBE-AA1F-9332AA3A1406}" type="pres">
      <dgm:prSet presAssocID="{7E3BAA5E-9C49-4610-8F34-A55427AB3271}" presName="tx2" presStyleLbl="revTx" presStyleIdx="2" presStyleCnt="4"/>
      <dgm:spPr/>
      <dgm:t>
        <a:bodyPr/>
        <a:lstStyle/>
        <a:p>
          <a:endParaRPr lang="pt-BR"/>
        </a:p>
      </dgm:t>
    </dgm:pt>
    <dgm:pt modelId="{153DC5C1-432F-4D15-A9DC-1892B4285BF9}" type="pres">
      <dgm:prSet presAssocID="{7E3BAA5E-9C49-4610-8F34-A55427AB3271}" presName="vert2" presStyleCnt="0"/>
      <dgm:spPr/>
    </dgm:pt>
    <dgm:pt modelId="{F0248722-B2A1-4155-8F32-40634598B2F5}" type="pres">
      <dgm:prSet presAssocID="{7E3BAA5E-9C49-4610-8F34-A55427AB3271}" presName="thinLine2b" presStyleLbl="callout" presStyleIdx="1" presStyleCnt="3"/>
      <dgm:spPr/>
    </dgm:pt>
    <dgm:pt modelId="{3F697F4B-9164-43DE-B0F8-A5839AE81CF7}" type="pres">
      <dgm:prSet presAssocID="{7E3BAA5E-9C49-4610-8F34-A55427AB3271}" presName="vertSpace2b" presStyleCnt="0"/>
      <dgm:spPr/>
    </dgm:pt>
    <dgm:pt modelId="{D0424245-CFF1-47F5-B6F7-7FB98C7CEA29}" type="pres">
      <dgm:prSet presAssocID="{21273A5F-2664-47DE-81A5-899904122549}" presName="horz2" presStyleCnt="0"/>
      <dgm:spPr/>
    </dgm:pt>
    <dgm:pt modelId="{DD30B90E-8B50-4603-9234-2833CDFA7446}" type="pres">
      <dgm:prSet presAssocID="{21273A5F-2664-47DE-81A5-899904122549}" presName="horzSpace2" presStyleCnt="0"/>
      <dgm:spPr/>
    </dgm:pt>
    <dgm:pt modelId="{CEB93345-D5A1-4421-8CEF-879457092505}" type="pres">
      <dgm:prSet presAssocID="{21273A5F-2664-47DE-81A5-899904122549}" presName="tx2" presStyleLbl="revTx" presStyleIdx="3" presStyleCnt="4" custScaleX="79714" custScaleY="51687"/>
      <dgm:spPr/>
      <dgm:t>
        <a:bodyPr/>
        <a:lstStyle/>
        <a:p>
          <a:endParaRPr lang="pt-BR"/>
        </a:p>
      </dgm:t>
    </dgm:pt>
    <dgm:pt modelId="{20C0557F-28A6-478A-A54E-DFC65CB49CA4}" type="pres">
      <dgm:prSet presAssocID="{21273A5F-2664-47DE-81A5-899904122549}" presName="vert2" presStyleCnt="0"/>
      <dgm:spPr/>
    </dgm:pt>
    <dgm:pt modelId="{2ADD0773-B6F8-4B4B-BE1C-2E4351F450C6}" type="pres">
      <dgm:prSet presAssocID="{21273A5F-2664-47DE-81A5-899904122549}" presName="thinLine2b" presStyleLbl="callout" presStyleIdx="2" presStyleCnt="3"/>
      <dgm:spPr/>
    </dgm:pt>
    <dgm:pt modelId="{A429BDED-BF91-48C4-BFA1-C8E7DE02383C}" type="pres">
      <dgm:prSet presAssocID="{21273A5F-2664-47DE-81A5-899904122549}" presName="vertSpace2b" presStyleCnt="0"/>
      <dgm:spPr/>
    </dgm:pt>
  </dgm:ptLst>
  <dgm:cxnLst>
    <dgm:cxn modelId="{EB7BE558-CDDB-4CD1-A746-71B34E64700A}" type="presOf" srcId="{657F2D52-A55B-4BC8-B479-511F84208DC7}" destId="{B98BD99D-78EC-4DF4-A6DB-75CEF4F90D20}" srcOrd="0" destOrd="0" presId="urn:microsoft.com/office/officeart/2008/layout/LinedList"/>
    <dgm:cxn modelId="{94988027-D511-4AAB-934E-CE5F6317B0BB}" type="presOf" srcId="{ADE9326F-FA1A-43E6-BD3B-1EE5875AA906}" destId="{F667616D-0141-41B3-957F-F2BF964DB520}" srcOrd="0" destOrd="0" presId="urn:microsoft.com/office/officeart/2008/layout/LinedList"/>
    <dgm:cxn modelId="{98ACECCF-434D-43AC-BEE4-DA7704E6B148}" type="presOf" srcId="{7E3BAA5E-9C49-4610-8F34-A55427AB3271}" destId="{0CAF6C10-16FA-4CBE-AA1F-9332AA3A1406}" srcOrd="0" destOrd="0" presId="urn:microsoft.com/office/officeart/2008/layout/LinedList"/>
    <dgm:cxn modelId="{C7362F51-BFE7-432A-AC7A-14D7D603BEF0}" srcId="{ADE9326F-FA1A-43E6-BD3B-1EE5875AA906}" destId="{657F2D52-A55B-4BC8-B479-511F84208DC7}" srcOrd="0" destOrd="0" parTransId="{130332E7-7A34-4D47-91CB-A68368103178}" sibTransId="{107491EF-0965-42DD-93CE-4043DA3B77EC}"/>
    <dgm:cxn modelId="{C40F8ABA-10DB-444B-A8CD-7F06467D12C8}" type="presOf" srcId="{21273A5F-2664-47DE-81A5-899904122549}" destId="{CEB93345-D5A1-4421-8CEF-879457092505}" srcOrd="0" destOrd="0" presId="urn:microsoft.com/office/officeart/2008/layout/LinedList"/>
    <dgm:cxn modelId="{3B89EBAF-2895-455B-B68C-C3A3BF768E52}" srcId="{657F2D52-A55B-4BC8-B479-511F84208DC7}" destId="{7E3BAA5E-9C49-4610-8F34-A55427AB3271}" srcOrd="1" destOrd="0" parTransId="{7CB95F6F-D65C-430A-8CE4-07344D91059F}" sibTransId="{B9887490-A928-4E53-8E0B-AD2C6D5EA986}"/>
    <dgm:cxn modelId="{F77AD7ED-AC11-49C1-AF4F-4622FF8FFCAE}" srcId="{657F2D52-A55B-4BC8-B479-511F84208DC7}" destId="{F8C684C5-11A9-4C64-BFD3-A8F0C1EC1367}" srcOrd="0" destOrd="0" parTransId="{5823834A-3A46-4F3A-8FCD-20C030927580}" sibTransId="{18F86B5D-A453-4B87-90AD-AD72AD4A1BBB}"/>
    <dgm:cxn modelId="{CA4E8A4A-DCBA-44A8-88E3-C4931F16A373}" srcId="{657F2D52-A55B-4BC8-B479-511F84208DC7}" destId="{21273A5F-2664-47DE-81A5-899904122549}" srcOrd="2" destOrd="0" parTransId="{FC0D14F3-254D-4715-8F82-CC2840A3DBF9}" sibTransId="{C3093C5B-D5E4-40ED-ACC9-80E25A3FE41F}"/>
    <dgm:cxn modelId="{C09965DE-BC7C-43AA-882C-311A8C1DF100}" type="presOf" srcId="{F8C684C5-11A9-4C64-BFD3-A8F0C1EC1367}" destId="{CD4DEDAB-FCAA-44E2-8E7E-2C9A12A373C3}" srcOrd="0" destOrd="0" presId="urn:microsoft.com/office/officeart/2008/layout/LinedList"/>
    <dgm:cxn modelId="{15E6F87A-7F87-4A6C-B1EF-7AB7EA0AF312}" type="presParOf" srcId="{F667616D-0141-41B3-957F-F2BF964DB520}" destId="{E7112910-ECE4-4F88-84FC-E7C58B9BDC9A}" srcOrd="0" destOrd="0" presId="urn:microsoft.com/office/officeart/2008/layout/LinedList"/>
    <dgm:cxn modelId="{D3F2E099-8259-4819-B322-02F8B3EA7CC9}" type="presParOf" srcId="{F667616D-0141-41B3-957F-F2BF964DB520}" destId="{7F71A5CF-7BBD-4F8C-AFEC-340E138EA93C}" srcOrd="1" destOrd="0" presId="urn:microsoft.com/office/officeart/2008/layout/LinedList"/>
    <dgm:cxn modelId="{447DAAB2-5B18-4312-8A46-3DCDA636D2EE}" type="presParOf" srcId="{7F71A5CF-7BBD-4F8C-AFEC-340E138EA93C}" destId="{B98BD99D-78EC-4DF4-A6DB-75CEF4F90D20}" srcOrd="0" destOrd="0" presId="urn:microsoft.com/office/officeart/2008/layout/LinedList"/>
    <dgm:cxn modelId="{87B6E637-373E-44B5-9145-AABA655F939D}" type="presParOf" srcId="{7F71A5CF-7BBD-4F8C-AFEC-340E138EA93C}" destId="{1EF92D81-8C93-437E-A93C-EA843D22D74C}" srcOrd="1" destOrd="0" presId="urn:microsoft.com/office/officeart/2008/layout/LinedList"/>
    <dgm:cxn modelId="{DE073B4A-9E26-4F2E-95BF-090DCA67736A}" type="presParOf" srcId="{1EF92D81-8C93-437E-A93C-EA843D22D74C}" destId="{A79724D6-ABBE-4DF9-B119-A6BE0D74012E}" srcOrd="0" destOrd="0" presId="urn:microsoft.com/office/officeart/2008/layout/LinedList"/>
    <dgm:cxn modelId="{140E47A1-86BA-42DB-99B5-BDC476B87322}" type="presParOf" srcId="{1EF92D81-8C93-437E-A93C-EA843D22D74C}" destId="{4C3F8A72-87F3-4DB0-A2E5-1BC07DE57036}" srcOrd="1" destOrd="0" presId="urn:microsoft.com/office/officeart/2008/layout/LinedList"/>
    <dgm:cxn modelId="{AECC1448-8557-42B8-AB9F-B020B2D54606}" type="presParOf" srcId="{4C3F8A72-87F3-4DB0-A2E5-1BC07DE57036}" destId="{06660625-9FD7-44F6-93AA-FB4749FFDC79}" srcOrd="0" destOrd="0" presId="urn:microsoft.com/office/officeart/2008/layout/LinedList"/>
    <dgm:cxn modelId="{469CD905-40F8-4A24-B3A1-8242E6B66D74}" type="presParOf" srcId="{4C3F8A72-87F3-4DB0-A2E5-1BC07DE57036}" destId="{CD4DEDAB-FCAA-44E2-8E7E-2C9A12A373C3}" srcOrd="1" destOrd="0" presId="urn:microsoft.com/office/officeart/2008/layout/LinedList"/>
    <dgm:cxn modelId="{B6C3EEDE-F1CE-410F-8ED5-CC983CCDE16F}" type="presParOf" srcId="{4C3F8A72-87F3-4DB0-A2E5-1BC07DE57036}" destId="{16D4B7F8-2F64-4802-8E99-8FCF2089E1E3}" srcOrd="2" destOrd="0" presId="urn:microsoft.com/office/officeart/2008/layout/LinedList"/>
    <dgm:cxn modelId="{94346C30-C914-472D-A548-F73CD6030030}" type="presParOf" srcId="{1EF92D81-8C93-437E-A93C-EA843D22D74C}" destId="{31ECF120-6DFC-4DE1-A901-7F8B57AFC492}" srcOrd="2" destOrd="0" presId="urn:microsoft.com/office/officeart/2008/layout/LinedList"/>
    <dgm:cxn modelId="{1683C0E8-93CC-4444-A336-39615A6622E8}" type="presParOf" srcId="{1EF92D81-8C93-437E-A93C-EA843D22D74C}" destId="{20D2BB39-7AAE-4E6D-8693-1007FEE2B01B}" srcOrd="3" destOrd="0" presId="urn:microsoft.com/office/officeart/2008/layout/LinedList"/>
    <dgm:cxn modelId="{7A7763DE-E867-4BE8-8FEB-BD1BB7AEA738}" type="presParOf" srcId="{1EF92D81-8C93-437E-A93C-EA843D22D74C}" destId="{8D2145C1-0AE3-43E2-852D-138B93D6967A}" srcOrd="4" destOrd="0" presId="urn:microsoft.com/office/officeart/2008/layout/LinedList"/>
    <dgm:cxn modelId="{1CBCCF6E-25ED-4621-B739-59F2D9E1A346}" type="presParOf" srcId="{8D2145C1-0AE3-43E2-852D-138B93D6967A}" destId="{69B23D14-1E25-4F4B-8CB8-FF9D5DC73B44}" srcOrd="0" destOrd="0" presId="urn:microsoft.com/office/officeart/2008/layout/LinedList"/>
    <dgm:cxn modelId="{9A927B63-6325-4735-9FAC-8BE69186A837}" type="presParOf" srcId="{8D2145C1-0AE3-43E2-852D-138B93D6967A}" destId="{0CAF6C10-16FA-4CBE-AA1F-9332AA3A1406}" srcOrd="1" destOrd="0" presId="urn:microsoft.com/office/officeart/2008/layout/LinedList"/>
    <dgm:cxn modelId="{E4D1D837-2BB0-455A-A486-03FBB5C159DD}" type="presParOf" srcId="{8D2145C1-0AE3-43E2-852D-138B93D6967A}" destId="{153DC5C1-432F-4D15-A9DC-1892B4285BF9}" srcOrd="2" destOrd="0" presId="urn:microsoft.com/office/officeart/2008/layout/LinedList"/>
    <dgm:cxn modelId="{6CF39005-C326-43E0-A9E4-D77A03118F17}" type="presParOf" srcId="{1EF92D81-8C93-437E-A93C-EA843D22D74C}" destId="{F0248722-B2A1-4155-8F32-40634598B2F5}" srcOrd="5" destOrd="0" presId="urn:microsoft.com/office/officeart/2008/layout/LinedList"/>
    <dgm:cxn modelId="{307E083C-283F-4971-AFDA-5464D79ED1EB}" type="presParOf" srcId="{1EF92D81-8C93-437E-A93C-EA843D22D74C}" destId="{3F697F4B-9164-43DE-B0F8-A5839AE81CF7}" srcOrd="6" destOrd="0" presId="urn:microsoft.com/office/officeart/2008/layout/LinedList"/>
    <dgm:cxn modelId="{8D8464C4-7923-4CB3-A997-CAEAC4ECB095}" type="presParOf" srcId="{1EF92D81-8C93-437E-A93C-EA843D22D74C}" destId="{D0424245-CFF1-47F5-B6F7-7FB98C7CEA29}" srcOrd="7" destOrd="0" presId="urn:microsoft.com/office/officeart/2008/layout/LinedList"/>
    <dgm:cxn modelId="{E9A34DCC-3FCE-461C-97A3-6F5264CB99AC}" type="presParOf" srcId="{D0424245-CFF1-47F5-B6F7-7FB98C7CEA29}" destId="{DD30B90E-8B50-4603-9234-2833CDFA7446}" srcOrd="0" destOrd="0" presId="urn:microsoft.com/office/officeart/2008/layout/LinedList"/>
    <dgm:cxn modelId="{49D280A2-264A-42EC-97A6-CC59EF629DA8}" type="presParOf" srcId="{D0424245-CFF1-47F5-B6F7-7FB98C7CEA29}" destId="{CEB93345-D5A1-4421-8CEF-879457092505}" srcOrd="1" destOrd="0" presId="urn:microsoft.com/office/officeart/2008/layout/LinedList"/>
    <dgm:cxn modelId="{60ECDCE7-7559-4C32-BA32-395F3178BD86}" type="presParOf" srcId="{D0424245-CFF1-47F5-B6F7-7FB98C7CEA29}" destId="{20C0557F-28A6-478A-A54E-DFC65CB49CA4}" srcOrd="2" destOrd="0" presId="urn:microsoft.com/office/officeart/2008/layout/LinedList"/>
    <dgm:cxn modelId="{077607BD-EE9C-4081-93CC-8E2E6BB7A942}" type="presParOf" srcId="{1EF92D81-8C93-437E-A93C-EA843D22D74C}" destId="{2ADD0773-B6F8-4B4B-BE1C-2E4351F450C6}" srcOrd="8" destOrd="0" presId="urn:microsoft.com/office/officeart/2008/layout/LinedList"/>
    <dgm:cxn modelId="{73B03D4E-8895-4982-87B8-44F751C20CAE}" type="presParOf" srcId="{1EF92D81-8C93-437E-A93C-EA843D22D74C}" destId="{A429BDED-BF91-48C4-BFA1-C8E7DE02383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DBC5CA-D2A2-419E-B050-8AF9CF0F465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t-BR"/>
        </a:p>
      </dgm:t>
    </dgm:pt>
    <dgm:pt modelId="{6D4287DF-5344-4F5B-B33F-7F20C75E5FCA}">
      <dgm:prSet phldrT="[Texto]"/>
      <dgm:spPr/>
      <dgm:t>
        <a:bodyPr/>
        <a:lstStyle/>
        <a:p>
          <a:r>
            <a:rPr lang="pt-BR" dirty="0" smtClean="0"/>
            <a:t>Captopril, </a:t>
          </a:r>
          <a:r>
            <a:rPr lang="pt-BR" dirty="0" err="1" smtClean="0"/>
            <a:t>Enalapril</a:t>
          </a:r>
          <a:r>
            <a:rPr lang="pt-BR" dirty="0" smtClean="0"/>
            <a:t>, </a:t>
          </a:r>
          <a:r>
            <a:rPr lang="pt-BR" dirty="0" err="1" smtClean="0"/>
            <a:t>Benazepril</a:t>
          </a:r>
          <a:r>
            <a:rPr lang="pt-BR" dirty="0" smtClean="0"/>
            <a:t>, </a:t>
          </a:r>
          <a:r>
            <a:rPr lang="pt-BR" dirty="0" err="1" smtClean="0"/>
            <a:t>Perindopril</a:t>
          </a:r>
          <a:r>
            <a:rPr lang="pt-BR" dirty="0" smtClean="0"/>
            <a:t>, </a:t>
          </a:r>
          <a:r>
            <a:rPr lang="pt-BR" dirty="0" err="1" smtClean="0"/>
            <a:t>Ramipril</a:t>
          </a:r>
          <a:r>
            <a:rPr lang="pt-BR" dirty="0" smtClean="0"/>
            <a:t>, </a:t>
          </a:r>
          <a:r>
            <a:rPr lang="pt-BR" dirty="0" err="1" smtClean="0"/>
            <a:t>Benazepril</a:t>
          </a:r>
          <a:endParaRPr lang="pt-BR" dirty="0"/>
        </a:p>
      </dgm:t>
    </dgm:pt>
    <dgm:pt modelId="{A232EF2B-45C7-4433-A11C-D18846880F13}" type="parTrans" cxnId="{BB097108-FC00-437B-958A-3DC6C31FAB7E}">
      <dgm:prSet/>
      <dgm:spPr/>
      <dgm:t>
        <a:bodyPr/>
        <a:lstStyle/>
        <a:p>
          <a:endParaRPr lang="pt-BR"/>
        </a:p>
      </dgm:t>
    </dgm:pt>
    <dgm:pt modelId="{06160501-5475-4DA9-A5DC-3C7329B069FD}" type="sibTrans" cxnId="{BB097108-FC00-437B-958A-3DC6C31FAB7E}">
      <dgm:prSet/>
      <dgm:spPr/>
      <dgm:t>
        <a:bodyPr/>
        <a:lstStyle/>
        <a:p>
          <a:endParaRPr lang="pt-BR"/>
        </a:p>
      </dgm:t>
    </dgm:pt>
    <dgm:pt modelId="{D365813E-2E98-44CB-ABF7-ADDBC11E9F87}">
      <dgm:prSet phldrT="[Texto]"/>
      <dgm:spPr/>
      <dgm:t>
        <a:bodyPr/>
        <a:lstStyle/>
        <a:p>
          <a:r>
            <a:rPr lang="pt-BR" dirty="0" smtClean="0"/>
            <a:t>EA: </a:t>
          </a:r>
          <a:r>
            <a:rPr lang="pt-BR" dirty="0" err="1" smtClean="0"/>
            <a:t>Angioedema</a:t>
          </a:r>
          <a:r>
            <a:rPr lang="pt-BR" dirty="0" smtClean="0"/>
            <a:t> (mais </a:t>
          </a:r>
          <a:r>
            <a:rPr lang="pt-BR" dirty="0" err="1" smtClean="0"/>
            <a:t>freqüente</a:t>
          </a:r>
          <a:r>
            <a:rPr lang="pt-BR" dirty="0" smtClean="0"/>
            <a:t> em pacientes negros), </a:t>
          </a:r>
          <a:r>
            <a:rPr lang="pt-BR" dirty="0" err="1" smtClean="0"/>
            <a:t>agranulocitose</a:t>
          </a:r>
          <a:r>
            <a:rPr lang="pt-BR" dirty="0" smtClean="0"/>
            <a:t>, </a:t>
          </a:r>
          <a:r>
            <a:rPr lang="pt-BR" dirty="0" err="1" smtClean="0"/>
            <a:t>neutropenia</a:t>
          </a:r>
          <a:r>
            <a:rPr lang="pt-BR" dirty="0" smtClean="0"/>
            <a:t>, Tosse, edema, hipotensão, exantema, </a:t>
          </a:r>
          <a:r>
            <a:rPr lang="pt-BR" dirty="0" err="1" smtClean="0"/>
            <a:t>ginecomastia</a:t>
          </a:r>
          <a:r>
            <a:rPr lang="pt-BR" dirty="0" smtClean="0"/>
            <a:t>, </a:t>
          </a:r>
          <a:r>
            <a:rPr lang="pt-BR" dirty="0" err="1" smtClean="0"/>
            <a:t>hipercalemia</a:t>
          </a:r>
          <a:r>
            <a:rPr lang="pt-BR" dirty="0" smtClean="0"/>
            <a:t>, </a:t>
          </a:r>
          <a:r>
            <a:rPr lang="pt-BR" dirty="0" err="1" smtClean="0"/>
            <a:t>proteinúria</a:t>
          </a:r>
          <a:endParaRPr lang="pt-BR" dirty="0"/>
        </a:p>
      </dgm:t>
    </dgm:pt>
    <dgm:pt modelId="{8894976F-D483-42CB-B34C-B90D16188E99}" type="parTrans" cxnId="{341BCDFA-E7BC-4927-9B18-742312187787}">
      <dgm:prSet/>
      <dgm:spPr/>
      <dgm:t>
        <a:bodyPr/>
        <a:lstStyle/>
        <a:p>
          <a:endParaRPr lang="pt-BR"/>
        </a:p>
      </dgm:t>
    </dgm:pt>
    <dgm:pt modelId="{893A1263-09E1-4172-94F3-64FFE3B06DB3}" type="sibTrans" cxnId="{341BCDFA-E7BC-4927-9B18-742312187787}">
      <dgm:prSet/>
      <dgm:spPr/>
      <dgm:t>
        <a:bodyPr/>
        <a:lstStyle/>
        <a:p>
          <a:endParaRPr lang="pt-BR"/>
        </a:p>
      </dgm:t>
    </dgm:pt>
    <dgm:pt modelId="{5C928E75-6755-4FD9-BFF0-3E70231DA2A7}">
      <dgm:prSet phldrT="[Texto]"/>
      <dgm:spPr/>
      <dgm:t>
        <a:bodyPr/>
        <a:lstStyle/>
        <a:p>
          <a:r>
            <a:rPr lang="pt-BR" dirty="0" smtClean="0"/>
            <a:t>CI: História de </a:t>
          </a:r>
          <a:r>
            <a:rPr lang="pt-BR" dirty="0" err="1" smtClean="0"/>
            <a:t>angioedema</a:t>
          </a:r>
          <a:r>
            <a:rPr lang="pt-BR" dirty="0" smtClean="0"/>
            <a:t>,</a:t>
          </a:r>
        </a:p>
        <a:p>
          <a:r>
            <a:rPr lang="pt-BR" dirty="0" smtClean="0"/>
            <a:t>Estenose bilateral da artéria renal, Insuficiência renal, </a:t>
          </a:r>
        </a:p>
        <a:p>
          <a:r>
            <a:rPr lang="pt-BR" dirty="0" smtClean="0"/>
            <a:t>Gravidez</a:t>
          </a:r>
          <a:endParaRPr lang="pt-BR" dirty="0"/>
        </a:p>
      </dgm:t>
    </dgm:pt>
    <dgm:pt modelId="{AB318D00-B057-460E-B7BE-841AD7249D8E}" type="parTrans" cxnId="{13E0B6DC-96A9-40BB-BAEB-FF30829CC05D}">
      <dgm:prSet/>
      <dgm:spPr/>
      <dgm:t>
        <a:bodyPr/>
        <a:lstStyle/>
        <a:p>
          <a:endParaRPr lang="pt-BR"/>
        </a:p>
      </dgm:t>
    </dgm:pt>
    <dgm:pt modelId="{C3461D66-12F9-421C-8F2E-96DD2ADEC058}" type="sibTrans" cxnId="{13E0B6DC-96A9-40BB-BAEB-FF30829CC05D}">
      <dgm:prSet/>
      <dgm:spPr/>
      <dgm:t>
        <a:bodyPr/>
        <a:lstStyle/>
        <a:p>
          <a:endParaRPr lang="pt-BR"/>
        </a:p>
      </dgm:t>
    </dgm:pt>
    <dgm:pt modelId="{92FF863E-A8D3-492C-980A-0E63CE6FBD9E}" type="pres">
      <dgm:prSet presAssocID="{46DBC5CA-D2A2-419E-B050-8AF9CF0F465C}" presName="composite" presStyleCnt="0">
        <dgm:presLayoutVars>
          <dgm:chMax val="1"/>
          <dgm:dir/>
          <dgm:resizeHandles val="exact"/>
        </dgm:presLayoutVars>
      </dgm:prSet>
      <dgm:spPr/>
      <dgm:t>
        <a:bodyPr/>
        <a:lstStyle/>
        <a:p>
          <a:endParaRPr lang="pt-BR"/>
        </a:p>
      </dgm:t>
    </dgm:pt>
    <dgm:pt modelId="{7D246BBC-C275-4E06-8FE4-F39C8EB79AFA}" type="pres">
      <dgm:prSet presAssocID="{6D4287DF-5344-4F5B-B33F-7F20C75E5FCA}" presName="roof" presStyleLbl="dkBgShp" presStyleIdx="0" presStyleCnt="2"/>
      <dgm:spPr/>
      <dgm:t>
        <a:bodyPr/>
        <a:lstStyle/>
        <a:p>
          <a:endParaRPr lang="pt-BR"/>
        </a:p>
      </dgm:t>
    </dgm:pt>
    <dgm:pt modelId="{251F5C9F-7DFE-4735-93B8-BE5EDD7E644B}" type="pres">
      <dgm:prSet presAssocID="{6D4287DF-5344-4F5B-B33F-7F20C75E5FCA}" presName="pillars" presStyleCnt="0"/>
      <dgm:spPr/>
    </dgm:pt>
    <dgm:pt modelId="{92F6245A-4CD6-4B3D-93F0-C5CCD2C6A5CB}" type="pres">
      <dgm:prSet presAssocID="{6D4287DF-5344-4F5B-B33F-7F20C75E5FCA}" presName="pillar1" presStyleLbl="node1" presStyleIdx="0" presStyleCnt="2">
        <dgm:presLayoutVars>
          <dgm:bulletEnabled val="1"/>
        </dgm:presLayoutVars>
      </dgm:prSet>
      <dgm:spPr/>
      <dgm:t>
        <a:bodyPr/>
        <a:lstStyle/>
        <a:p>
          <a:endParaRPr lang="pt-BR"/>
        </a:p>
      </dgm:t>
    </dgm:pt>
    <dgm:pt modelId="{BCE084DE-F23F-4E59-9EFE-C0A2BFB3C7B1}" type="pres">
      <dgm:prSet presAssocID="{5C928E75-6755-4FD9-BFF0-3E70231DA2A7}" presName="pillarX" presStyleLbl="node1" presStyleIdx="1" presStyleCnt="2">
        <dgm:presLayoutVars>
          <dgm:bulletEnabled val="1"/>
        </dgm:presLayoutVars>
      </dgm:prSet>
      <dgm:spPr/>
      <dgm:t>
        <a:bodyPr/>
        <a:lstStyle/>
        <a:p>
          <a:endParaRPr lang="pt-BR"/>
        </a:p>
      </dgm:t>
    </dgm:pt>
    <dgm:pt modelId="{DF985D1D-D2C0-4C92-BA4C-8AE7D0E370F0}" type="pres">
      <dgm:prSet presAssocID="{6D4287DF-5344-4F5B-B33F-7F20C75E5FCA}" presName="base" presStyleLbl="dkBgShp" presStyleIdx="1" presStyleCnt="2"/>
      <dgm:spPr/>
    </dgm:pt>
  </dgm:ptLst>
  <dgm:cxnLst>
    <dgm:cxn modelId="{7CA51916-C6A7-4282-868C-709780017B37}" type="presOf" srcId="{6D4287DF-5344-4F5B-B33F-7F20C75E5FCA}" destId="{7D246BBC-C275-4E06-8FE4-F39C8EB79AFA}" srcOrd="0" destOrd="0" presId="urn:microsoft.com/office/officeart/2005/8/layout/hList3"/>
    <dgm:cxn modelId="{341BCDFA-E7BC-4927-9B18-742312187787}" srcId="{6D4287DF-5344-4F5B-B33F-7F20C75E5FCA}" destId="{D365813E-2E98-44CB-ABF7-ADDBC11E9F87}" srcOrd="0" destOrd="0" parTransId="{8894976F-D483-42CB-B34C-B90D16188E99}" sibTransId="{893A1263-09E1-4172-94F3-64FFE3B06DB3}"/>
    <dgm:cxn modelId="{13E0B6DC-96A9-40BB-BAEB-FF30829CC05D}" srcId="{6D4287DF-5344-4F5B-B33F-7F20C75E5FCA}" destId="{5C928E75-6755-4FD9-BFF0-3E70231DA2A7}" srcOrd="1" destOrd="0" parTransId="{AB318D00-B057-460E-B7BE-841AD7249D8E}" sibTransId="{C3461D66-12F9-421C-8F2E-96DD2ADEC058}"/>
    <dgm:cxn modelId="{BB097108-FC00-437B-958A-3DC6C31FAB7E}" srcId="{46DBC5CA-D2A2-419E-B050-8AF9CF0F465C}" destId="{6D4287DF-5344-4F5B-B33F-7F20C75E5FCA}" srcOrd="0" destOrd="0" parTransId="{A232EF2B-45C7-4433-A11C-D18846880F13}" sibTransId="{06160501-5475-4DA9-A5DC-3C7329B069FD}"/>
    <dgm:cxn modelId="{31AB3030-F0B1-497D-AE37-F37FE1731883}" type="presOf" srcId="{46DBC5CA-D2A2-419E-B050-8AF9CF0F465C}" destId="{92FF863E-A8D3-492C-980A-0E63CE6FBD9E}" srcOrd="0" destOrd="0" presId="urn:microsoft.com/office/officeart/2005/8/layout/hList3"/>
    <dgm:cxn modelId="{F0A99A38-72B9-4303-83B1-FD4C386DBF87}" type="presOf" srcId="{5C928E75-6755-4FD9-BFF0-3E70231DA2A7}" destId="{BCE084DE-F23F-4E59-9EFE-C0A2BFB3C7B1}" srcOrd="0" destOrd="0" presId="urn:microsoft.com/office/officeart/2005/8/layout/hList3"/>
    <dgm:cxn modelId="{9E81D0F9-8C48-4A24-B50B-4DD3E4789D8E}" type="presOf" srcId="{D365813E-2E98-44CB-ABF7-ADDBC11E9F87}" destId="{92F6245A-4CD6-4B3D-93F0-C5CCD2C6A5CB}" srcOrd="0" destOrd="0" presId="urn:microsoft.com/office/officeart/2005/8/layout/hList3"/>
    <dgm:cxn modelId="{14E84DD3-1ED4-46F4-8333-5A769F89BBE5}" type="presParOf" srcId="{92FF863E-A8D3-492C-980A-0E63CE6FBD9E}" destId="{7D246BBC-C275-4E06-8FE4-F39C8EB79AFA}" srcOrd="0" destOrd="0" presId="urn:microsoft.com/office/officeart/2005/8/layout/hList3"/>
    <dgm:cxn modelId="{43DA0E2A-1EB4-4F7A-AB0F-8390544C7FBD}" type="presParOf" srcId="{92FF863E-A8D3-492C-980A-0E63CE6FBD9E}" destId="{251F5C9F-7DFE-4735-93B8-BE5EDD7E644B}" srcOrd="1" destOrd="0" presId="urn:microsoft.com/office/officeart/2005/8/layout/hList3"/>
    <dgm:cxn modelId="{A33E3326-1696-414B-AF95-16C04E701500}" type="presParOf" srcId="{251F5C9F-7DFE-4735-93B8-BE5EDD7E644B}" destId="{92F6245A-4CD6-4B3D-93F0-C5CCD2C6A5CB}" srcOrd="0" destOrd="0" presId="urn:microsoft.com/office/officeart/2005/8/layout/hList3"/>
    <dgm:cxn modelId="{BE23E647-844F-42D4-BAC6-CE76EC7D4429}" type="presParOf" srcId="{251F5C9F-7DFE-4735-93B8-BE5EDD7E644B}" destId="{BCE084DE-F23F-4E59-9EFE-C0A2BFB3C7B1}" srcOrd="1" destOrd="0" presId="urn:microsoft.com/office/officeart/2005/8/layout/hList3"/>
    <dgm:cxn modelId="{E07CDE1F-7CB8-4188-A05B-467CF43F1851}" type="presParOf" srcId="{92FF863E-A8D3-492C-980A-0E63CE6FBD9E}" destId="{DF985D1D-D2C0-4C92-BA4C-8AE7D0E370F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ACAA69-892D-4ED8-B99F-3AC8B71475A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82918F5A-BDAA-42F5-BC62-CA52610B0175}">
      <dgm:prSet phldrT="[Texto]"/>
      <dgm:spPr/>
      <dgm:t>
        <a:bodyPr/>
        <a:lstStyle/>
        <a:p>
          <a:r>
            <a:rPr lang="pt-BR" dirty="0" smtClean="0"/>
            <a:t>Antagonistas ATII</a:t>
          </a:r>
          <a:endParaRPr lang="pt-BR" dirty="0"/>
        </a:p>
      </dgm:t>
    </dgm:pt>
    <dgm:pt modelId="{9D7BB0F6-3C49-46D2-BCD1-71457743440C}" type="parTrans" cxnId="{92325D6A-69F2-4DCD-95F8-F27EBA5347A5}">
      <dgm:prSet/>
      <dgm:spPr/>
      <dgm:t>
        <a:bodyPr/>
        <a:lstStyle/>
        <a:p>
          <a:endParaRPr lang="pt-BR"/>
        </a:p>
      </dgm:t>
    </dgm:pt>
    <dgm:pt modelId="{26FBC5B0-34FE-4D01-B4A4-09702F1E8D69}" type="sibTrans" cxnId="{92325D6A-69F2-4DCD-95F8-F27EBA5347A5}">
      <dgm:prSet/>
      <dgm:spPr/>
      <dgm:t>
        <a:bodyPr/>
        <a:lstStyle/>
        <a:p>
          <a:endParaRPr lang="pt-BR"/>
        </a:p>
      </dgm:t>
    </dgm:pt>
    <dgm:pt modelId="{09D613F9-4F9B-4D08-A71B-7E12D4767C17}">
      <dgm:prSet phldrT="[Texto]"/>
      <dgm:spPr/>
      <dgm:t>
        <a:bodyPr/>
        <a:lstStyle/>
        <a:p>
          <a:r>
            <a:rPr lang="pt-BR" dirty="0" smtClean="0"/>
            <a:t>EA</a:t>
          </a:r>
          <a:endParaRPr lang="pt-BR" dirty="0"/>
        </a:p>
      </dgm:t>
    </dgm:pt>
    <dgm:pt modelId="{DE63873D-A5F5-4841-B455-45E185EA2D2E}" type="parTrans" cxnId="{C7F44B76-48E4-49DA-A591-D7FE805B43B4}">
      <dgm:prSet/>
      <dgm:spPr/>
      <dgm:t>
        <a:bodyPr/>
        <a:lstStyle/>
        <a:p>
          <a:endParaRPr lang="pt-BR"/>
        </a:p>
      </dgm:t>
    </dgm:pt>
    <dgm:pt modelId="{C7AC4500-62B7-4A66-B5F3-35F527DE6F4C}" type="sibTrans" cxnId="{C7F44B76-48E4-49DA-A591-D7FE805B43B4}">
      <dgm:prSet/>
      <dgm:spPr/>
      <dgm:t>
        <a:bodyPr/>
        <a:lstStyle/>
        <a:p>
          <a:endParaRPr lang="pt-BR"/>
        </a:p>
      </dgm:t>
    </dgm:pt>
    <dgm:pt modelId="{1FD55105-1525-4C76-89A4-FC92C1AE80A5}">
      <dgm:prSet phldrT="[Texto]"/>
      <dgm:spPr/>
      <dgm:t>
        <a:bodyPr/>
        <a:lstStyle/>
        <a:p>
          <a:r>
            <a:rPr lang="pt-BR" dirty="0" smtClean="0"/>
            <a:t>Raramente trombocitopenia, </a:t>
          </a:r>
          <a:r>
            <a:rPr lang="pt-BR" dirty="0" err="1" smtClean="0"/>
            <a:t>rabdomiólise</a:t>
          </a:r>
          <a:r>
            <a:rPr lang="pt-BR" dirty="0" smtClean="0"/>
            <a:t>,</a:t>
          </a:r>
          <a:endParaRPr lang="pt-BR" dirty="0"/>
        </a:p>
      </dgm:t>
    </dgm:pt>
    <dgm:pt modelId="{01B14AA2-2DDA-417A-B8C0-0C82863784BF}" type="parTrans" cxnId="{6BEE0E01-7CB1-4269-ACDB-8E4531B8083C}">
      <dgm:prSet/>
      <dgm:spPr/>
      <dgm:t>
        <a:bodyPr/>
        <a:lstStyle/>
        <a:p>
          <a:endParaRPr lang="pt-BR"/>
        </a:p>
      </dgm:t>
    </dgm:pt>
    <dgm:pt modelId="{2CA87AFA-04F7-46D3-AC2D-C95796308D3D}" type="sibTrans" cxnId="{6BEE0E01-7CB1-4269-ACDB-8E4531B8083C}">
      <dgm:prSet/>
      <dgm:spPr/>
      <dgm:t>
        <a:bodyPr/>
        <a:lstStyle/>
        <a:p>
          <a:endParaRPr lang="pt-BR"/>
        </a:p>
      </dgm:t>
    </dgm:pt>
    <dgm:pt modelId="{B1ACF954-03DD-46CA-84E5-1A72CC6EDBA0}">
      <dgm:prSet phldrT="[Texto]"/>
      <dgm:spPr/>
      <dgm:t>
        <a:bodyPr/>
        <a:lstStyle/>
        <a:p>
          <a:r>
            <a:rPr lang="pt-BR" dirty="0" smtClean="0"/>
            <a:t>CI</a:t>
          </a:r>
          <a:endParaRPr lang="pt-BR" dirty="0"/>
        </a:p>
      </dgm:t>
    </dgm:pt>
    <dgm:pt modelId="{37605035-1CF3-46F5-AA0C-D8650E5CAEE2}" type="parTrans" cxnId="{32720270-B532-4A5D-BFD5-867617EEF3B3}">
      <dgm:prSet/>
      <dgm:spPr/>
      <dgm:t>
        <a:bodyPr/>
        <a:lstStyle/>
        <a:p>
          <a:endParaRPr lang="pt-BR"/>
        </a:p>
      </dgm:t>
    </dgm:pt>
    <dgm:pt modelId="{E035D41B-E309-4D96-9F60-7F250E30723E}" type="sibTrans" cxnId="{32720270-B532-4A5D-BFD5-867617EEF3B3}">
      <dgm:prSet/>
      <dgm:spPr/>
      <dgm:t>
        <a:bodyPr/>
        <a:lstStyle/>
        <a:p>
          <a:endParaRPr lang="pt-BR"/>
        </a:p>
      </dgm:t>
    </dgm:pt>
    <dgm:pt modelId="{1C7B97A2-585D-47B5-9F1E-BC0255F6F2FC}">
      <dgm:prSet phldrT="[Texto]"/>
      <dgm:spPr/>
      <dgm:t>
        <a:bodyPr/>
        <a:lstStyle/>
        <a:p>
          <a:r>
            <a:rPr lang="pt-BR" dirty="0" smtClean="0"/>
            <a:t>Estenose bilateral da</a:t>
          </a:r>
          <a:endParaRPr lang="pt-BR" dirty="0"/>
        </a:p>
      </dgm:t>
    </dgm:pt>
    <dgm:pt modelId="{4DC482DB-4F33-467D-AE61-0452092EFF98}" type="parTrans" cxnId="{34A57CA1-FE98-455D-AE8B-0F3475A97A4D}">
      <dgm:prSet/>
      <dgm:spPr/>
      <dgm:t>
        <a:bodyPr/>
        <a:lstStyle/>
        <a:p>
          <a:endParaRPr lang="pt-BR"/>
        </a:p>
      </dgm:t>
    </dgm:pt>
    <dgm:pt modelId="{0832EB78-054D-4A05-AB87-E851669AD81D}" type="sibTrans" cxnId="{34A57CA1-FE98-455D-AE8B-0F3475A97A4D}">
      <dgm:prSet/>
      <dgm:spPr/>
      <dgm:t>
        <a:bodyPr/>
        <a:lstStyle/>
        <a:p>
          <a:endParaRPr lang="pt-BR"/>
        </a:p>
      </dgm:t>
    </dgm:pt>
    <dgm:pt modelId="{B8D7E3FF-1E18-420F-A821-D374F4FD4ECF}">
      <dgm:prSet phldrT="[Texto]"/>
      <dgm:spPr/>
      <dgm:t>
        <a:bodyPr/>
        <a:lstStyle/>
        <a:p>
          <a:r>
            <a:rPr lang="pt-BR" dirty="0" err="1" smtClean="0"/>
            <a:t>Candesartana</a:t>
          </a:r>
          <a:r>
            <a:rPr lang="pt-BR" dirty="0" smtClean="0"/>
            <a:t>, </a:t>
          </a:r>
          <a:r>
            <a:rPr lang="pt-BR" dirty="0" err="1" smtClean="0"/>
            <a:t>Losartana</a:t>
          </a:r>
          <a:r>
            <a:rPr lang="pt-BR" dirty="0" smtClean="0"/>
            <a:t>, </a:t>
          </a:r>
          <a:r>
            <a:rPr lang="pt-BR" dirty="0" err="1" smtClean="0"/>
            <a:t>Valsartana</a:t>
          </a:r>
          <a:endParaRPr lang="pt-BR" dirty="0"/>
        </a:p>
      </dgm:t>
    </dgm:pt>
    <dgm:pt modelId="{6D219CB4-1812-446B-AC01-5277B8EFE949}" type="parTrans" cxnId="{AAB54873-F64B-40C6-8505-823569C3E439}">
      <dgm:prSet/>
      <dgm:spPr/>
      <dgm:t>
        <a:bodyPr/>
        <a:lstStyle/>
        <a:p>
          <a:endParaRPr lang="pt-BR"/>
        </a:p>
      </dgm:t>
    </dgm:pt>
    <dgm:pt modelId="{F9BFF755-01FD-4620-B05A-757080AA8C25}" type="sibTrans" cxnId="{AAB54873-F64B-40C6-8505-823569C3E439}">
      <dgm:prSet/>
      <dgm:spPr/>
      <dgm:t>
        <a:bodyPr/>
        <a:lstStyle/>
        <a:p>
          <a:endParaRPr lang="pt-BR"/>
        </a:p>
      </dgm:t>
    </dgm:pt>
    <dgm:pt modelId="{6E8AA5D1-CB25-47A1-9BEE-BD64D9502348}">
      <dgm:prSet/>
      <dgm:spPr/>
      <dgm:t>
        <a:bodyPr/>
        <a:lstStyle/>
        <a:p>
          <a:r>
            <a:rPr lang="pt-BR" dirty="0" smtClean="0"/>
            <a:t>angioedema raro</a:t>
          </a:r>
          <a:endParaRPr lang="pt-BR" dirty="0"/>
        </a:p>
      </dgm:t>
    </dgm:pt>
    <dgm:pt modelId="{7CCA8573-7B6E-4FDA-9A61-082B0EDC8621}" type="parTrans" cxnId="{5A90FF2A-5F29-475C-A51F-81002E028FC3}">
      <dgm:prSet/>
      <dgm:spPr/>
      <dgm:t>
        <a:bodyPr/>
        <a:lstStyle/>
        <a:p>
          <a:endParaRPr lang="pt-BR"/>
        </a:p>
      </dgm:t>
    </dgm:pt>
    <dgm:pt modelId="{EC9741C8-3AA8-483D-9390-0C96199E528C}" type="sibTrans" cxnId="{5A90FF2A-5F29-475C-A51F-81002E028FC3}">
      <dgm:prSet/>
      <dgm:spPr/>
      <dgm:t>
        <a:bodyPr/>
        <a:lstStyle/>
        <a:p>
          <a:endParaRPr lang="pt-BR"/>
        </a:p>
      </dgm:t>
    </dgm:pt>
    <dgm:pt modelId="{B717CB36-900E-4374-97C3-7A1722411616}">
      <dgm:prSet/>
      <dgm:spPr/>
      <dgm:t>
        <a:bodyPr/>
        <a:lstStyle/>
        <a:p>
          <a:r>
            <a:rPr lang="pt-BR" dirty="0" smtClean="0"/>
            <a:t>Hipotensão, diarréia, astenia, tonteira</a:t>
          </a:r>
          <a:endParaRPr lang="pt-BR" dirty="0"/>
        </a:p>
      </dgm:t>
    </dgm:pt>
    <dgm:pt modelId="{C53FBBC4-87F0-4B54-BBE5-2155408465D1}" type="parTrans" cxnId="{E19221ED-2F21-45C4-98D0-AF2D3F892A8B}">
      <dgm:prSet/>
      <dgm:spPr/>
      <dgm:t>
        <a:bodyPr/>
        <a:lstStyle/>
        <a:p>
          <a:endParaRPr lang="pt-BR"/>
        </a:p>
      </dgm:t>
    </dgm:pt>
    <dgm:pt modelId="{5DE0CA56-FC12-4BA1-9470-7F33EB030A48}" type="sibTrans" cxnId="{E19221ED-2F21-45C4-98D0-AF2D3F892A8B}">
      <dgm:prSet/>
      <dgm:spPr/>
      <dgm:t>
        <a:bodyPr/>
        <a:lstStyle/>
        <a:p>
          <a:endParaRPr lang="pt-BR"/>
        </a:p>
      </dgm:t>
    </dgm:pt>
    <dgm:pt modelId="{690AAAFF-BE09-4947-A7B0-EC05DCF9A489}">
      <dgm:prSet/>
      <dgm:spPr/>
      <dgm:t>
        <a:bodyPr/>
        <a:lstStyle/>
        <a:p>
          <a:r>
            <a:rPr lang="pt-BR" dirty="0" smtClean="0"/>
            <a:t>artéria renal</a:t>
          </a:r>
          <a:endParaRPr lang="pt-BR" dirty="0"/>
        </a:p>
      </dgm:t>
    </dgm:pt>
    <dgm:pt modelId="{C20849E0-F735-4794-A55C-634747DE97F3}" type="parTrans" cxnId="{3B940565-A909-4826-8A9D-20480870785E}">
      <dgm:prSet/>
      <dgm:spPr/>
      <dgm:t>
        <a:bodyPr/>
        <a:lstStyle/>
        <a:p>
          <a:endParaRPr lang="pt-BR"/>
        </a:p>
      </dgm:t>
    </dgm:pt>
    <dgm:pt modelId="{DF3671E6-9B9D-4A95-8B98-74C63D7A0336}" type="sibTrans" cxnId="{3B940565-A909-4826-8A9D-20480870785E}">
      <dgm:prSet/>
      <dgm:spPr/>
      <dgm:t>
        <a:bodyPr/>
        <a:lstStyle/>
        <a:p>
          <a:endParaRPr lang="pt-BR"/>
        </a:p>
      </dgm:t>
    </dgm:pt>
    <dgm:pt modelId="{86E86859-BF7E-4AAE-8E0D-1AADA7232BF8}">
      <dgm:prSet/>
      <dgm:spPr/>
      <dgm:t>
        <a:bodyPr/>
        <a:lstStyle/>
        <a:p>
          <a:r>
            <a:rPr lang="pt-BR" dirty="0" smtClean="0"/>
            <a:t>Gravidez</a:t>
          </a:r>
          <a:endParaRPr lang="pt-BR" dirty="0"/>
        </a:p>
      </dgm:t>
    </dgm:pt>
    <dgm:pt modelId="{9FE916CA-A1B7-49DC-B56C-C3356107E1AB}" type="parTrans" cxnId="{4914497D-1720-4AE0-AA49-FC47A9D76B02}">
      <dgm:prSet/>
      <dgm:spPr/>
      <dgm:t>
        <a:bodyPr/>
        <a:lstStyle/>
        <a:p>
          <a:endParaRPr lang="pt-BR"/>
        </a:p>
      </dgm:t>
    </dgm:pt>
    <dgm:pt modelId="{A130777A-7934-4087-B351-3033CE10D111}" type="sibTrans" cxnId="{4914497D-1720-4AE0-AA49-FC47A9D76B02}">
      <dgm:prSet/>
      <dgm:spPr/>
      <dgm:t>
        <a:bodyPr/>
        <a:lstStyle/>
        <a:p>
          <a:endParaRPr lang="pt-BR"/>
        </a:p>
      </dgm:t>
    </dgm:pt>
    <dgm:pt modelId="{B8E2D030-2B84-48F1-AE32-3CBD7A3304A2}" type="pres">
      <dgm:prSet presAssocID="{7AACAA69-892D-4ED8-B99F-3AC8B71475AC}" presName="diagram" presStyleCnt="0">
        <dgm:presLayoutVars>
          <dgm:chPref val="1"/>
          <dgm:dir/>
          <dgm:animOne val="branch"/>
          <dgm:animLvl val="lvl"/>
          <dgm:resizeHandles val="exact"/>
        </dgm:presLayoutVars>
      </dgm:prSet>
      <dgm:spPr/>
      <dgm:t>
        <a:bodyPr/>
        <a:lstStyle/>
        <a:p>
          <a:endParaRPr lang="pt-BR"/>
        </a:p>
      </dgm:t>
    </dgm:pt>
    <dgm:pt modelId="{C70CF820-B4C6-45D9-ACAF-C152833720C9}" type="pres">
      <dgm:prSet presAssocID="{82918F5A-BDAA-42F5-BC62-CA52610B0175}" presName="root1" presStyleCnt="0"/>
      <dgm:spPr/>
    </dgm:pt>
    <dgm:pt modelId="{93999E5D-B387-460C-BA1A-D4B95E2B3E98}" type="pres">
      <dgm:prSet presAssocID="{82918F5A-BDAA-42F5-BC62-CA52610B0175}" presName="LevelOneTextNode" presStyleLbl="node0" presStyleIdx="0" presStyleCnt="2">
        <dgm:presLayoutVars>
          <dgm:chPref val="3"/>
        </dgm:presLayoutVars>
      </dgm:prSet>
      <dgm:spPr/>
      <dgm:t>
        <a:bodyPr/>
        <a:lstStyle/>
        <a:p>
          <a:endParaRPr lang="pt-BR"/>
        </a:p>
      </dgm:t>
    </dgm:pt>
    <dgm:pt modelId="{88193218-ADCC-4173-86D5-9BBF2E4AA7F7}" type="pres">
      <dgm:prSet presAssocID="{82918F5A-BDAA-42F5-BC62-CA52610B0175}" presName="level2hierChild" presStyleCnt="0"/>
      <dgm:spPr/>
    </dgm:pt>
    <dgm:pt modelId="{A3DC1ACA-5978-494D-A7AB-F017436DD780}" type="pres">
      <dgm:prSet presAssocID="{B8D7E3FF-1E18-420F-A821-D374F4FD4ECF}" presName="root1" presStyleCnt="0"/>
      <dgm:spPr/>
    </dgm:pt>
    <dgm:pt modelId="{54E1C6E8-2B67-40CD-8305-121CC3E1E608}" type="pres">
      <dgm:prSet presAssocID="{B8D7E3FF-1E18-420F-A821-D374F4FD4ECF}" presName="LevelOneTextNode" presStyleLbl="node0" presStyleIdx="1" presStyleCnt="2">
        <dgm:presLayoutVars>
          <dgm:chPref val="3"/>
        </dgm:presLayoutVars>
      </dgm:prSet>
      <dgm:spPr/>
      <dgm:t>
        <a:bodyPr/>
        <a:lstStyle/>
        <a:p>
          <a:endParaRPr lang="pt-BR"/>
        </a:p>
      </dgm:t>
    </dgm:pt>
    <dgm:pt modelId="{9D6CB823-09BA-48F7-96E1-9B974426FF44}" type="pres">
      <dgm:prSet presAssocID="{B8D7E3FF-1E18-420F-A821-D374F4FD4ECF}" presName="level2hierChild" presStyleCnt="0"/>
      <dgm:spPr/>
    </dgm:pt>
    <dgm:pt modelId="{C0FF34FD-B2F0-429D-868D-E6CA9AF27FA3}" type="pres">
      <dgm:prSet presAssocID="{DE63873D-A5F5-4841-B455-45E185EA2D2E}" presName="conn2-1" presStyleLbl="parChTrans1D2" presStyleIdx="0" presStyleCnt="2"/>
      <dgm:spPr/>
      <dgm:t>
        <a:bodyPr/>
        <a:lstStyle/>
        <a:p>
          <a:endParaRPr lang="pt-BR"/>
        </a:p>
      </dgm:t>
    </dgm:pt>
    <dgm:pt modelId="{43E612D5-392B-40C7-B144-86E9DAB16A0C}" type="pres">
      <dgm:prSet presAssocID="{DE63873D-A5F5-4841-B455-45E185EA2D2E}" presName="connTx" presStyleLbl="parChTrans1D2" presStyleIdx="0" presStyleCnt="2"/>
      <dgm:spPr/>
      <dgm:t>
        <a:bodyPr/>
        <a:lstStyle/>
        <a:p>
          <a:endParaRPr lang="pt-BR"/>
        </a:p>
      </dgm:t>
    </dgm:pt>
    <dgm:pt modelId="{86B6AE45-1191-404F-B26F-3ADF731EF9D7}" type="pres">
      <dgm:prSet presAssocID="{09D613F9-4F9B-4D08-A71B-7E12D4767C17}" presName="root2" presStyleCnt="0"/>
      <dgm:spPr/>
    </dgm:pt>
    <dgm:pt modelId="{F8CBE906-C5E4-480B-B435-0CC911E68586}" type="pres">
      <dgm:prSet presAssocID="{09D613F9-4F9B-4D08-A71B-7E12D4767C17}" presName="LevelTwoTextNode" presStyleLbl="node2" presStyleIdx="0" presStyleCnt="2">
        <dgm:presLayoutVars>
          <dgm:chPref val="3"/>
        </dgm:presLayoutVars>
      </dgm:prSet>
      <dgm:spPr/>
      <dgm:t>
        <a:bodyPr/>
        <a:lstStyle/>
        <a:p>
          <a:endParaRPr lang="pt-BR"/>
        </a:p>
      </dgm:t>
    </dgm:pt>
    <dgm:pt modelId="{B0DBB23B-4F5B-4E20-947D-CE421797C906}" type="pres">
      <dgm:prSet presAssocID="{09D613F9-4F9B-4D08-A71B-7E12D4767C17}" presName="level3hierChild" presStyleCnt="0"/>
      <dgm:spPr/>
    </dgm:pt>
    <dgm:pt modelId="{BF79AFDD-F75F-4375-9936-701A7FEBF3D2}" type="pres">
      <dgm:prSet presAssocID="{01B14AA2-2DDA-417A-B8C0-0C82863784BF}" presName="conn2-1" presStyleLbl="parChTrans1D3" presStyleIdx="0" presStyleCnt="6"/>
      <dgm:spPr/>
      <dgm:t>
        <a:bodyPr/>
        <a:lstStyle/>
        <a:p>
          <a:endParaRPr lang="pt-BR"/>
        </a:p>
      </dgm:t>
    </dgm:pt>
    <dgm:pt modelId="{15E44B85-9F2F-4707-8087-A3FB6B4466D3}" type="pres">
      <dgm:prSet presAssocID="{01B14AA2-2DDA-417A-B8C0-0C82863784BF}" presName="connTx" presStyleLbl="parChTrans1D3" presStyleIdx="0" presStyleCnt="6"/>
      <dgm:spPr/>
      <dgm:t>
        <a:bodyPr/>
        <a:lstStyle/>
        <a:p>
          <a:endParaRPr lang="pt-BR"/>
        </a:p>
      </dgm:t>
    </dgm:pt>
    <dgm:pt modelId="{0509E999-206F-44F4-809E-FC5D518CE6C5}" type="pres">
      <dgm:prSet presAssocID="{1FD55105-1525-4C76-89A4-FC92C1AE80A5}" presName="root2" presStyleCnt="0"/>
      <dgm:spPr/>
    </dgm:pt>
    <dgm:pt modelId="{C3921179-297E-4CDE-B36E-AE43CEC9000E}" type="pres">
      <dgm:prSet presAssocID="{1FD55105-1525-4C76-89A4-FC92C1AE80A5}" presName="LevelTwoTextNode" presStyleLbl="node3" presStyleIdx="0" presStyleCnt="6">
        <dgm:presLayoutVars>
          <dgm:chPref val="3"/>
        </dgm:presLayoutVars>
      </dgm:prSet>
      <dgm:spPr/>
      <dgm:t>
        <a:bodyPr/>
        <a:lstStyle/>
        <a:p>
          <a:endParaRPr lang="pt-BR"/>
        </a:p>
      </dgm:t>
    </dgm:pt>
    <dgm:pt modelId="{911EDBEA-5656-4BE0-A621-6EC91DE3D104}" type="pres">
      <dgm:prSet presAssocID="{1FD55105-1525-4C76-89A4-FC92C1AE80A5}" presName="level3hierChild" presStyleCnt="0"/>
      <dgm:spPr/>
    </dgm:pt>
    <dgm:pt modelId="{12A8A1EC-9F10-469E-871C-EA71E4EB18AD}" type="pres">
      <dgm:prSet presAssocID="{7CCA8573-7B6E-4FDA-9A61-082B0EDC8621}" presName="conn2-1" presStyleLbl="parChTrans1D3" presStyleIdx="1" presStyleCnt="6"/>
      <dgm:spPr/>
      <dgm:t>
        <a:bodyPr/>
        <a:lstStyle/>
        <a:p>
          <a:endParaRPr lang="pt-BR"/>
        </a:p>
      </dgm:t>
    </dgm:pt>
    <dgm:pt modelId="{C8F90610-CA03-4C1B-90C9-E7D435D8EDCD}" type="pres">
      <dgm:prSet presAssocID="{7CCA8573-7B6E-4FDA-9A61-082B0EDC8621}" presName="connTx" presStyleLbl="parChTrans1D3" presStyleIdx="1" presStyleCnt="6"/>
      <dgm:spPr/>
      <dgm:t>
        <a:bodyPr/>
        <a:lstStyle/>
        <a:p>
          <a:endParaRPr lang="pt-BR"/>
        </a:p>
      </dgm:t>
    </dgm:pt>
    <dgm:pt modelId="{A66C7C85-DD48-4229-8309-FAABFD78ED38}" type="pres">
      <dgm:prSet presAssocID="{6E8AA5D1-CB25-47A1-9BEE-BD64D9502348}" presName="root2" presStyleCnt="0"/>
      <dgm:spPr/>
    </dgm:pt>
    <dgm:pt modelId="{FBF80506-1C51-40B5-8ADD-BA9E735A07FF}" type="pres">
      <dgm:prSet presAssocID="{6E8AA5D1-CB25-47A1-9BEE-BD64D9502348}" presName="LevelTwoTextNode" presStyleLbl="node3" presStyleIdx="1" presStyleCnt="6">
        <dgm:presLayoutVars>
          <dgm:chPref val="3"/>
        </dgm:presLayoutVars>
      </dgm:prSet>
      <dgm:spPr/>
      <dgm:t>
        <a:bodyPr/>
        <a:lstStyle/>
        <a:p>
          <a:endParaRPr lang="pt-BR"/>
        </a:p>
      </dgm:t>
    </dgm:pt>
    <dgm:pt modelId="{B32A9DF9-3861-4324-8442-0575131605A5}" type="pres">
      <dgm:prSet presAssocID="{6E8AA5D1-CB25-47A1-9BEE-BD64D9502348}" presName="level3hierChild" presStyleCnt="0"/>
      <dgm:spPr/>
    </dgm:pt>
    <dgm:pt modelId="{84D500B6-3C5B-4EAC-93F1-D8B9041FB968}" type="pres">
      <dgm:prSet presAssocID="{C53FBBC4-87F0-4B54-BBE5-2155408465D1}" presName="conn2-1" presStyleLbl="parChTrans1D3" presStyleIdx="2" presStyleCnt="6"/>
      <dgm:spPr/>
      <dgm:t>
        <a:bodyPr/>
        <a:lstStyle/>
        <a:p>
          <a:endParaRPr lang="pt-BR"/>
        </a:p>
      </dgm:t>
    </dgm:pt>
    <dgm:pt modelId="{71B79EEE-A5DB-45BB-9CE5-80964B7FDD56}" type="pres">
      <dgm:prSet presAssocID="{C53FBBC4-87F0-4B54-BBE5-2155408465D1}" presName="connTx" presStyleLbl="parChTrans1D3" presStyleIdx="2" presStyleCnt="6"/>
      <dgm:spPr/>
      <dgm:t>
        <a:bodyPr/>
        <a:lstStyle/>
        <a:p>
          <a:endParaRPr lang="pt-BR"/>
        </a:p>
      </dgm:t>
    </dgm:pt>
    <dgm:pt modelId="{8F0D895C-3164-406D-AE22-5E0BE400D3BC}" type="pres">
      <dgm:prSet presAssocID="{B717CB36-900E-4374-97C3-7A1722411616}" presName="root2" presStyleCnt="0"/>
      <dgm:spPr/>
    </dgm:pt>
    <dgm:pt modelId="{40FD2F4D-69A1-4ADE-9278-A821182DF2B7}" type="pres">
      <dgm:prSet presAssocID="{B717CB36-900E-4374-97C3-7A1722411616}" presName="LevelTwoTextNode" presStyleLbl="node3" presStyleIdx="2" presStyleCnt="6">
        <dgm:presLayoutVars>
          <dgm:chPref val="3"/>
        </dgm:presLayoutVars>
      </dgm:prSet>
      <dgm:spPr/>
      <dgm:t>
        <a:bodyPr/>
        <a:lstStyle/>
        <a:p>
          <a:endParaRPr lang="pt-BR"/>
        </a:p>
      </dgm:t>
    </dgm:pt>
    <dgm:pt modelId="{148EDE1C-DF92-4DBC-BB27-FE704D96257D}" type="pres">
      <dgm:prSet presAssocID="{B717CB36-900E-4374-97C3-7A1722411616}" presName="level3hierChild" presStyleCnt="0"/>
      <dgm:spPr/>
    </dgm:pt>
    <dgm:pt modelId="{01B841B6-6CDD-460E-BA2A-E33BABEF49E8}" type="pres">
      <dgm:prSet presAssocID="{37605035-1CF3-46F5-AA0C-D8650E5CAEE2}" presName="conn2-1" presStyleLbl="parChTrans1D2" presStyleIdx="1" presStyleCnt="2"/>
      <dgm:spPr/>
      <dgm:t>
        <a:bodyPr/>
        <a:lstStyle/>
        <a:p>
          <a:endParaRPr lang="pt-BR"/>
        </a:p>
      </dgm:t>
    </dgm:pt>
    <dgm:pt modelId="{B950D1C9-D4F4-4BFD-B06E-AF25BA51AA23}" type="pres">
      <dgm:prSet presAssocID="{37605035-1CF3-46F5-AA0C-D8650E5CAEE2}" presName="connTx" presStyleLbl="parChTrans1D2" presStyleIdx="1" presStyleCnt="2"/>
      <dgm:spPr/>
      <dgm:t>
        <a:bodyPr/>
        <a:lstStyle/>
        <a:p>
          <a:endParaRPr lang="pt-BR"/>
        </a:p>
      </dgm:t>
    </dgm:pt>
    <dgm:pt modelId="{95F60190-36A9-41F5-A7FD-6B215C31DC19}" type="pres">
      <dgm:prSet presAssocID="{B1ACF954-03DD-46CA-84E5-1A72CC6EDBA0}" presName="root2" presStyleCnt="0"/>
      <dgm:spPr/>
    </dgm:pt>
    <dgm:pt modelId="{DC4F2677-7934-4AEC-B7AA-F2423812D483}" type="pres">
      <dgm:prSet presAssocID="{B1ACF954-03DD-46CA-84E5-1A72CC6EDBA0}" presName="LevelTwoTextNode" presStyleLbl="node2" presStyleIdx="1" presStyleCnt="2">
        <dgm:presLayoutVars>
          <dgm:chPref val="3"/>
        </dgm:presLayoutVars>
      </dgm:prSet>
      <dgm:spPr/>
      <dgm:t>
        <a:bodyPr/>
        <a:lstStyle/>
        <a:p>
          <a:endParaRPr lang="pt-BR"/>
        </a:p>
      </dgm:t>
    </dgm:pt>
    <dgm:pt modelId="{6A35550E-6641-4AF6-9159-12BF25022491}" type="pres">
      <dgm:prSet presAssocID="{B1ACF954-03DD-46CA-84E5-1A72CC6EDBA0}" presName="level3hierChild" presStyleCnt="0"/>
      <dgm:spPr/>
    </dgm:pt>
    <dgm:pt modelId="{D50D51B7-4690-4CF6-8DE3-BAEC9109CDF2}" type="pres">
      <dgm:prSet presAssocID="{4DC482DB-4F33-467D-AE61-0452092EFF98}" presName="conn2-1" presStyleLbl="parChTrans1D3" presStyleIdx="3" presStyleCnt="6"/>
      <dgm:spPr/>
      <dgm:t>
        <a:bodyPr/>
        <a:lstStyle/>
        <a:p>
          <a:endParaRPr lang="pt-BR"/>
        </a:p>
      </dgm:t>
    </dgm:pt>
    <dgm:pt modelId="{17C887C8-264B-470C-9528-EEE47D241793}" type="pres">
      <dgm:prSet presAssocID="{4DC482DB-4F33-467D-AE61-0452092EFF98}" presName="connTx" presStyleLbl="parChTrans1D3" presStyleIdx="3" presStyleCnt="6"/>
      <dgm:spPr/>
      <dgm:t>
        <a:bodyPr/>
        <a:lstStyle/>
        <a:p>
          <a:endParaRPr lang="pt-BR"/>
        </a:p>
      </dgm:t>
    </dgm:pt>
    <dgm:pt modelId="{8EAEAB60-0107-478A-B173-096CECFA8430}" type="pres">
      <dgm:prSet presAssocID="{1C7B97A2-585D-47B5-9F1E-BC0255F6F2FC}" presName="root2" presStyleCnt="0"/>
      <dgm:spPr/>
    </dgm:pt>
    <dgm:pt modelId="{FB97342E-2BA8-4879-A0F0-29AF4BA74E7D}" type="pres">
      <dgm:prSet presAssocID="{1C7B97A2-585D-47B5-9F1E-BC0255F6F2FC}" presName="LevelTwoTextNode" presStyleLbl="node3" presStyleIdx="3" presStyleCnt="6">
        <dgm:presLayoutVars>
          <dgm:chPref val="3"/>
        </dgm:presLayoutVars>
      </dgm:prSet>
      <dgm:spPr/>
      <dgm:t>
        <a:bodyPr/>
        <a:lstStyle/>
        <a:p>
          <a:endParaRPr lang="pt-BR"/>
        </a:p>
      </dgm:t>
    </dgm:pt>
    <dgm:pt modelId="{190C5E0D-7DC7-4BF6-8F11-E5FABCEAFFA6}" type="pres">
      <dgm:prSet presAssocID="{1C7B97A2-585D-47B5-9F1E-BC0255F6F2FC}" presName="level3hierChild" presStyleCnt="0"/>
      <dgm:spPr/>
    </dgm:pt>
    <dgm:pt modelId="{0CA39BE3-4B52-4731-9B49-E44211A07E28}" type="pres">
      <dgm:prSet presAssocID="{C20849E0-F735-4794-A55C-634747DE97F3}" presName="conn2-1" presStyleLbl="parChTrans1D3" presStyleIdx="4" presStyleCnt="6"/>
      <dgm:spPr/>
      <dgm:t>
        <a:bodyPr/>
        <a:lstStyle/>
        <a:p>
          <a:endParaRPr lang="pt-BR"/>
        </a:p>
      </dgm:t>
    </dgm:pt>
    <dgm:pt modelId="{0B6DF176-28F7-4C12-BFF3-3E14A270033A}" type="pres">
      <dgm:prSet presAssocID="{C20849E0-F735-4794-A55C-634747DE97F3}" presName="connTx" presStyleLbl="parChTrans1D3" presStyleIdx="4" presStyleCnt="6"/>
      <dgm:spPr/>
      <dgm:t>
        <a:bodyPr/>
        <a:lstStyle/>
        <a:p>
          <a:endParaRPr lang="pt-BR"/>
        </a:p>
      </dgm:t>
    </dgm:pt>
    <dgm:pt modelId="{0AC289C9-9D4B-4785-BA1E-0EE75DAEF0F5}" type="pres">
      <dgm:prSet presAssocID="{690AAAFF-BE09-4947-A7B0-EC05DCF9A489}" presName="root2" presStyleCnt="0"/>
      <dgm:spPr/>
    </dgm:pt>
    <dgm:pt modelId="{E802E26E-F106-4043-896F-0D78D0D051DE}" type="pres">
      <dgm:prSet presAssocID="{690AAAFF-BE09-4947-A7B0-EC05DCF9A489}" presName="LevelTwoTextNode" presStyleLbl="node3" presStyleIdx="4" presStyleCnt="6">
        <dgm:presLayoutVars>
          <dgm:chPref val="3"/>
        </dgm:presLayoutVars>
      </dgm:prSet>
      <dgm:spPr/>
      <dgm:t>
        <a:bodyPr/>
        <a:lstStyle/>
        <a:p>
          <a:endParaRPr lang="pt-BR"/>
        </a:p>
      </dgm:t>
    </dgm:pt>
    <dgm:pt modelId="{D5EC3764-27ED-43C6-A5BF-DB43DD788CB8}" type="pres">
      <dgm:prSet presAssocID="{690AAAFF-BE09-4947-A7B0-EC05DCF9A489}" presName="level3hierChild" presStyleCnt="0"/>
      <dgm:spPr/>
    </dgm:pt>
    <dgm:pt modelId="{C3BF3C44-4767-4983-A746-24ABF4437056}" type="pres">
      <dgm:prSet presAssocID="{9FE916CA-A1B7-49DC-B56C-C3356107E1AB}" presName="conn2-1" presStyleLbl="parChTrans1D3" presStyleIdx="5" presStyleCnt="6"/>
      <dgm:spPr/>
      <dgm:t>
        <a:bodyPr/>
        <a:lstStyle/>
        <a:p>
          <a:endParaRPr lang="pt-BR"/>
        </a:p>
      </dgm:t>
    </dgm:pt>
    <dgm:pt modelId="{CE09CE99-CCE1-4B6A-91A8-4C6DD809094E}" type="pres">
      <dgm:prSet presAssocID="{9FE916CA-A1B7-49DC-B56C-C3356107E1AB}" presName="connTx" presStyleLbl="parChTrans1D3" presStyleIdx="5" presStyleCnt="6"/>
      <dgm:spPr/>
      <dgm:t>
        <a:bodyPr/>
        <a:lstStyle/>
        <a:p>
          <a:endParaRPr lang="pt-BR"/>
        </a:p>
      </dgm:t>
    </dgm:pt>
    <dgm:pt modelId="{9375F35D-51FD-4129-921D-CB6BAAA848F3}" type="pres">
      <dgm:prSet presAssocID="{86E86859-BF7E-4AAE-8E0D-1AADA7232BF8}" presName="root2" presStyleCnt="0"/>
      <dgm:spPr/>
    </dgm:pt>
    <dgm:pt modelId="{6AC78D4B-65A9-4850-B977-DA7FE3CF03C4}" type="pres">
      <dgm:prSet presAssocID="{86E86859-BF7E-4AAE-8E0D-1AADA7232BF8}" presName="LevelTwoTextNode" presStyleLbl="node3" presStyleIdx="5" presStyleCnt="6">
        <dgm:presLayoutVars>
          <dgm:chPref val="3"/>
        </dgm:presLayoutVars>
      </dgm:prSet>
      <dgm:spPr/>
      <dgm:t>
        <a:bodyPr/>
        <a:lstStyle/>
        <a:p>
          <a:endParaRPr lang="pt-BR"/>
        </a:p>
      </dgm:t>
    </dgm:pt>
    <dgm:pt modelId="{9A135109-4A56-460E-B7AB-A4E6DF2F8EC6}" type="pres">
      <dgm:prSet presAssocID="{86E86859-BF7E-4AAE-8E0D-1AADA7232BF8}" presName="level3hierChild" presStyleCnt="0"/>
      <dgm:spPr/>
    </dgm:pt>
  </dgm:ptLst>
  <dgm:cxnLst>
    <dgm:cxn modelId="{BAFAD381-79F7-4098-80EA-CC3B206846CC}" type="presOf" srcId="{4DC482DB-4F33-467D-AE61-0452092EFF98}" destId="{17C887C8-264B-470C-9528-EEE47D241793}" srcOrd="1" destOrd="0" presId="urn:microsoft.com/office/officeart/2005/8/layout/hierarchy2"/>
    <dgm:cxn modelId="{91D349EF-145B-4194-A4ED-A1033ECC01D2}" type="presOf" srcId="{4DC482DB-4F33-467D-AE61-0452092EFF98}" destId="{D50D51B7-4690-4CF6-8DE3-BAEC9109CDF2}" srcOrd="0" destOrd="0" presId="urn:microsoft.com/office/officeart/2005/8/layout/hierarchy2"/>
    <dgm:cxn modelId="{3B940565-A909-4826-8A9D-20480870785E}" srcId="{B1ACF954-03DD-46CA-84E5-1A72CC6EDBA0}" destId="{690AAAFF-BE09-4947-A7B0-EC05DCF9A489}" srcOrd="1" destOrd="0" parTransId="{C20849E0-F735-4794-A55C-634747DE97F3}" sibTransId="{DF3671E6-9B9D-4A95-8B98-74C63D7A0336}"/>
    <dgm:cxn modelId="{4CC9562D-1A6F-4C0B-98C0-F812085B3B41}" type="presOf" srcId="{7CCA8573-7B6E-4FDA-9A61-082B0EDC8621}" destId="{C8F90610-CA03-4C1B-90C9-E7D435D8EDCD}" srcOrd="1" destOrd="0" presId="urn:microsoft.com/office/officeart/2005/8/layout/hierarchy2"/>
    <dgm:cxn modelId="{AB494AF9-C5A8-4398-A96B-9E1BE72C0A96}" type="presOf" srcId="{9FE916CA-A1B7-49DC-B56C-C3356107E1AB}" destId="{C3BF3C44-4767-4983-A746-24ABF4437056}" srcOrd="0" destOrd="0" presId="urn:microsoft.com/office/officeart/2005/8/layout/hierarchy2"/>
    <dgm:cxn modelId="{6BEE0E01-7CB1-4269-ACDB-8E4531B8083C}" srcId="{09D613F9-4F9B-4D08-A71B-7E12D4767C17}" destId="{1FD55105-1525-4C76-89A4-FC92C1AE80A5}" srcOrd="0" destOrd="0" parTransId="{01B14AA2-2DDA-417A-B8C0-0C82863784BF}" sibTransId="{2CA87AFA-04F7-46D3-AC2D-C95796308D3D}"/>
    <dgm:cxn modelId="{E1E5AC5B-84F9-45C4-ACCE-DF77F636CA4F}" type="presOf" srcId="{37605035-1CF3-46F5-AA0C-D8650E5CAEE2}" destId="{B950D1C9-D4F4-4BFD-B06E-AF25BA51AA23}" srcOrd="1" destOrd="0" presId="urn:microsoft.com/office/officeart/2005/8/layout/hierarchy2"/>
    <dgm:cxn modelId="{3EC241CD-62DA-4FC7-A353-9E0E649A4B3D}" type="presOf" srcId="{82918F5A-BDAA-42F5-BC62-CA52610B0175}" destId="{93999E5D-B387-460C-BA1A-D4B95E2B3E98}" srcOrd="0" destOrd="0" presId="urn:microsoft.com/office/officeart/2005/8/layout/hierarchy2"/>
    <dgm:cxn modelId="{AAB54873-F64B-40C6-8505-823569C3E439}" srcId="{7AACAA69-892D-4ED8-B99F-3AC8B71475AC}" destId="{B8D7E3FF-1E18-420F-A821-D374F4FD4ECF}" srcOrd="1" destOrd="0" parTransId="{6D219CB4-1812-446B-AC01-5277B8EFE949}" sibTransId="{F9BFF755-01FD-4620-B05A-757080AA8C25}"/>
    <dgm:cxn modelId="{2E575404-6B05-40BD-9FD3-9C17A8166FB7}" type="presOf" srcId="{DE63873D-A5F5-4841-B455-45E185EA2D2E}" destId="{C0FF34FD-B2F0-429D-868D-E6CA9AF27FA3}" srcOrd="0" destOrd="0" presId="urn:microsoft.com/office/officeart/2005/8/layout/hierarchy2"/>
    <dgm:cxn modelId="{D3EE12B9-09A2-480D-8C8F-7AFD5A3FBB30}" type="presOf" srcId="{C53FBBC4-87F0-4B54-BBE5-2155408465D1}" destId="{71B79EEE-A5DB-45BB-9CE5-80964B7FDD56}" srcOrd="1" destOrd="0" presId="urn:microsoft.com/office/officeart/2005/8/layout/hierarchy2"/>
    <dgm:cxn modelId="{9FD37EC7-9092-42A4-8650-A9F1D8E91400}" type="presOf" srcId="{86E86859-BF7E-4AAE-8E0D-1AADA7232BF8}" destId="{6AC78D4B-65A9-4850-B977-DA7FE3CF03C4}" srcOrd="0" destOrd="0" presId="urn:microsoft.com/office/officeart/2005/8/layout/hierarchy2"/>
    <dgm:cxn modelId="{4CC56402-3DCF-4B1F-8CF9-F73B49A2966A}" type="presOf" srcId="{DE63873D-A5F5-4841-B455-45E185EA2D2E}" destId="{43E612D5-392B-40C7-B144-86E9DAB16A0C}" srcOrd="1" destOrd="0" presId="urn:microsoft.com/office/officeart/2005/8/layout/hierarchy2"/>
    <dgm:cxn modelId="{75506AB7-F888-41AB-9D52-A880BADAD200}" type="presOf" srcId="{01B14AA2-2DDA-417A-B8C0-0C82863784BF}" destId="{BF79AFDD-F75F-4375-9936-701A7FEBF3D2}" srcOrd="0" destOrd="0" presId="urn:microsoft.com/office/officeart/2005/8/layout/hierarchy2"/>
    <dgm:cxn modelId="{5A90FF2A-5F29-475C-A51F-81002E028FC3}" srcId="{09D613F9-4F9B-4D08-A71B-7E12D4767C17}" destId="{6E8AA5D1-CB25-47A1-9BEE-BD64D9502348}" srcOrd="1" destOrd="0" parTransId="{7CCA8573-7B6E-4FDA-9A61-082B0EDC8621}" sibTransId="{EC9741C8-3AA8-483D-9390-0C96199E528C}"/>
    <dgm:cxn modelId="{4B51436A-B3DD-4E51-A082-2D2A023F85AB}" type="presOf" srcId="{7AACAA69-892D-4ED8-B99F-3AC8B71475AC}" destId="{B8E2D030-2B84-48F1-AE32-3CBD7A3304A2}" srcOrd="0" destOrd="0" presId="urn:microsoft.com/office/officeart/2005/8/layout/hierarchy2"/>
    <dgm:cxn modelId="{7CE9C8C1-C3F6-4701-A6C2-913C6354B30F}" type="presOf" srcId="{B1ACF954-03DD-46CA-84E5-1A72CC6EDBA0}" destId="{DC4F2677-7934-4AEC-B7AA-F2423812D483}" srcOrd="0" destOrd="0" presId="urn:microsoft.com/office/officeart/2005/8/layout/hierarchy2"/>
    <dgm:cxn modelId="{09C9DAAA-6FAB-4D48-919A-973457CED886}" type="presOf" srcId="{C20849E0-F735-4794-A55C-634747DE97F3}" destId="{0B6DF176-28F7-4C12-BFF3-3E14A270033A}" srcOrd="1" destOrd="0" presId="urn:microsoft.com/office/officeart/2005/8/layout/hierarchy2"/>
    <dgm:cxn modelId="{4914497D-1720-4AE0-AA49-FC47A9D76B02}" srcId="{B1ACF954-03DD-46CA-84E5-1A72CC6EDBA0}" destId="{86E86859-BF7E-4AAE-8E0D-1AADA7232BF8}" srcOrd="2" destOrd="0" parTransId="{9FE916CA-A1B7-49DC-B56C-C3356107E1AB}" sibTransId="{A130777A-7934-4087-B351-3033CE10D111}"/>
    <dgm:cxn modelId="{7E41E377-0752-4E7A-87A8-1B0FF985C5A2}" type="presOf" srcId="{6E8AA5D1-CB25-47A1-9BEE-BD64D9502348}" destId="{FBF80506-1C51-40B5-8ADD-BA9E735A07FF}" srcOrd="0" destOrd="0" presId="urn:microsoft.com/office/officeart/2005/8/layout/hierarchy2"/>
    <dgm:cxn modelId="{37D22ECC-D044-4E28-B8DD-17DFF8FC3967}" type="presOf" srcId="{690AAAFF-BE09-4947-A7B0-EC05DCF9A489}" destId="{E802E26E-F106-4043-896F-0D78D0D051DE}" srcOrd="0" destOrd="0" presId="urn:microsoft.com/office/officeart/2005/8/layout/hierarchy2"/>
    <dgm:cxn modelId="{E19221ED-2F21-45C4-98D0-AF2D3F892A8B}" srcId="{09D613F9-4F9B-4D08-A71B-7E12D4767C17}" destId="{B717CB36-900E-4374-97C3-7A1722411616}" srcOrd="2" destOrd="0" parTransId="{C53FBBC4-87F0-4B54-BBE5-2155408465D1}" sibTransId="{5DE0CA56-FC12-4BA1-9470-7F33EB030A48}"/>
    <dgm:cxn modelId="{98F745E0-BAC0-4F12-AB97-2ABFD2C65969}" type="presOf" srcId="{9FE916CA-A1B7-49DC-B56C-C3356107E1AB}" destId="{CE09CE99-CCE1-4B6A-91A8-4C6DD809094E}" srcOrd="1" destOrd="0" presId="urn:microsoft.com/office/officeart/2005/8/layout/hierarchy2"/>
    <dgm:cxn modelId="{C4BD9B2E-1BA2-44CD-B089-1E0C78B16D27}" type="presOf" srcId="{7CCA8573-7B6E-4FDA-9A61-082B0EDC8621}" destId="{12A8A1EC-9F10-469E-871C-EA71E4EB18AD}" srcOrd="0" destOrd="0" presId="urn:microsoft.com/office/officeart/2005/8/layout/hierarchy2"/>
    <dgm:cxn modelId="{34A57CA1-FE98-455D-AE8B-0F3475A97A4D}" srcId="{B1ACF954-03DD-46CA-84E5-1A72CC6EDBA0}" destId="{1C7B97A2-585D-47B5-9F1E-BC0255F6F2FC}" srcOrd="0" destOrd="0" parTransId="{4DC482DB-4F33-467D-AE61-0452092EFF98}" sibTransId="{0832EB78-054D-4A05-AB87-E851669AD81D}"/>
    <dgm:cxn modelId="{1398E43D-663C-4EA5-BCCD-71213D2874DF}" type="presOf" srcId="{1C7B97A2-585D-47B5-9F1E-BC0255F6F2FC}" destId="{FB97342E-2BA8-4879-A0F0-29AF4BA74E7D}" srcOrd="0" destOrd="0" presId="urn:microsoft.com/office/officeart/2005/8/layout/hierarchy2"/>
    <dgm:cxn modelId="{8D0CBEFF-C757-467B-AE53-6BF2785B254D}" type="presOf" srcId="{01B14AA2-2DDA-417A-B8C0-0C82863784BF}" destId="{15E44B85-9F2F-4707-8087-A3FB6B4466D3}" srcOrd="1" destOrd="0" presId="urn:microsoft.com/office/officeart/2005/8/layout/hierarchy2"/>
    <dgm:cxn modelId="{06DBF97A-D39E-4F07-9B7C-915E2EE3D763}" type="presOf" srcId="{09D613F9-4F9B-4D08-A71B-7E12D4767C17}" destId="{F8CBE906-C5E4-480B-B435-0CC911E68586}" srcOrd="0" destOrd="0" presId="urn:microsoft.com/office/officeart/2005/8/layout/hierarchy2"/>
    <dgm:cxn modelId="{32720270-B532-4A5D-BFD5-867617EEF3B3}" srcId="{B8D7E3FF-1E18-420F-A821-D374F4FD4ECF}" destId="{B1ACF954-03DD-46CA-84E5-1A72CC6EDBA0}" srcOrd="1" destOrd="0" parTransId="{37605035-1CF3-46F5-AA0C-D8650E5CAEE2}" sibTransId="{E035D41B-E309-4D96-9F60-7F250E30723E}"/>
    <dgm:cxn modelId="{C00F5AEF-9C29-4B76-A77A-0682890DCA04}" type="presOf" srcId="{C20849E0-F735-4794-A55C-634747DE97F3}" destId="{0CA39BE3-4B52-4731-9B49-E44211A07E28}" srcOrd="0" destOrd="0" presId="urn:microsoft.com/office/officeart/2005/8/layout/hierarchy2"/>
    <dgm:cxn modelId="{92325D6A-69F2-4DCD-95F8-F27EBA5347A5}" srcId="{7AACAA69-892D-4ED8-B99F-3AC8B71475AC}" destId="{82918F5A-BDAA-42F5-BC62-CA52610B0175}" srcOrd="0" destOrd="0" parTransId="{9D7BB0F6-3C49-46D2-BCD1-71457743440C}" sibTransId="{26FBC5B0-34FE-4D01-B4A4-09702F1E8D69}"/>
    <dgm:cxn modelId="{DE9B9A5F-755F-47C9-9AD2-EC243849ADCD}" type="presOf" srcId="{C53FBBC4-87F0-4B54-BBE5-2155408465D1}" destId="{84D500B6-3C5B-4EAC-93F1-D8B9041FB968}" srcOrd="0" destOrd="0" presId="urn:microsoft.com/office/officeart/2005/8/layout/hierarchy2"/>
    <dgm:cxn modelId="{C7F44B76-48E4-49DA-A591-D7FE805B43B4}" srcId="{B8D7E3FF-1E18-420F-A821-D374F4FD4ECF}" destId="{09D613F9-4F9B-4D08-A71B-7E12D4767C17}" srcOrd="0" destOrd="0" parTransId="{DE63873D-A5F5-4841-B455-45E185EA2D2E}" sibTransId="{C7AC4500-62B7-4A66-B5F3-35F527DE6F4C}"/>
    <dgm:cxn modelId="{BB7F4877-9B52-4A79-906D-242AB6A607E2}" type="presOf" srcId="{B717CB36-900E-4374-97C3-7A1722411616}" destId="{40FD2F4D-69A1-4ADE-9278-A821182DF2B7}" srcOrd="0" destOrd="0" presId="urn:microsoft.com/office/officeart/2005/8/layout/hierarchy2"/>
    <dgm:cxn modelId="{64A4F42A-2277-44CD-B3A3-2FA1AC39D0E1}" type="presOf" srcId="{1FD55105-1525-4C76-89A4-FC92C1AE80A5}" destId="{C3921179-297E-4CDE-B36E-AE43CEC9000E}" srcOrd="0" destOrd="0" presId="urn:microsoft.com/office/officeart/2005/8/layout/hierarchy2"/>
    <dgm:cxn modelId="{D3A17C21-1930-4A8F-BBFC-A9690A5E9991}" type="presOf" srcId="{37605035-1CF3-46F5-AA0C-D8650E5CAEE2}" destId="{01B841B6-6CDD-460E-BA2A-E33BABEF49E8}" srcOrd="0" destOrd="0" presId="urn:microsoft.com/office/officeart/2005/8/layout/hierarchy2"/>
    <dgm:cxn modelId="{CB82073F-50EF-4F8E-9416-203C99F37A0B}" type="presOf" srcId="{B8D7E3FF-1E18-420F-A821-D374F4FD4ECF}" destId="{54E1C6E8-2B67-40CD-8305-121CC3E1E608}" srcOrd="0" destOrd="0" presId="urn:microsoft.com/office/officeart/2005/8/layout/hierarchy2"/>
    <dgm:cxn modelId="{2C71A45F-1A1D-49CE-A369-394BD61445C5}" type="presParOf" srcId="{B8E2D030-2B84-48F1-AE32-3CBD7A3304A2}" destId="{C70CF820-B4C6-45D9-ACAF-C152833720C9}" srcOrd="0" destOrd="0" presId="urn:microsoft.com/office/officeart/2005/8/layout/hierarchy2"/>
    <dgm:cxn modelId="{8D7E7E60-4049-4A5F-9E05-379E2D5C7C14}" type="presParOf" srcId="{C70CF820-B4C6-45D9-ACAF-C152833720C9}" destId="{93999E5D-B387-460C-BA1A-D4B95E2B3E98}" srcOrd="0" destOrd="0" presId="urn:microsoft.com/office/officeart/2005/8/layout/hierarchy2"/>
    <dgm:cxn modelId="{5CD78F34-195E-4F26-99D4-C57D44C180A0}" type="presParOf" srcId="{C70CF820-B4C6-45D9-ACAF-C152833720C9}" destId="{88193218-ADCC-4173-86D5-9BBF2E4AA7F7}" srcOrd="1" destOrd="0" presId="urn:microsoft.com/office/officeart/2005/8/layout/hierarchy2"/>
    <dgm:cxn modelId="{AFADAFF2-DC81-4A17-A898-1819C0881D0A}" type="presParOf" srcId="{B8E2D030-2B84-48F1-AE32-3CBD7A3304A2}" destId="{A3DC1ACA-5978-494D-A7AB-F017436DD780}" srcOrd="1" destOrd="0" presId="urn:microsoft.com/office/officeart/2005/8/layout/hierarchy2"/>
    <dgm:cxn modelId="{BEDC9F13-37AC-4718-AB9F-A677C9E592B1}" type="presParOf" srcId="{A3DC1ACA-5978-494D-A7AB-F017436DD780}" destId="{54E1C6E8-2B67-40CD-8305-121CC3E1E608}" srcOrd="0" destOrd="0" presId="urn:microsoft.com/office/officeart/2005/8/layout/hierarchy2"/>
    <dgm:cxn modelId="{ACAAFCD7-12E9-4426-8F0D-81920E7C3F84}" type="presParOf" srcId="{A3DC1ACA-5978-494D-A7AB-F017436DD780}" destId="{9D6CB823-09BA-48F7-96E1-9B974426FF44}" srcOrd="1" destOrd="0" presId="urn:microsoft.com/office/officeart/2005/8/layout/hierarchy2"/>
    <dgm:cxn modelId="{1C346767-3B20-4A41-86E5-7AD64E828EC1}" type="presParOf" srcId="{9D6CB823-09BA-48F7-96E1-9B974426FF44}" destId="{C0FF34FD-B2F0-429D-868D-E6CA9AF27FA3}" srcOrd="0" destOrd="0" presId="urn:microsoft.com/office/officeart/2005/8/layout/hierarchy2"/>
    <dgm:cxn modelId="{0964B35D-64FB-46D4-9D58-6F928168AE60}" type="presParOf" srcId="{C0FF34FD-B2F0-429D-868D-E6CA9AF27FA3}" destId="{43E612D5-392B-40C7-B144-86E9DAB16A0C}" srcOrd="0" destOrd="0" presId="urn:microsoft.com/office/officeart/2005/8/layout/hierarchy2"/>
    <dgm:cxn modelId="{43D0D635-689D-4689-A518-2E9B7ADEAC05}" type="presParOf" srcId="{9D6CB823-09BA-48F7-96E1-9B974426FF44}" destId="{86B6AE45-1191-404F-B26F-3ADF731EF9D7}" srcOrd="1" destOrd="0" presId="urn:microsoft.com/office/officeart/2005/8/layout/hierarchy2"/>
    <dgm:cxn modelId="{440AAB6B-D32D-4F72-B266-2405BFC403D7}" type="presParOf" srcId="{86B6AE45-1191-404F-B26F-3ADF731EF9D7}" destId="{F8CBE906-C5E4-480B-B435-0CC911E68586}" srcOrd="0" destOrd="0" presId="urn:microsoft.com/office/officeart/2005/8/layout/hierarchy2"/>
    <dgm:cxn modelId="{EEDB5911-D659-4650-A58F-3AC9E67C729C}" type="presParOf" srcId="{86B6AE45-1191-404F-B26F-3ADF731EF9D7}" destId="{B0DBB23B-4F5B-4E20-947D-CE421797C906}" srcOrd="1" destOrd="0" presId="urn:microsoft.com/office/officeart/2005/8/layout/hierarchy2"/>
    <dgm:cxn modelId="{125EC83E-E94C-4194-A937-4217FEF272B8}" type="presParOf" srcId="{B0DBB23B-4F5B-4E20-947D-CE421797C906}" destId="{BF79AFDD-F75F-4375-9936-701A7FEBF3D2}" srcOrd="0" destOrd="0" presId="urn:microsoft.com/office/officeart/2005/8/layout/hierarchy2"/>
    <dgm:cxn modelId="{7C6918B8-48F7-48EF-BC0E-EBF59B4A0E6A}" type="presParOf" srcId="{BF79AFDD-F75F-4375-9936-701A7FEBF3D2}" destId="{15E44B85-9F2F-4707-8087-A3FB6B4466D3}" srcOrd="0" destOrd="0" presId="urn:microsoft.com/office/officeart/2005/8/layout/hierarchy2"/>
    <dgm:cxn modelId="{18B79FF9-A7B0-4734-97A2-BB846C7C6029}" type="presParOf" srcId="{B0DBB23B-4F5B-4E20-947D-CE421797C906}" destId="{0509E999-206F-44F4-809E-FC5D518CE6C5}" srcOrd="1" destOrd="0" presId="urn:microsoft.com/office/officeart/2005/8/layout/hierarchy2"/>
    <dgm:cxn modelId="{D00A9D1A-2ECA-4CE3-9DF9-0531DBE4FF79}" type="presParOf" srcId="{0509E999-206F-44F4-809E-FC5D518CE6C5}" destId="{C3921179-297E-4CDE-B36E-AE43CEC9000E}" srcOrd="0" destOrd="0" presId="urn:microsoft.com/office/officeart/2005/8/layout/hierarchy2"/>
    <dgm:cxn modelId="{404B9F3B-DF74-4085-B3B0-8F97AB12FFAE}" type="presParOf" srcId="{0509E999-206F-44F4-809E-FC5D518CE6C5}" destId="{911EDBEA-5656-4BE0-A621-6EC91DE3D104}" srcOrd="1" destOrd="0" presId="urn:microsoft.com/office/officeart/2005/8/layout/hierarchy2"/>
    <dgm:cxn modelId="{7DBE2230-0A8C-490F-AD62-CF056CC09A43}" type="presParOf" srcId="{B0DBB23B-4F5B-4E20-947D-CE421797C906}" destId="{12A8A1EC-9F10-469E-871C-EA71E4EB18AD}" srcOrd="2" destOrd="0" presId="urn:microsoft.com/office/officeart/2005/8/layout/hierarchy2"/>
    <dgm:cxn modelId="{DB5AC3EA-F018-4B31-9F42-BE854162021E}" type="presParOf" srcId="{12A8A1EC-9F10-469E-871C-EA71E4EB18AD}" destId="{C8F90610-CA03-4C1B-90C9-E7D435D8EDCD}" srcOrd="0" destOrd="0" presId="urn:microsoft.com/office/officeart/2005/8/layout/hierarchy2"/>
    <dgm:cxn modelId="{DCFBAD94-6CC1-490A-97FB-D3E54BABB0CE}" type="presParOf" srcId="{B0DBB23B-4F5B-4E20-947D-CE421797C906}" destId="{A66C7C85-DD48-4229-8309-FAABFD78ED38}" srcOrd="3" destOrd="0" presId="urn:microsoft.com/office/officeart/2005/8/layout/hierarchy2"/>
    <dgm:cxn modelId="{D64790CD-C3E5-49DF-B830-B069E659FED2}" type="presParOf" srcId="{A66C7C85-DD48-4229-8309-FAABFD78ED38}" destId="{FBF80506-1C51-40B5-8ADD-BA9E735A07FF}" srcOrd="0" destOrd="0" presId="urn:microsoft.com/office/officeart/2005/8/layout/hierarchy2"/>
    <dgm:cxn modelId="{E376031F-E4CB-4315-A373-D838D0745FA7}" type="presParOf" srcId="{A66C7C85-DD48-4229-8309-FAABFD78ED38}" destId="{B32A9DF9-3861-4324-8442-0575131605A5}" srcOrd="1" destOrd="0" presId="urn:microsoft.com/office/officeart/2005/8/layout/hierarchy2"/>
    <dgm:cxn modelId="{31B31A47-335F-42BD-917D-CB7915BDF695}" type="presParOf" srcId="{B0DBB23B-4F5B-4E20-947D-CE421797C906}" destId="{84D500B6-3C5B-4EAC-93F1-D8B9041FB968}" srcOrd="4" destOrd="0" presId="urn:microsoft.com/office/officeart/2005/8/layout/hierarchy2"/>
    <dgm:cxn modelId="{025EC485-49FE-40F7-A3BA-E1511D3F7D92}" type="presParOf" srcId="{84D500B6-3C5B-4EAC-93F1-D8B9041FB968}" destId="{71B79EEE-A5DB-45BB-9CE5-80964B7FDD56}" srcOrd="0" destOrd="0" presId="urn:microsoft.com/office/officeart/2005/8/layout/hierarchy2"/>
    <dgm:cxn modelId="{6BBDD412-BA7F-4C1D-B02E-3FE74B260474}" type="presParOf" srcId="{B0DBB23B-4F5B-4E20-947D-CE421797C906}" destId="{8F0D895C-3164-406D-AE22-5E0BE400D3BC}" srcOrd="5" destOrd="0" presId="urn:microsoft.com/office/officeart/2005/8/layout/hierarchy2"/>
    <dgm:cxn modelId="{61A338AC-9612-4749-B994-070AB17F1FCE}" type="presParOf" srcId="{8F0D895C-3164-406D-AE22-5E0BE400D3BC}" destId="{40FD2F4D-69A1-4ADE-9278-A821182DF2B7}" srcOrd="0" destOrd="0" presId="urn:microsoft.com/office/officeart/2005/8/layout/hierarchy2"/>
    <dgm:cxn modelId="{0EBD88CC-972A-4579-87D8-391D3197A2D7}" type="presParOf" srcId="{8F0D895C-3164-406D-AE22-5E0BE400D3BC}" destId="{148EDE1C-DF92-4DBC-BB27-FE704D96257D}" srcOrd="1" destOrd="0" presId="urn:microsoft.com/office/officeart/2005/8/layout/hierarchy2"/>
    <dgm:cxn modelId="{282C1AFB-B077-4A01-B257-CA91B44D1E56}" type="presParOf" srcId="{9D6CB823-09BA-48F7-96E1-9B974426FF44}" destId="{01B841B6-6CDD-460E-BA2A-E33BABEF49E8}" srcOrd="2" destOrd="0" presId="urn:microsoft.com/office/officeart/2005/8/layout/hierarchy2"/>
    <dgm:cxn modelId="{F55E42D2-816C-406C-A388-44DA4648E761}" type="presParOf" srcId="{01B841B6-6CDD-460E-BA2A-E33BABEF49E8}" destId="{B950D1C9-D4F4-4BFD-B06E-AF25BA51AA23}" srcOrd="0" destOrd="0" presId="urn:microsoft.com/office/officeart/2005/8/layout/hierarchy2"/>
    <dgm:cxn modelId="{34DA48F1-BD55-44A9-A5E3-DA5C3845E3E6}" type="presParOf" srcId="{9D6CB823-09BA-48F7-96E1-9B974426FF44}" destId="{95F60190-36A9-41F5-A7FD-6B215C31DC19}" srcOrd="3" destOrd="0" presId="urn:microsoft.com/office/officeart/2005/8/layout/hierarchy2"/>
    <dgm:cxn modelId="{6CD919A8-9640-41F7-9C03-182977C3B10E}" type="presParOf" srcId="{95F60190-36A9-41F5-A7FD-6B215C31DC19}" destId="{DC4F2677-7934-4AEC-B7AA-F2423812D483}" srcOrd="0" destOrd="0" presId="urn:microsoft.com/office/officeart/2005/8/layout/hierarchy2"/>
    <dgm:cxn modelId="{4D2E6A40-64ED-47FE-9E8F-DE5ED0E840DD}" type="presParOf" srcId="{95F60190-36A9-41F5-A7FD-6B215C31DC19}" destId="{6A35550E-6641-4AF6-9159-12BF25022491}" srcOrd="1" destOrd="0" presId="urn:microsoft.com/office/officeart/2005/8/layout/hierarchy2"/>
    <dgm:cxn modelId="{B4CB38F1-8898-4769-B8B2-B78E545CDB28}" type="presParOf" srcId="{6A35550E-6641-4AF6-9159-12BF25022491}" destId="{D50D51B7-4690-4CF6-8DE3-BAEC9109CDF2}" srcOrd="0" destOrd="0" presId="urn:microsoft.com/office/officeart/2005/8/layout/hierarchy2"/>
    <dgm:cxn modelId="{C2D32B56-5886-4D00-AFC4-D4EFDCBA512B}" type="presParOf" srcId="{D50D51B7-4690-4CF6-8DE3-BAEC9109CDF2}" destId="{17C887C8-264B-470C-9528-EEE47D241793}" srcOrd="0" destOrd="0" presId="urn:microsoft.com/office/officeart/2005/8/layout/hierarchy2"/>
    <dgm:cxn modelId="{2B0A36FB-4D65-4136-8BC4-9D4DF6A21654}" type="presParOf" srcId="{6A35550E-6641-4AF6-9159-12BF25022491}" destId="{8EAEAB60-0107-478A-B173-096CECFA8430}" srcOrd="1" destOrd="0" presId="urn:microsoft.com/office/officeart/2005/8/layout/hierarchy2"/>
    <dgm:cxn modelId="{2041F7E3-BE02-46BE-87C0-CAE980A3B609}" type="presParOf" srcId="{8EAEAB60-0107-478A-B173-096CECFA8430}" destId="{FB97342E-2BA8-4879-A0F0-29AF4BA74E7D}" srcOrd="0" destOrd="0" presId="urn:microsoft.com/office/officeart/2005/8/layout/hierarchy2"/>
    <dgm:cxn modelId="{02378EC8-B7E6-4141-89A0-F7F2A4C64F12}" type="presParOf" srcId="{8EAEAB60-0107-478A-B173-096CECFA8430}" destId="{190C5E0D-7DC7-4BF6-8F11-E5FABCEAFFA6}" srcOrd="1" destOrd="0" presId="urn:microsoft.com/office/officeart/2005/8/layout/hierarchy2"/>
    <dgm:cxn modelId="{7E2A52C7-DF90-4170-B851-C322FFD68828}" type="presParOf" srcId="{6A35550E-6641-4AF6-9159-12BF25022491}" destId="{0CA39BE3-4B52-4731-9B49-E44211A07E28}" srcOrd="2" destOrd="0" presId="urn:microsoft.com/office/officeart/2005/8/layout/hierarchy2"/>
    <dgm:cxn modelId="{11A7DD59-AE31-4301-8A10-556FD1CD511A}" type="presParOf" srcId="{0CA39BE3-4B52-4731-9B49-E44211A07E28}" destId="{0B6DF176-28F7-4C12-BFF3-3E14A270033A}" srcOrd="0" destOrd="0" presId="urn:microsoft.com/office/officeart/2005/8/layout/hierarchy2"/>
    <dgm:cxn modelId="{F5D88ED2-19A0-472D-A1BE-116E38689B18}" type="presParOf" srcId="{6A35550E-6641-4AF6-9159-12BF25022491}" destId="{0AC289C9-9D4B-4785-BA1E-0EE75DAEF0F5}" srcOrd="3" destOrd="0" presId="urn:microsoft.com/office/officeart/2005/8/layout/hierarchy2"/>
    <dgm:cxn modelId="{5137200B-FB34-4E1D-B798-2AB0E140BB5C}" type="presParOf" srcId="{0AC289C9-9D4B-4785-BA1E-0EE75DAEF0F5}" destId="{E802E26E-F106-4043-896F-0D78D0D051DE}" srcOrd="0" destOrd="0" presId="urn:microsoft.com/office/officeart/2005/8/layout/hierarchy2"/>
    <dgm:cxn modelId="{524E69FC-79E8-47B3-A69B-9D0F8384A4B0}" type="presParOf" srcId="{0AC289C9-9D4B-4785-BA1E-0EE75DAEF0F5}" destId="{D5EC3764-27ED-43C6-A5BF-DB43DD788CB8}" srcOrd="1" destOrd="0" presId="urn:microsoft.com/office/officeart/2005/8/layout/hierarchy2"/>
    <dgm:cxn modelId="{F061AED2-FE07-4801-847C-BC45ACECD26F}" type="presParOf" srcId="{6A35550E-6641-4AF6-9159-12BF25022491}" destId="{C3BF3C44-4767-4983-A746-24ABF4437056}" srcOrd="4" destOrd="0" presId="urn:microsoft.com/office/officeart/2005/8/layout/hierarchy2"/>
    <dgm:cxn modelId="{BF5BA489-D7EE-4693-9118-663126BD99AE}" type="presParOf" srcId="{C3BF3C44-4767-4983-A746-24ABF4437056}" destId="{CE09CE99-CCE1-4B6A-91A8-4C6DD809094E}" srcOrd="0" destOrd="0" presId="urn:microsoft.com/office/officeart/2005/8/layout/hierarchy2"/>
    <dgm:cxn modelId="{9574D679-823E-409A-969D-4D9D983B737D}" type="presParOf" srcId="{6A35550E-6641-4AF6-9159-12BF25022491}" destId="{9375F35D-51FD-4129-921D-CB6BAAA848F3}" srcOrd="5" destOrd="0" presId="urn:microsoft.com/office/officeart/2005/8/layout/hierarchy2"/>
    <dgm:cxn modelId="{AE77900D-237D-496D-8FCE-CF1D593302BA}" type="presParOf" srcId="{9375F35D-51FD-4129-921D-CB6BAAA848F3}" destId="{6AC78D4B-65A9-4850-B977-DA7FE3CF03C4}" srcOrd="0" destOrd="0" presId="urn:microsoft.com/office/officeart/2005/8/layout/hierarchy2"/>
    <dgm:cxn modelId="{8A80F42A-7BE0-45E0-B20D-2FDC8D707830}" type="presParOf" srcId="{9375F35D-51FD-4129-921D-CB6BAAA848F3}" destId="{9A135109-4A56-460E-B7AB-A4E6DF2F8EC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1EAF93-2B60-4E4B-8B40-2BB9759970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26586667-FE16-4A7D-AB8D-7BBC263A3B57}">
      <dgm:prSet phldrT="[Texto]"/>
      <dgm:spPr/>
      <dgm:t>
        <a:bodyPr/>
        <a:lstStyle/>
        <a:p>
          <a:r>
            <a:rPr lang="pt-BR" dirty="0" smtClean="0"/>
            <a:t>ação</a:t>
          </a:r>
          <a:endParaRPr lang="pt-BR" dirty="0"/>
        </a:p>
      </dgm:t>
    </dgm:pt>
    <dgm:pt modelId="{72E1D795-2B15-49B0-901C-A5D835BE9F73}" type="parTrans" cxnId="{853DB87D-4C24-4288-9219-B881DDC6491D}">
      <dgm:prSet/>
      <dgm:spPr/>
      <dgm:t>
        <a:bodyPr/>
        <a:lstStyle/>
        <a:p>
          <a:endParaRPr lang="pt-BR"/>
        </a:p>
      </dgm:t>
    </dgm:pt>
    <dgm:pt modelId="{A7728FEF-251C-46A3-8FF2-50B2FC96DEE7}" type="sibTrans" cxnId="{853DB87D-4C24-4288-9219-B881DDC6491D}">
      <dgm:prSet/>
      <dgm:spPr/>
      <dgm:t>
        <a:bodyPr/>
        <a:lstStyle/>
        <a:p>
          <a:endParaRPr lang="pt-BR"/>
        </a:p>
      </dgm:t>
    </dgm:pt>
    <dgm:pt modelId="{F2007383-71DF-4C0A-A322-EE9A3EB461A5}">
      <dgm:prSet phldrT="[Texto]"/>
      <dgm:spPr/>
      <dgm:t>
        <a:bodyPr/>
        <a:lstStyle/>
        <a:p>
          <a:r>
            <a:rPr lang="pt-BR" dirty="0" smtClean="0"/>
            <a:t>Inibe a reabsorção de sódio e bicarbonato </a:t>
          </a:r>
        </a:p>
      </dgm:t>
    </dgm:pt>
    <dgm:pt modelId="{14BB81B6-3C2B-4AD8-A130-18250E257AD8}" type="parTrans" cxnId="{C68E1B06-8D52-46E1-9B5F-30D292A2E501}">
      <dgm:prSet/>
      <dgm:spPr/>
      <dgm:t>
        <a:bodyPr/>
        <a:lstStyle/>
        <a:p>
          <a:endParaRPr lang="pt-BR"/>
        </a:p>
      </dgm:t>
    </dgm:pt>
    <dgm:pt modelId="{EFB8B040-A466-46A7-8A1B-ECCEC40AC386}" type="sibTrans" cxnId="{C68E1B06-8D52-46E1-9B5F-30D292A2E501}">
      <dgm:prSet/>
      <dgm:spPr/>
      <dgm:t>
        <a:bodyPr/>
        <a:lstStyle/>
        <a:p>
          <a:endParaRPr lang="pt-BR"/>
        </a:p>
      </dgm:t>
    </dgm:pt>
    <dgm:pt modelId="{20DDE200-1968-48FE-B00A-B98D73316F50}">
      <dgm:prSet phldrT="[Texto]"/>
      <dgm:spPr/>
      <dgm:t>
        <a:bodyPr/>
        <a:lstStyle/>
        <a:p>
          <a:r>
            <a:rPr lang="pt-BR" dirty="0" smtClean="0"/>
            <a:t>Inibição reversível e não-competitiva (</a:t>
          </a:r>
          <a:r>
            <a:rPr lang="pt-BR" dirty="0" err="1" smtClean="0"/>
            <a:t>anidrase</a:t>
          </a:r>
          <a:r>
            <a:rPr lang="pt-BR" dirty="0" smtClean="0"/>
            <a:t> carbônica II, proximal é </a:t>
          </a:r>
          <a:r>
            <a:rPr lang="pt-BR" dirty="0" err="1" smtClean="0"/>
            <a:t>anidrase</a:t>
          </a:r>
          <a:r>
            <a:rPr lang="pt-BR" dirty="0" smtClean="0"/>
            <a:t> carbônica IV, </a:t>
          </a:r>
          <a:r>
            <a:rPr lang="pt-BR" dirty="0" err="1" smtClean="0"/>
            <a:t>luninal</a:t>
          </a:r>
          <a:endParaRPr lang="pt-BR" dirty="0"/>
        </a:p>
      </dgm:t>
    </dgm:pt>
    <dgm:pt modelId="{619F7015-B26E-4AF8-B749-472185266B75}" type="parTrans" cxnId="{7E7532E0-E467-4014-A502-2710BC1B49DB}">
      <dgm:prSet/>
      <dgm:spPr/>
      <dgm:t>
        <a:bodyPr/>
        <a:lstStyle/>
        <a:p>
          <a:endParaRPr lang="pt-BR"/>
        </a:p>
      </dgm:t>
    </dgm:pt>
    <dgm:pt modelId="{EA0C66AC-A9EC-4676-8966-F7EDDDC370D3}" type="sibTrans" cxnId="{7E7532E0-E467-4014-A502-2710BC1B49DB}">
      <dgm:prSet/>
      <dgm:spPr/>
      <dgm:t>
        <a:bodyPr/>
        <a:lstStyle/>
        <a:p>
          <a:endParaRPr lang="pt-BR"/>
        </a:p>
      </dgm:t>
    </dgm:pt>
    <dgm:pt modelId="{223DE9A8-FDC1-4350-9DEE-6C6DA794E34A}">
      <dgm:prSet phldrT="[Texto]"/>
      <dgm:spPr/>
      <dgm:t>
        <a:bodyPr/>
        <a:lstStyle/>
        <a:p>
          <a:r>
            <a:rPr lang="pt-BR" dirty="0" smtClean="0"/>
            <a:t>Aporte aumentado de bicarbonato e sódio nos segmentos mais distais do </a:t>
          </a:r>
          <a:r>
            <a:rPr lang="pt-BR" dirty="0" err="1" smtClean="0"/>
            <a:t>nefron</a:t>
          </a:r>
          <a:endParaRPr lang="pt-BR" dirty="0"/>
        </a:p>
      </dgm:t>
    </dgm:pt>
    <dgm:pt modelId="{6E633CA3-B72A-4E1C-8088-29F1CC3E8156}" type="parTrans" cxnId="{5FA0D40C-A49B-4161-B1F8-4C106CAD000A}">
      <dgm:prSet/>
      <dgm:spPr/>
      <dgm:t>
        <a:bodyPr/>
        <a:lstStyle/>
        <a:p>
          <a:endParaRPr lang="pt-BR"/>
        </a:p>
      </dgm:t>
    </dgm:pt>
    <dgm:pt modelId="{749EFBAA-EBBC-4EB7-9F87-6395C66168DA}" type="sibTrans" cxnId="{5FA0D40C-A49B-4161-B1F8-4C106CAD000A}">
      <dgm:prSet/>
      <dgm:spPr/>
      <dgm:t>
        <a:bodyPr/>
        <a:lstStyle/>
        <a:p>
          <a:endParaRPr lang="pt-BR"/>
        </a:p>
      </dgm:t>
    </dgm:pt>
    <dgm:pt modelId="{D37BC8CA-A66F-4219-B5F1-DFEDF0200E7C}" type="pres">
      <dgm:prSet presAssocID="{EB1EAF93-2B60-4E4B-8B40-2BB975997039}" presName="vert0" presStyleCnt="0">
        <dgm:presLayoutVars>
          <dgm:dir/>
          <dgm:animOne val="branch"/>
          <dgm:animLvl val="lvl"/>
        </dgm:presLayoutVars>
      </dgm:prSet>
      <dgm:spPr/>
      <dgm:t>
        <a:bodyPr/>
        <a:lstStyle/>
        <a:p>
          <a:endParaRPr lang="pt-BR"/>
        </a:p>
      </dgm:t>
    </dgm:pt>
    <dgm:pt modelId="{91FA5CA7-C50F-42B3-8D32-E3842F085DD3}" type="pres">
      <dgm:prSet presAssocID="{26586667-FE16-4A7D-AB8D-7BBC263A3B57}" presName="thickLine" presStyleLbl="alignNode1" presStyleIdx="0" presStyleCnt="1"/>
      <dgm:spPr/>
    </dgm:pt>
    <dgm:pt modelId="{4EDD83B7-9D26-4D3A-B487-ECD847C0484A}" type="pres">
      <dgm:prSet presAssocID="{26586667-FE16-4A7D-AB8D-7BBC263A3B57}" presName="horz1" presStyleCnt="0"/>
      <dgm:spPr/>
    </dgm:pt>
    <dgm:pt modelId="{E73B68FE-0E21-409C-B2AB-7AA330F0BE68}" type="pres">
      <dgm:prSet presAssocID="{26586667-FE16-4A7D-AB8D-7BBC263A3B57}" presName="tx1" presStyleLbl="revTx" presStyleIdx="0" presStyleCnt="4"/>
      <dgm:spPr/>
      <dgm:t>
        <a:bodyPr/>
        <a:lstStyle/>
        <a:p>
          <a:endParaRPr lang="pt-BR"/>
        </a:p>
      </dgm:t>
    </dgm:pt>
    <dgm:pt modelId="{EAA6127B-1383-4942-8E39-28EC3C253EA7}" type="pres">
      <dgm:prSet presAssocID="{26586667-FE16-4A7D-AB8D-7BBC263A3B57}" presName="vert1" presStyleCnt="0"/>
      <dgm:spPr/>
    </dgm:pt>
    <dgm:pt modelId="{2253B268-D1CF-4975-BD96-FBDE2A6A7270}" type="pres">
      <dgm:prSet presAssocID="{F2007383-71DF-4C0A-A322-EE9A3EB461A5}" presName="vertSpace2a" presStyleCnt="0"/>
      <dgm:spPr/>
    </dgm:pt>
    <dgm:pt modelId="{D456A16B-7D97-47D9-9169-23A411AC5413}" type="pres">
      <dgm:prSet presAssocID="{F2007383-71DF-4C0A-A322-EE9A3EB461A5}" presName="horz2" presStyleCnt="0"/>
      <dgm:spPr/>
    </dgm:pt>
    <dgm:pt modelId="{3F93735F-00D9-4A03-9934-88C6AEE58605}" type="pres">
      <dgm:prSet presAssocID="{F2007383-71DF-4C0A-A322-EE9A3EB461A5}" presName="horzSpace2" presStyleCnt="0"/>
      <dgm:spPr/>
    </dgm:pt>
    <dgm:pt modelId="{7D7BDB94-C417-4334-9750-51F00B57CA86}" type="pres">
      <dgm:prSet presAssocID="{F2007383-71DF-4C0A-A322-EE9A3EB461A5}" presName="tx2" presStyleLbl="revTx" presStyleIdx="1" presStyleCnt="4"/>
      <dgm:spPr/>
      <dgm:t>
        <a:bodyPr/>
        <a:lstStyle/>
        <a:p>
          <a:endParaRPr lang="pt-BR"/>
        </a:p>
      </dgm:t>
    </dgm:pt>
    <dgm:pt modelId="{7FA47958-545E-4F5E-B1BA-F4C2B078E977}" type="pres">
      <dgm:prSet presAssocID="{F2007383-71DF-4C0A-A322-EE9A3EB461A5}" presName="vert2" presStyleCnt="0"/>
      <dgm:spPr/>
    </dgm:pt>
    <dgm:pt modelId="{05416B1C-DC1A-4414-96C5-8F903054DFBA}" type="pres">
      <dgm:prSet presAssocID="{F2007383-71DF-4C0A-A322-EE9A3EB461A5}" presName="thinLine2b" presStyleLbl="callout" presStyleIdx="0" presStyleCnt="3"/>
      <dgm:spPr/>
    </dgm:pt>
    <dgm:pt modelId="{978AFFB5-63DB-4221-8A5D-E8C692D0C278}" type="pres">
      <dgm:prSet presAssocID="{F2007383-71DF-4C0A-A322-EE9A3EB461A5}" presName="vertSpace2b" presStyleCnt="0"/>
      <dgm:spPr/>
    </dgm:pt>
    <dgm:pt modelId="{A2E42EF0-F75E-4066-99FF-260B57F2E136}" type="pres">
      <dgm:prSet presAssocID="{20DDE200-1968-48FE-B00A-B98D73316F50}" presName="horz2" presStyleCnt="0"/>
      <dgm:spPr/>
    </dgm:pt>
    <dgm:pt modelId="{EC63261E-5900-42D4-8F25-2CCF4BB3DF00}" type="pres">
      <dgm:prSet presAssocID="{20DDE200-1968-48FE-B00A-B98D73316F50}" presName="horzSpace2" presStyleCnt="0"/>
      <dgm:spPr/>
    </dgm:pt>
    <dgm:pt modelId="{4B89DEB3-ED94-482A-B16B-A3F5D014511D}" type="pres">
      <dgm:prSet presAssocID="{20DDE200-1968-48FE-B00A-B98D73316F50}" presName="tx2" presStyleLbl="revTx" presStyleIdx="2" presStyleCnt="4"/>
      <dgm:spPr/>
      <dgm:t>
        <a:bodyPr/>
        <a:lstStyle/>
        <a:p>
          <a:endParaRPr lang="pt-BR"/>
        </a:p>
      </dgm:t>
    </dgm:pt>
    <dgm:pt modelId="{A87C56CC-FB52-482E-B366-52C06149B894}" type="pres">
      <dgm:prSet presAssocID="{20DDE200-1968-48FE-B00A-B98D73316F50}" presName="vert2" presStyleCnt="0"/>
      <dgm:spPr/>
    </dgm:pt>
    <dgm:pt modelId="{68A9F560-54EC-4FA1-BB23-455337F41FF0}" type="pres">
      <dgm:prSet presAssocID="{20DDE200-1968-48FE-B00A-B98D73316F50}" presName="thinLine2b" presStyleLbl="callout" presStyleIdx="1" presStyleCnt="3"/>
      <dgm:spPr/>
    </dgm:pt>
    <dgm:pt modelId="{20C471F2-A3D5-4E44-BF4C-8969FB5B9F62}" type="pres">
      <dgm:prSet presAssocID="{20DDE200-1968-48FE-B00A-B98D73316F50}" presName="vertSpace2b" presStyleCnt="0"/>
      <dgm:spPr/>
    </dgm:pt>
    <dgm:pt modelId="{7F26FC45-B858-410C-A087-DF23D62D5444}" type="pres">
      <dgm:prSet presAssocID="{223DE9A8-FDC1-4350-9DEE-6C6DA794E34A}" presName="horz2" presStyleCnt="0"/>
      <dgm:spPr/>
    </dgm:pt>
    <dgm:pt modelId="{2A6E9DA8-BF11-4002-9D86-440C038FC21F}" type="pres">
      <dgm:prSet presAssocID="{223DE9A8-FDC1-4350-9DEE-6C6DA794E34A}" presName="horzSpace2" presStyleCnt="0"/>
      <dgm:spPr/>
    </dgm:pt>
    <dgm:pt modelId="{26D790CD-0880-4423-B349-4941C15752BE}" type="pres">
      <dgm:prSet presAssocID="{223DE9A8-FDC1-4350-9DEE-6C6DA794E34A}" presName="tx2" presStyleLbl="revTx" presStyleIdx="3" presStyleCnt="4"/>
      <dgm:spPr/>
      <dgm:t>
        <a:bodyPr/>
        <a:lstStyle/>
        <a:p>
          <a:endParaRPr lang="pt-BR"/>
        </a:p>
      </dgm:t>
    </dgm:pt>
    <dgm:pt modelId="{C3E8A1BC-7730-4DF3-A75B-C9EC79666F42}" type="pres">
      <dgm:prSet presAssocID="{223DE9A8-FDC1-4350-9DEE-6C6DA794E34A}" presName="vert2" presStyleCnt="0"/>
      <dgm:spPr/>
    </dgm:pt>
    <dgm:pt modelId="{A5C50C54-D696-420D-8135-60F5682C0E7E}" type="pres">
      <dgm:prSet presAssocID="{223DE9A8-FDC1-4350-9DEE-6C6DA794E34A}" presName="thinLine2b" presStyleLbl="callout" presStyleIdx="2" presStyleCnt="3"/>
      <dgm:spPr/>
    </dgm:pt>
    <dgm:pt modelId="{8291074A-A9FD-442C-9829-C84EA8250A8E}" type="pres">
      <dgm:prSet presAssocID="{223DE9A8-FDC1-4350-9DEE-6C6DA794E34A}" presName="vertSpace2b" presStyleCnt="0"/>
      <dgm:spPr/>
    </dgm:pt>
  </dgm:ptLst>
  <dgm:cxnLst>
    <dgm:cxn modelId="{5FA0D40C-A49B-4161-B1F8-4C106CAD000A}" srcId="{26586667-FE16-4A7D-AB8D-7BBC263A3B57}" destId="{223DE9A8-FDC1-4350-9DEE-6C6DA794E34A}" srcOrd="2" destOrd="0" parTransId="{6E633CA3-B72A-4E1C-8088-29F1CC3E8156}" sibTransId="{749EFBAA-EBBC-4EB7-9F87-6395C66168DA}"/>
    <dgm:cxn modelId="{C68E1B06-8D52-46E1-9B5F-30D292A2E501}" srcId="{26586667-FE16-4A7D-AB8D-7BBC263A3B57}" destId="{F2007383-71DF-4C0A-A322-EE9A3EB461A5}" srcOrd="0" destOrd="0" parTransId="{14BB81B6-3C2B-4AD8-A130-18250E257AD8}" sibTransId="{EFB8B040-A466-46A7-8A1B-ECCEC40AC386}"/>
    <dgm:cxn modelId="{9C89CA69-8417-44CA-9F75-B4F0FCCFCA00}" type="presOf" srcId="{F2007383-71DF-4C0A-A322-EE9A3EB461A5}" destId="{7D7BDB94-C417-4334-9750-51F00B57CA86}" srcOrd="0" destOrd="0" presId="urn:microsoft.com/office/officeart/2008/layout/LinedList"/>
    <dgm:cxn modelId="{85AC3249-1E36-4984-AB16-169BC795504C}" type="presOf" srcId="{EB1EAF93-2B60-4E4B-8B40-2BB975997039}" destId="{D37BC8CA-A66F-4219-B5F1-DFEDF0200E7C}" srcOrd="0" destOrd="0" presId="urn:microsoft.com/office/officeart/2008/layout/LinedList"/>
    <dgm:cxn modelId="{7E7532E0-E467-4014-A502-2710BC1B49DB}" srcId="{26586667-FE16-4A7D-AB8D-7BBC263A3B57}" destId="{20DDE200-1968-48FE-B00A-B98D73316F50}" srcOrd="1" destOrd="0" parTransId="{619F7015-B26E-4AF8-B749-472185266B75}" sibTransId="{EA0C66AC-A9EC-4676-8966-F7EDDDC370D3}"/>
    <dgm:cxn modelId="{C868DEDC-A0B9-4D27-9F5C-F9B07FA246DC}" type="presOf" srcId="{223DE9A8-FDC1-4350-9DEE-6C6DA794E34A}" destId="{26D790CD-0880-4423-B349-4941C15752BE}" srcOrd="0" destOrd="0" presId="urn:microsoft.com/office/officeart/2008/layout/LinedList"/>
    <dgm:cxn modelId="{9E1537AF-D855-456E-8362-2B21290B5520}" type="presOf" srcId="{20DDE200-1968-48FE-B00A-B98D73316F50}" destId="{4B89DEB3-ED94-482A-B16B-A3F5D014511D}" srcOrd="0" destOrd="0" presId="urn:microsoft.com/office/officeart/2008/layout/LinedList"/>
    <dgm:cxn modelId="{61769430-9F3A-4087-A103-669C3C3131A9}" type="presOf" srcId="{26586667-FE16-4A7D-AB8D-7BBC263A3B57}" destId="{E73B68FE-0E21-409C-B2AB-7AA330F0BE68}" srcOrd="0" destOrd="0" presId="urn:microsoft.com/office/officeart/2008/layout/LinedList"/>
    <dgm:cxn modelId="{853DB87D-4C24-4288-9219-B881DDC6491D}" srcId="{EB1EAF93-2B60-4E4B-8B40-2BB975997039}" destId="{26586667-FE16-4A7D-AB8D-7BBC263A3B57}" srcOrd="0" destOrd="0" parTransId="{72E1D795-2B15-49B0-901C-A5D835BE9F73}" sibTransId="{A7728FEF-251C-46A3-8FF2-50B2FC96DEE7}"/>
    <dgm:cxn modelId="{8DCDF991-D0CC-4920-AB3B-312E46CC2082}" type="presParOf" srcId="{D37BC8CA-A66F-4219-B5F1-DFEDF0200E7C}" destId="{91FA5CA7-C50F-42B3-8D32-E3842F085DD3}" srcOrd="0" destOrd="0" presId="urn:microsoft.com/office/officeart/2008/layout/LinedList"/>
    <dgm:cxn modelId="{341BCF3E-D4C9-4A60-B189-08E322267904}" type="presParOf" srcId="{D37BC8CA-A66F-4219-B5F1-DFEDF0200E7C}" destId="{4EDD83B7-9D26-4D3A-B487-ECD847C0484A}" srcOrd="1" destOrd="0" presId="urn:microsoft.com/office/officeart/2008/layout/LinedList"/>
    <dgm:cxn modelId="{C3E69C1A-5CE4-4C55-9AC1-B0C992F46358}" type="presParOf" srcId="{4EDD83B7-9D26-4D3A-B487-ECD847C0484A}" destId="{E73B68FE-0E21-409C-B2AB-7AA330F0BE68}" srcOrd="0" destOrd="0" presId="urn:microsoft.com/office/officeart/2008/layout/LinedList"/>
    <dgm:cxn modelId="{4B035C48-EA81-4BA6-B99B-E5D92CEAD1CF}" type="presParOf" srcId="{4EDD83B7-9D26-4D3A-B487-ECD847C0484A}" destId="{EAA6127B-1383-4942-8E39-28EC3C253EA7}" srcOrd="1" destOrd="0" presId="urn:microsoft.com/office/officeart/2008/layout/LinedList"/>
    <dgm:cxn modelId="{79280437-8203-4D53-BB2F-4E0B55E5CEBA}" type="presParOf" srcId="{EAA6127B-1383-4942-8E39-28EC3C253EA7}" destId="{2253B268-D1CF-4975-BD96-FBDE2A6A7270}" srcOrd="0" destOrd="0" presId="urn:microsoft.com/office/officeart/2008/layout/LinedList"/>
    <dgm:cxn modelId="{99C85BD7-E2DD-4F46-A4FF-C3F57A47316C}" type="presParOf" srcId="{EAA6127B-1383-4942-8E39-28EC3C253EA7}" destId="{D456A16B-7D97-47D9-9169-23A411AC5413}" srcOrd="1" destOrd="0" presId="urn:microsoft.com/office/officeart/2008/layout/LinedList"/>
    <dgm:cxn modelId="{0E0C324D-4D42-439E-8E4A-0E8BC517371A}" type="presParOf" srcId="{D456A16B-7D97-47D9-9169-23A411AC5413}" destId="{3F93735F-00D9-4A03-9934-88C6AEE58605}" srcOrd="0" destOrd="0" presId="urn:microsoft.com/office/officeart/2008/layout/LinedList"/>
    <dgm:cxn modelId="{0E2A71B5-89D6-462A-A1DA-3B193F7D06C3}" type="presParOf" srcId="{D456A16B-7D97-47D9-9169-23A411AC5413}" destId="{7D7BDB94-C417-4334-9750-51F00B57CA86}" srcOrd="1" destOrd="0" presId="urn:microsoft.com/office/officeart/2008/layout/LinedList"/>
    <dgm:cxn modelId="{84BC3988-D7F4-4C12-A0BC-3C2D3164EB04}" type="presParOf" srcId="{D456A16B-7D97-47D9-9169-23A411AC5413}" destId="{7FA47958-545E-4F5E-B1BA-F4C2B078E977}" srcOrd="2" destOrd="0" presId="urn:microsoft.com/office/officeart/2008/layout/LinedList"/>
    <dgm:cxn modelId="{716A456E-3336-4B0D-9E66-A42BE4867224}" type="presParOf" srcId="{EAA6127B-1383-4942-8E39-28EC3C253EA7}" destId="{05416B1C-DC1A-4414-96C5-8F903054DFBA}" srcOrd="2" destOrd="0" presId="urn:microsoft.com/office/officeart/2008/layout/LinedList"/>
    <dgm:cxn modelId="{E8CCECED-7670-4BAE-B83C-445F3682B67D}" type="presParOf" srcId="{EAA6127B-1383-4942-8E39-28EC3C253EA7}" destId="{978AFFB5-63DB-4221-8A5D-E8C692D0C278}" srcOrd="3" destOrd="0" presId="urn:microsoft.com/office/officeart/2008/layout/LinedList"/>
    <dgm:cxn modelId="{FBC6D1C4-7D06-42B6-85AF-D2274E2E92CE}" type="presParOf" srcId="{EAA6127B-1383-4942-8E39-28EC3C253EA7}" destId="{A2E42EF0-F75E-4066-99FF-260B57F2E136}" srcOrd="4" destOrd="0" presId="urn:microsoft.com/office/officeart/2008/layout/LinedList"/>
    <dgm:cxn modelId="{CDDEE1BA-83DF-4563-B605-6BA697C5298F}" type="presParOf" srcId="{A2E42EF0-F75E-4066-99FF-260B57F2E136}" destId="{EC63261E-5900-42D4-8F25-2CCF4BB3DF00}" srcOrd="0" destOrd="0" presId="urn:microsoft.com/office/officeart/2008/layout/LinedList"/>
    <dgm:cxn modelId="{A558520E-6F85-48AF-BB3C-1ECF5F0B39B5}" type="presParOf" srcId="{A2E42EF0-F75E-4066-99FF-260B57F2E136}" destId="{4B89DEB3-ED94-482A-B16B-A3F5D014511D}" srcOrd="1" destOrd="0" presId="urn:microsoft.com/office/officeart/2008/layout/LinedList"/>
    <dgm:cxn modelId="{2B966E18-23F8-4F1A-9D27-19D848A7AB38}" type="presParOf" srcId="{A2E42EF0-F75E-4066-99FF-260B57F2E136}" destId="{A87C56CC-FB52-482E-B366-52C06149B894}" srcOrd="2" destOrd="0" presId="urn:microsoft.com/office/officeart/2008/layout/LinedList"/>
    <dgm:cxn modelId="{B2CA991B-813D-4216-8858-836906012DFF}" type="presParOf" srcId="{EAA6127B-1383-4942-8E39-28EC3C253EA7}" destId="{68A9F560-54EC-4FA1-BB23-455337F41FF0}" srcOrd="5" destOrd="0" presId="urn:microsoft.com/office/officeart/2008/layout/LinedList"/>
    <dgm:cxn modelId="{0805FC8E-AAF0-4A14-B42D-DB42799D5D9D}" type="presParOf" srcId="{EAA6127B-1383-4942-8E39-28EC3C253EA7}" destId="{20C471F2-A3D5-4E44-BF4C-8969FB5B9F62}" srcOrd="6" destOrd="0" presId="urn:microsoft.com/office/officeart/2008/layout/LinedList"/>
    <dgm:cxn modelId="{086B4AD6-447C-43D9-89BB-4BD89F7E7739}" type="presParOf" srcId="{EAA6127B-1383-4942-8E39-28EC3C253EA7}" destId="{7F26FC45-B858-410C-A087-DF23D62D5444}" srcOrd="7" destOrd="0" presId="urn:microsoft.com/office/officeart/2008/layout/LinedList"/>
    <dgm:cxn modelId="{263E5365-4BB0-44D3-8939-22F9F6179B23}" type="presParOf" srcId="{7F26FC45-B858-410C-A087-DF23D62D5444}" destId="{2A6E9DA8-BF11-4002-9D86-440C038FC21F}" srcOrd="0" destOrd="0" presId="urn:microsoft.com/office/officeart/2008/layout/LinedList"/>
    <dgm:cxn modelId="{BA1B7368-7D15-4CB2-969F-E2FCC9944A20}" type="presParOf" srcId="{7F26FC45-B858-410C-A087-DF23D62D5444}" destId="{26D790CD-0880-4423-B349-4941C15752BE}" srcOrd="1" destOrd="0" presId="urn:microsoft.com/office/officeart/2008/layout/LinedList"/>
    <dgm:cxn modelId="{536B1514-72E4-46F5-87E3-0485A6DE17E8}" type="presParOf" srcId="{7F26FC45-B858-410C-A087-DF23D62D5444}" destId="{C3E8A1BC-7730-4DF3-A75B-C9EC79666F42}" srcOrd="2" destOrd="0" presId="urn:microsoft.com/office/officeart/2008/layout/LinedList"/>
    <dgm:cxn modelId="{1A81CD7E-A981-46B7-BBF6-DE0737142337}" type="presParOf" srcId="{EAA6127B-1383-4942-8E39-28EC3C253EA7}" destId="{A5C50C54-D696-420D-8135-60F5682C0E7E}" srcOrd="8" destOrd="0" presId="urn:microsoft.com/office/officeart/2008/layout/LinedList"/>
    <dgm:cxn modelId="{5CDE5E71-8B3C-468C-954D-72203F9C2B7F}" type="presParOf" srcId="{EAA6127B-1383-4942-8E39-28EC3C253EA7}" destId="{8291074A-A9FD-442C-9829-C84EA8250A8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68AA9D-080C-43EB-B64B-6DFC078313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86CAEF5C-D0E1-465E-B5A4-8A7E10088B5B}">
      <dgm:prSet phldrT="[Texto]"/>
      <dgm:spPr/>
      <dgm:t>
        <a:bodyPr/>
        <a:lstStyle/>
        <a:p>
          <a:r>
            <a:rPr lang="pt-BR" dirty="0" err="1" smtClean="0"/>
            <a:t>acetazolamida</a:t>
          </a:r>
          <a:endParaRPr lang="pt-BR" dirty="0"/>
        </a:p>
      </dgm:t>
    </dgm:pt>
    <dgm:pt modelId="{1F25DA91-0F9E-4CB9-BB3A-E4DF69627427}" type="parTrans" cxnId="{F64DB0ED-48FA-4EDF-B27F-8FFD4E10D02D}">
      <dgm:prSet/>
      <dgm:spPr/>
      <dgm:t>
        <a:bodyPr/>
        <a:lstStyle/>
        <a:p>
          <a:endParaRPr lang="pt-BR"/>
        </a:p>
      </dgm:t>
    </dgm:pt>
    <dgm:pt modelId="{6B841B0E-93ED-459F-BE35-F78B3515B893}" type="sibTrans" cxnId="{F64DB0ED-48FA-4EDF-B27F-8FFD4E10D02D}">
      <dgm:prSet/>
      <dgm:spPr/>
      <dgm:t>
        <a:bodyPr/>
        <a:lstStyle/>
        <a:p>
          <a:endParaRPr lang="pt-BR"/>
        </a:p>
      </dgm:t>
    </dgm:pt>
    <dgm:pt modelId="{84E30BD2-446A-4D12-8255-D14278693A41}">
      <dgm:prSet phldrT="[Texto]"/>
      <dgm:spPr/>
      <dgm:t>
        <a:bodyPr/>
        <a:lstStyle/>
        <a:p>
          <a:r>
            <a:rPr lang="pt-BR" dirty="0" smtClean="0"/>
            <a:t>EA: Acidose metabólica, reações adversas às </a:t>
          </a:r>
          <a:r>
            <a:rPr lang="pt-BR" dirty="0" err="1" smtClean="0"/>
            <a:t>sulfonamidas</a:t>
          </a:r>
          <a:r>
            <a:rPr lang="pt-BR" dirty="0" smtClean="0"/>
            <a:t>, </a:t>
          </a:r>
          <a:r>
            <a:rPr lang="pt-BR" dirty="0" err="1" smtClean="0"/>
            <a:t>Diarréia</a:t>
          </a:r>
          <a:r>
            <a:rPr lang="pt-BR" dirty="0" smtClean="0"/>
            <a:t>, perda de peso e de apetite, zumbido, náusea, vômitos, </a:t>
          </a:r>
          <a:r>
            <a:rPr lang="pt-BR" dirty="0" err="1" smtClean="0"/>
            <a:t>parestesias</a:t>
          </a:r>
          <a:r>
            <a:rPr lang="pt-BR" dirty="0" smtClean="0"/>
            <a:t>, sonolência, poliúria</a:t>
          </a:r>
          <a:endParaRPr lang="pt-BR" dirty="0"/>
        </a:p>
      </dgm:t>
    </dgm:pt>
    <dgm:pt modelId="{464CAC7A-0082-43F7-A1A4-C7DBC6FC0F95}" type="parTrans" cxnId="{7AD753B8-1B92-48F3-B20A-FC236E70C5DC}">
      <dgm:prSet/>
      <dgm:spPr/>
      <dgm:t>
        <a:bodyPr/>
        <a:lstStyle/>
        <a:p>
          <a:endParaRPr lang="pt-BR"/>
        </a:p>
      </dgm:t>
    </dgm:pt>
    <dgm:pt modelId="{F4980519-8716-4179-982E-0DA023498BA9}" type="sibTrans" cxnId="{7AD753B8-1B92-48F3-B20A-FC236E70C5DC}">
      <dgm:prSet/>
      <dgm:spPr/>
      <dgm:t>
        <a:bodyPr/>
        <a:lstStyle/>
        <a:p>
          <a:endParaRPr lang="pt-BR"/>
        </a:p>
      </dgm:t>
    </dgm:pt>
    <dgm:pt modelId="{1D5C0D7F-5811-479B-96E0-37A6F53590F6}">
      <dgm:prSet phldrT="[Texto]"/>
      <dgm:spPr/>
      <dgm:t>
        <a:bodyPr/>
        <a:lstStyle/>
        <a:p>
          <a:r>
            <a:rPr lang="pt-BR" dirty="0" smtClean="0"/>
            <a:t>CI: Insuficiência da glândula </a:t>
          </a:r>
          <a:r>
            <a:rPr lang="pt-BR" dirty="0" err="1" smtClean="0"/>
            <a:t>supra-renal</a:t>
          </a:r>
          <a:r>
            <a:rPr lang="pt-BR" dirty="0" smtClean="0"/>
            <a:t>, Glaucoma de ângulo fechado crônico, Cirrose, </a:t>
          </a:r>
          <a:r>
            <a:rPr lang="pt-BR" dirty="0" err="1" smtClean="0"/>
            <a:t>Hiponatremia</a:t>
          </a:r>
          <a:r>
            <a:rPr lang="pt-BR" dirty="0" smtClean="0"/>
            <a:t>/</a:t>
          </a:r>
          <a:r>
            <a:rPr lang="pt-BR" dirty="0" err="1" smtClean="0"/>
            <a:t>hipocalemia</a:t>
          </a:r>
          <a:r>
            <a:rPr lang="pt-BR" dirty="0" smtClean="0"/>
            <a:t>, Acidose </a:t>
          </a:r>
          <a:r>
            <a:rPr lang="pt-BR" dirty="0" err="1" smtClean="0"/>
            <a:t>hiperclorêmica</a:t>
          </a:r>
          <a:r>
            <a:rPr lang="pt-BR" dirty="0" smtClean="0"/>
            <a:t>, Doença hepática ou renal grave</a:t>
          </a:r>
          <a:endParaRPr lang="pt-BR" dirty="0"/>
        </a:p>
      </dgm:t>
    </dgm:pt>
    <dgm:pt modelId="{D1F7CC6E-9151-499E-A7FD-53F7B2E4440A}" type="parTrans" cxnId="{57A9B492-C90B-42B6-A68A-A54D13D8A3EA}">
      <dgm:prSet/>
      <dgm:spPr/>
      <dgm:t>
        <a:bodyPr/>
        <a:lstStyle/>
        <a:p>
          <a:endParaRPr lang="pt-BR"/>
        </a:p>
      </dgm:t>
    </dgm:pt>
    <dgm:pt modelId="{4B1137A7-A256-4E72-9345-4A774E8325F9}" type="sibTrans" cxnId="{57A9B492-C90B-42B6-A68A-A54D13D8A3EA}">
      <dgm:prSet/>
      <dgm:spPr/>
      <dgm:t>
        <a:bodyPr/>
        <a:lstStyle/>
        <a:p>
          <a:endParaRPr lang="pt-BR"/>
        </a:p>
      </dgm:t>
    </dgm:pt>
    <dgm:pt modelId="{8E297238-B1C2-4074-8D9C-37FA5FAF3C95}" type="pres">
      <dgm:prSet presAssocID="{5B68AA9D-080C-43EB-B64B-6DFC07831309}" presName="vert0" presStyleCnt="0">
        <dgm:presLayoutVars>
          <dgm:dir/>
          <dgm:animOne val="branch"/>
          <dgm:animLvl val="lvl"/>
        </dgm:presLayoutVars>
      </dgm:prSet>
      <dgm:spPr/>
      <dgm:t>
        <a:bodyPr/>
        <a:lstStyle/>
        <a:p>
          <a:endParaRPr lang="pt-BR"/>
        </a:p>
      </dgm:t>
    </dgm:pt>
    <dgm:pt modelId="{7FC871E7-FE24-4D04-A126-B53B86C57C50}" type="pres">
      <dgm:prSet presAssocID="{86CAEF5C-D0E1-465E-B5A4-8A7E10088B5B}" presName="thickLine" presStyleLbl="alignNode1" presStyleIdx="0" presStyleCnt="1"/>
      <dgm:spPr/>
    </dgm:pt>
    <dgm:pt modelId="{DECC80CC-7032-4630-AC98-A950A77928D5}" type="pres">
      <dgm:prSet presAssocID="{86CAEF5C-D0E1-465E-B5A4-8A7E10088B5B}" presName="horz1" presStyleCnt="0"/>
      <dgm:spPr/>
    </dgm:pt>
    <dgm:pt modelId="{A109D50B-3D23-4DC0-9F88-C19C3DBF085D}" type="pres">
      <dgm:prSet presAssocID="{86CAEF5C-D0E1-465E-B5A4-8A7E10088B5B}" presName="tx1" presStyleLbl="revTx" presStyleIdx="0" presStyleCnt="3"/>
      <dgm:spPr/>
      <dgm:t>
        <a:bodyPr/>
        <a:lstStyle/>
        <a:p>
          <a:endParaRPr lang="pt-BR"/>
        </a:p>
      </dgm:t>
    </dgm:pt>
    <dgm:pt modelId="{F0E859A5-7DAB-42D9-838D-8A2593498C8C}" type="pres">
      <dgm:prSet presAssocID="{86CAEF5C-D0E1-465E-B5A4-8A7E10088B5B}" presName="vert1" presStyleCnt="0"/>
      <dgm:spPr/>
    </dgm:pt>
    <dgm:pt modelId="{30CA30CD-F8D9-425B-AF61-01820E59D974}" type="pres">
      <dgm:prSet presAssocID="{84E30BD2-446A-4D12-8255-D14278693A41}" presName="vertSpace2a" presStyleCnt="0"/>
      <dgm:spPr/>
    </dgm:pt>
    <dgm:pt modelId="{A558A1C8-5DF4-41A4-9368-66C1DCFAD395}" type="pres">
      <dgm:prSet presAssocID="{84E30BD2-446A-4D12-8255-D14278693A41}" presName="horz2" presStyleCnt="0"/>
      <dgm:spPr/>
    </dgm:pt>
    <dgm:pt modelId="{77B2A6E1-C983-4EE3-8E94-C9E9293F7B86}" type="pres">
      <dgm:prSet presAssocID="{84E30BD2-446A-4D12-8255-D14278693A41}" presName="horzSpace2" presStyleCnt="0"/>
      <dgm:spPr/>
    </dgm:pt>
    <dgm:pt modelId="{73DEDF65-8970-4014-A75E-A57B704E3B49}" type="pres">
      <dgm:prSet presAssocID="{84E30BD2-446A-4D12-8255-D14278693A41}" presName="tx2" presStyleLbl="revTx" presStyleIdx="1" presStyleCnt="3"/>
      <dgm:spPr/>
      <dgm:t>
        <a:bodyPr/>
        <a:lstStyle/>
        <a:p>
          <a:endParaRPr lang="pt-BR"/>
        </a:p>
      </dgm:t>
    </dgm:pt>
    <dgm:pt modelId="{8B044A8F-C59F-4437-9D9D-3A7036AB5132}" type="pres">
      <dgm:prSet presAssocID="{84E30BD2-446A-4D12-8255-D14278693A41}" presName="vert2" presStyleCnt="0"/>
      <dgm:spPr/>
    </dgm:pt>
    <dgm:pt modelId="{1466565A-51B9-4864-8AE0-2CA31B8BB0E5}" type="pres">
      <dgm:prSet presAssocID="{84E30BD2-446A-4D12-8255-D14278693A41}" presName="thinLine2b" presStyleLbl="callout" presStyleIdx="0" presStyleCnt="2"/>
      <dgm:spPr/>
    </dgm:pt>
    <dgm:pt modelId="{9793B94F-3764-4733-A264-4EFD80DF5C0C}" type="pres">
      <dgm:prSet presAssocID="{84E30BD2-446A-4D12-8255-D14278693A41}" presName="vertSpace2b" presStyleCnt="0"/>
      <dgm:spPr/>
    </dgm:pt>
    <dgm:pt modelId="{202BABC6-E0E8-4B0E-A59E-ECF75EE90AF2}" type="pres">
      <dgm:prSet presAssocID="{1D5C0D7F-5811-479B-96E0-37A6F53590F6}" presName="horz2" presStyleCnt="0"/>
      <dgm:spPr/>
    </dgm:pt>
    <dgm:pt modelId="{FE4B099A-2DCE-4035-89BE-891E95599EB0}" type="pres">
      <dgm:prSet presAssocID="{1D5C0D7F-5811-479B-96E0-37A6F53590F6}" presName="horzSpace2" presStyleCnt="0"/>
      <dgm:spPr/>
    </dgm:pt>
    <dgm:pt modelId="{7CFBB256-A3BB-42D1-BAFD-0E94D3793FB1}" type="pres">
      <dgm:prSet presAssocID="{1D5C0D7F-5811-479B-96E0-37A6F53590F6}" presName="tx2" presStyleLbl="revTx" presStyleIdx="2" presStyleCnt="3"/>
      <dgm:spPr/>
      <dgm:t>
        <a:bodyPr/>
        <a:lstStyle/>
        <a:p>
          <a:endParaRPr lang="pt-BR"/>
        </a:p>
      </dgm:t>
    </dgm:pt>
    <dgm:pt modelId="{A2C16405-C7A9-4200-A5EE-04197B15BC86}" type="pres">
      <dgm:prSet presAssocID="{1D5C0D7F-5811-479B-96E0-37A6F53590F6}" presName="vert2" presStyleCnt="0"/>
      <dgm:spPr/>
    </dgm:pt>
    <dgm:pt modelId="{A9CCC051-BEFE-437D-BECC-6293D9E49861}" type="pres">
      <dgm:prSet presAssocID="{1D5C0D7F-5811-479B-96E0-37A6F53590F6}" presName="thinLine2b" presStyleLbl="callout" presStyleIdx="1" presStyleCnt="2"/>
      <dgm:spPr/>
    </dgm:pt>
    <dgm:pt modelId="{1BD1494F-4B2B-49C3-AB13-2D6E482BD2CC}" type="pres">
      <dgm:prSet presAssocID="{1D5C0D7F-5811-479B-96E0-37A6F53590F6}" presName="vertSpace2b" presStyleCnt="0"/>
      <dgm:spPr/>
    </dgm:pt>
  </dgm:ptLst>
  <dgm:cxnLst>
    <dgm:cxn modelId="{EE6CE8E3-4D5E-4B62-99F2-81D2B58EA505}" type="presOf" srcId="{1D5C0D7F-5811-479B-96E0-37A6F53590F6}" destId="{7CFBB256-A3BB-42D1-BAFD-0E94D3793FB1}" srcOrd="0" destOrd="0" presId="urn:microsoft.com/office/officeart/2008/layout/LinedList"/>
    <dgm:cxn modelId="{9AF96C78-900F-4940-A197-FFFE4796E476}" type="presOf" srcId="{5B68AA9D-080C-43EB-B64B-6DFC07831309}" destId="{8E297238-B1C2-4074-8D9C-37FA5FAF3C95}" srcOrd="0" destOrd="0" presId="urn:microsoft.com/office/officeart/2008/layout/LinedList"/>
    <dgm:cxn modelId="{DBB57DAC-E341-4E12-92B2-35CDE5E0FE64}" type="presOf" srcId="{86CAEF5C-D0E1-465E-B5A4-8A7E10088B5B}" destId="{A109D50B-3D23-4DC0-9F88-C19C3DBF085D}" srcOrd="0" destOrd="0" presId="urn:microsoft.com/office/officeart/2008/layout/LinedList"/>
    <dgm:cxn modelId="{57A9B492-C90B-42B6-A68A-A54D13D8A3EA}" srcId="{86CAEF5C-D0E1-465E-B5A4-8A7E10088B5B}" destId="{1D5C0D7F-5811-479B-96E0-37A6F53590F6}" srcOrd="1" destOrd="0" parTransId="{D1F7CC6E-9151-499E-A7FD-53F7B2E4440A}" sibTransId="{4B1137A7-A256-4E72-9345-4A774E8325F9}"/>
    <dgm:cxn modelId="{8B08B9BE-2C97-4401-84DF-B31ED100ED4E}" type="presOf" srcId="{84E30BD2-446A-4D12-8255-D14278693A41}" destId="{73DEDF65-8970-4014-A75E-A57B704E3B49}" srcOrd="0" destOrd="0" presId="urn:microsoft.com/office/officeart/2008/layout/LinedList"/>
    <dgm:cxn modelId="{7AD753B8-1B92-48F3-B20A-FC236E70C5DC}" srcId="{86CAEF5C-D0E1-465E-B5A4-8A7E10088B5B}" destId="{84E30BD2-446A-4D12-8255-D14278693A41}" srcOrd="0" destOrd="0" parTransId="{464CAC7A-0082-43F7-A1A4-C7DBC6FC0F95}" sibTransId="{F4980519-8716-4179-982E-0DA023498BA9}"/>
    <dgm:cxn modelId="{F64DB0ED-48FA-4EDF-B27F-8FFD4E10D02D}" srcId="{5B68AA9D-080C-43EB-B64B-6DFC07831309}" destId="{86CAEF5C-D0E1-465E-B5A4-8A7E10088B5B}" srcOrd="0" destOrd="0" parTransId="{1F25DA91-0F9E-4CB9-BB3A-E4DF69627427}" sibTransId="{6B841B0E-93ED-459F-BE35-F78B3515B893}"/>
    <dgm:cxn modelId="{46861AF2-3442-4572-B015-B498339C0EBE}" type="presParOf" srcId="{8E297238-B1C2-4074-8D9C-37FA5FAF3C95}" destId="{7FC871E7-FE24-4D04-A126-B53B86C57C50}" srcOrd="0" destOrd="0" presId="urn:microsoft.com/office/officeart/2008/layout/LinedList"/>
    <dgm:cxn modelId="{FB3122AC-86A3-4EDE-948C-B7F8A4DD2ED3}" type="presParOf" srcId="{8E297238-B1C2-4074-8D9C-37FA5FAF3C95}" destId="{DECC80CC-7032-4630-AC98-A950A77928D5}" srcOrd="1" destOrd="0" presId="urn:microsoft.com/office/officeart/2008/layout/LinedList"/>
    <dgm:cxn modelId="{8BE9E035-76DE-4CCE-88F5-8C89508E5AEA}" type="presParOf" srcId="{DECC80CC-7032-4630-AC98-A950A77928D5}" destId="{A109D50B-3D23-4DC0-9F88-C19C3DBF085D}" srcOrd="0" destOrd="0" presId="urn:microsoft.com/office/officeart/2008/layout/LinedList"/>
    <dgm:cxn modelId="{EF430752-FD90-4244-8B07-B7A18D59D0E8}" type="presParOf" srcId="{DECC80CC-7032-4630-AC98-A950A77928D5}" destId="{F0E859A5-7DAB-42D9-838D-8A2593498C8C}" srcOrd="1" destOrd="0" presId="urn:microsoft.com/office/officeart/2008/layout/LinedList"/>
    <dgm:cxn modelId="{E53DA95D-2D61-46DB-A136-D7FF946A6E55}" type="presParOf" srcId="{F0E859A5-7DAB-42D9-838D-8A2593498C8C}" destId="{30CA30CD-F8D9-425B-AF61-01820E59D974}" srcOrd="0" destOrd="0" presId="urn:microsoft.com/office/officeart/2008/layout/LinedList"/>
    <dgm:cxn modelId="{C619B389-B8F7-4190-88F4-FC2A984E14B4}" type="presParOf" srcId="{F0E859A5-7DAB-42D9-838D-8A2593498C8C}" destId="{A558A1C8-5DF4-41A4-9368-66C1DCFAD395}" srcOrd="1" destOrd="0" presId="urn:microsoft.com/office/officeart/2008/layout/LinedList"/>
    <dgm:cxn modelId="{61EDD99C-B4B5-4ECA-8D5B-203955A6A274}" type="presParOf" srcId="{A558A1C8-5DF4-41A4-9368-66C1DCFAD395}" destId="{77B2A6E1-C983-4EE3-8E94-C9E9293F7B86}" srcOrd="0" destOrd="0" presId="urn:microsoft.com/office/officeart/2008/layout/LinedList"/>
    <dgm:cxn modelId="{5C44B721-159F-4BFC-973C-45C5E22D6D86}" type="presParOf" srcId="{A558A1C8-5DF4-41A4-9368-66C1DCFAD395}" destId="{73DEDF65-8970-4014-A75E-A57B704E3B49}" srcOrd="1" destOrd="0" presId="urn:microsoft.com/office/officeart/2008/layout/LinedList"/>
    <dgm:cxn modelId="{8734A563-B878-4DC5-AC1F-A203F98F0D0F}" type="presParOf" srcId="{A558A1C8-5DF4-41A4-9368-66C1DCFAD395}" destId="{8B044A8F-C59F-4437-9D9D-3A7036AB5132}" srcOrd="2" destOrd="0" presId="urn:microsoft.com/office/officeart/2008/layout/LinedList"/>
    <dgm:cxn modelId="{F1F7BCD3-98E8-4BB8-A107-449706D9F7B2}" type="presParOf" srcId="{F0E859A5-7DAB-42D9-838D-8A2593498C8C}" destId="{1466565A-51B9-4864-8AE0-2CA31B8BB0E5}" srcOrd="2" destOrd="0" presId="urn:microsoft.com/office/officeart/2008/layout/LinedList"/>
    <dgm:cxn modelId="{59BE5BE7-4092-4111-B575-A896E0529887}" type="presParOf" srcId="{F0E859A5-7DAB-42D9-838D-8A2593498C8C}" destId="{9793B94F-3764-4733-A264-4EFD80DF5C0C}" srcOrd="3" destOrd="0" presId="urn:microsoft.com/office/officeart/2008/layout/LinedList"/>
    <dgm:cxn modelId="{94384251-8956-4165-8346-A1FB85A5EDC9}" type="presParOf" srcId="{F0E859A5-7DAB-42D9-838D-8A2593498C8C}" destId="{202BABC6-E0E8-4B0E-A59E-ECF75EE90AF2}" srcOrd="4" destOrd="0" presId="urn:microsoft.com/office/officeart/2008/layout/LinedList"/>
    <dgm:cxn modelId="{80ACEC56-70F1-4CA2-AA33-A8F067AFEE45}" type="presParOf" srcId="{202BABC6-E0E8-4B0E-A59E-ECF75EE90AF2}" destId="{FE4B099A-2DCE-4035-89BE-891E95599EB0}" srcOrd="0" destOrd="0" presId="urn:microsoft.com/office/officeart/2008/layout/LinedList"/>
    <dgm:cxn modelId="{F7F26BFA-D223-405A-8D7E-4DDC4AE03455}" type="presParOf" srcId="{202BABC6-E0E8-4B0E-A59E-ECF75EE90AF2}" destId="{7CFBB256-A3BB-42D1-BAFD-0E94D3793FB1}" srcOrd="1" destOrd="0" presId="urn:microsoft.com/office/officeart/2008/layout/LinedList"/>
    <dgm:cxn modelId="{A6188831-6E27-4CED-A910-2030F7B8C4AF}" type="presParOf" srcId="{202BABC6-E0E8-4B0E-A59E-ECF75EE90AF2}" destId="{A2C16405-C7A9-4200-A5EE-04197B15BC86}" srcOrd="2" destOrd="0" presId="urn:microsoft.com/office/officeart/2008/layout/LinedList"/>
    <dgm:cxn modelId="{39C72655-AD50-4B83-A02F-EB7592109A69}" type="presParOf" srcId="{F0E859A5-7DAB-42D9-838D-8A2593498C8C}" destId="{A9CCC051-BEFE-437D-BECC-6293D9E49861}" srcOrd="5" destOrd="0" presId="urn:microsoft.com/office/officeart/2008/layout/LinedList"/>
    <dgm:cxn modelId="{9DB66A38-E1F9-41EF-8786-13B9FB53F222}" type="presParOf" srcId="{F0E859A5-7DAB-42D9-838D-8A2593498C8C}" destId="{1BD1494F-4B2B-49C3-AB13-2D6E482BD2CC}"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7972A-EEC6-4513-A262-F3C09191E683}">
      <dsp:nvSpPr>
        <dsp:cNvPr id="0" name=""/>
        <dsp:cNvSpPr/>
      </dsp:nvSpPr>
      <dsp:spPr>
        <a:xfrm>
          <a:off x="974345" y="2497980"/>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Quanto a etiologia</a:t>
          </a:r>
          <a:endParaRPr lang="pt-BR" sz="2000" kern="1200" dirty="0"/>
        </a:p>
      </dsp:txBody>
      <dsp:txXfrm>
        <a:off x="999753" y="2523388"/>
        <a:ext cx="1684170" cy="816677"/>
      </dsp:txXfrm>
    </dsp:sp>
    <dsp:sp modelId="{0B76DE11-AE7B-4704-ABB9-FB3663AE0FE1}">
      <dsp:nvSpPr>
        <dsp:cNvPr id="0" name=""/>
        <dsp:cNvSpPr/>
      </dsp:nvSpPr>
      <dsp:spPr>
        <a:xfrm rot="17692822">
          <a:off x="2231569" y="2170198"/>
          <a:ext cx="1649521" cy="26630"/>
        </a:xfrm>
        <a:custGeom>
          <a:avLst/>
          <a:gdLst/>
          <a:ahLst/>
          <a:cxnLst/>
          <a:rect l="0" t="0" r="0" b="0"/>
          <a:pathLst>
            <a:path>
              <a:moveTo>
                <a:pt x="0" y="13315"/>
              </a:moveTo>
              <a:lnTo>
                <a:pt x="1649521" y="1331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BR" sz="600" kern="1200"/>
        </a:p>
      </dsp:txBody>
      <dsp:txXfrm>
        <a:off x="3015091" y="2142275"/>
        <a:ext cx="82476" cy="82476"/>
      </dsp:txXfrm>
    </dsp:sp>
    <dsp:sp modelId="{F42CF158-7BF1-4647-990C-97F099B17F42}">
      <dsp:nvSpPr>
        <dsp:cNvPr id="0" name=""/>
        <dsp:cNvSpPr/>
      </dsp:nvSpPr>
      <dsp:spPr>
        <a:xfrm>
          <a:off x="3403327" y="1001554"/>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Essencial/ primária </a:t>
          </a:r>
          <a:endParaRPr lang="pt-BR" sz="2000" kern="1200" dirty="0"/>
        </a:p>
      </dsp:txBody>
      <dsp:txXfrm>
        <a:off x="3428735" y="1026962"/>
        <a:ext cx="1684170" cy="816677"/>
      </dsp:txXfrm>
    </dsp:sp>
    <dsp:sp modelId="{FBB817DA-3B5D-4A9B-B750-5A5A0B29B542}">
      <dsp:nvSpPr>
        <dsp:cNvPr id="0" name=""/>
        <dsp:cNvSpPr/>
      </dsp:nvSpPr>
      <dsp:spPr>
        <a:xfrm>
          <a:off x="5138314" y="1421985"/>
          <a:ext cx="693994" cy="26630"/>
        </a:xfrm>
        <a:custGeom>
          <a:avLst/>
          <a:gdLst/>
          <a:ahLst/>
          <a:cxnLst/>
          <a:rect l="0" t="0" r="0" b="0"/>
          <a:pathLst>
            <a:path>
              <a:moveTo>
                <a:pt x="0" y="13315"/>
              </a:moveTo>
              <a:lnTo>
                <a:pt x="693994"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467961" y="1417950"/>
        <a:ext cx="34699" cy="34699"/>
      </dsp:txXfrm>
    </dsp:sp>
    <dsp:sp modelId="{2612D30E-981E-4540-A4F7-5BBCD0BE1225}">
      <dsp:nvSpPr>
        <dsp:cNvPr id="0" name=""/>
        <dsp:cNvSpPr/>
      </dsp:nvSpPr>
      <dsp:spPr>
        <a:xfrm>
          <a:off x="5832308" y="1001554"/>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90%</a:t>
          </a:r>
          <a:endParaRPr lang="pt-BR" sz="2000" kern="1200" dirty="0"/>
        </a:p>
      </dsp:txBody>
      <dsp:txXfrm>
        <a:off x="5857716" y="1026962"/>
        <a:ext cx="1684170" cy="816677"/>
      </dsp:txXfrm>
    </dsp:sp>
    <dsp:sp modelId="{5D6853D8-4224-410E-A276-95CB1699A218}">
      <dsp:nvSpPr>
        <dsp:cNvPr id="0" name=""/>
        <dsp:cNvSpPr/>
      </dsp:nvSpPr>
      <dsp:spPr>
        <a:xfrm rot="18289469">
          <a:off x="7306660" y="923176"/>
          <a:ext cx="1215265" cy="26630"/>
        </a:xfrm>
        <a:custGeom>
          <a:avLst/>
          <a:gdLst/>
          <a:ahLst/>
          <a:cxnLst/>
          <a:rect l="0" t="0" r="0" b="0"/>
          <a:pathLst>
            <a:path>
              <a:moveTo>
                <a:pt x="0" y="13315"/>
              </a:moveTo>
              <a:lnTo>
                <a:pt x="1215265"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883911" y="906110"/>
        <a:ext cx="60763" cy="60763"/>
      </dsp:txXfrm>
    </dsp:sp>
    <dsp:sp modelId="{965CE58E-E2A5-4C9E-88DE-790949838264}">
      <dsp:nvSpPr>
        <dsp:cNvPr id="0" name=""/>
        <dsp:cNvSpPr/>
      </dsp:nvSpPr>
      <dsp:spPr>
        <a:xfrm>
          <a:off x="8261290" y="3936"/>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Origem desconhecida</a:t>
          </a:r>
          <a:endParaRPr lang="pt-BR" sz="2000" kern="1200" dirty="0"/>
        </a:p>
      </dsp:txBody>
      <dsp:txXfrm>
        <a:off x="8286698" y="29344"/>
        <a:ext cx="1684170" cy="816677"/>
      </dsp:txXfrm>
    </dsp:sp>
    <dsp:sp modelId="{F2281E72-B444-4572-BAEE-0A3D4A8B4179}">
      <dsp:nvSpPr>
        <dsp:cNvPr id="0" name=""/>
        <dsp:cNvSpPr/>
      </dsp:nvSpPr>
      <dsp:spPr>
        <a:xfrm>
          <a:off x="7567295" y="1421985"/>
          <a:ext cx="693994" cy="26630"/>
        </a:xfrm>
        <a:custGeom>
          <a:avLst/>
          <a:gdLst/>
          <a:ahLst/>
          <a:cxnLst/>
          <a:rect l="0" t="0" r="0" b="0"/>
          <a:pathLst>
            <a:path>
              <a:moveTo>
                <a:pt x="0" y="13315"/>
              </a:moveTo>
              <a:lnTo>
                <a:pt x="693994"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896943" y="1417950"/>
        <a:ext cx="34699" cy="34699"/>
      </dsp:txXfrm>
    </dsp:sp>
    <dsp:sp modelId="{7E369516-9821-4B23-A7E2-17568B7C4723}">
      <dsp:nvSpPr>
        <dsp:cNvPr id="0" name=""/>
        <dsp:cNvSpPr/>
      </dsp:nvSpPr>
      <dsp:spPr>
        <a:xfrm>
          <a:off x="8261290" y="1001554"/>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Genética </a:t>
          </a:r>
          <a:endParaRPr lang="pt-BR" sz="2000" kern="1200" dirty="0"/>
        </a:p>
      </dsp:txBody>
      <dsp:txXfrm>
        <a:off x="8286698" y="1026962"/>
        <a:ext cx="1684170" cy="816677"/>
      </dsp:txXfrm>
    </dsp:sp>
    <dsp:sp modelId="{41078475-445D-4E08-B7B6-889F1090FC09}">
      <dsp:nvSpPr>
        <dsp:cNvPr id="0" name=""/>
        <dsp:cNvSpPr/>
      </dsp:nvSpPr>
      <dsp:spPr>
        <a:xfrm rot="3310531">
          <a:off x="7306660" y="1920794"/>
          <a:ext cx="1215265" cy="26630"/>
        </a:xfrm>
        <a:custGeom>
          <a:avLst/>
          <a:gdLst/>
          <a:ahLst/>
          <a:cxnLst/>
          <a:rect l="0" t="0" r="0" b="0"/>
          <a:pathLst>
            <a:path>
              <a:moveTo>
                <a:pt x="0" y="13315"/>
              </a:moveTo>
              <a:lnTo>
                <a:pt x="1215265"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883911" y="1903727"/>
        <a:ext cx="60763" cy="60763"/>
      </dsp:txXfrm>
    </dsp:sp>
    <dsp:sp modelId="{B0A3A4A1-CBD0-4240-8A66-EB3634422102}">
      <dsp:nvSpPr>
        <dsp:cNvPr id="0" name=""/>
        <dsp:cNvSpPr/>
      </dsp:nvSpPr>
      <dsp:spPr>
        <a:xfrm>
          <a:off x="8261290" y="1999171"/>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Fatores </a:t>
          </a:r>
          <a:r>
            <a:rPr lang="pt-BR" sz="2000" kern="1200" dirty="0" err="1" smtClean="0"/>
            <a:t>dieeticos</a:t>
          </a:r>
          <a:endParaRPr lang="pt-BR" sz="2000" kern="1200" dirty="0"/>
        </a:p>
      </dsp:txBody>
      <dsp:txXfrm>
        <a:off x="8286698" y="2024579"/>
        <a:ext cx="1684170" cy="816677"/>
      </dsp:txXfrm>
    </dsp:sp>
    <dsp:sp modelId="{A9681D33-8A6C-481B-8D88-FB06B09D57E2}">
      <dsp:nvSpPr>
        <dsp:cNvPr id="0" name=""/>
        <dsp:cNvSpPr/>
      </dsp:nvSpPr>
      <dsp:spPr>
        <a:xfrm rot="3907178">
          <a:off x="2231569" y="3666624"/>
          <a:ext cx="1649521" cy="26630"/>
        </a:xfrm>
        <a:custGeom>
          <a:avLst/>
          <a:gdLst/>
          <a:ahLst/>
          <a:cxnLst/>
          <a:rect l="0" t="0" r="0" b="0"/>
          <a:pathLst>
            <a:path>
              <a:moveTo>
                <a:pt x="0" y="13315"/>
              </a:moveTo>
              <a:lnTo>
                <a:pt x="1649521" y="1331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BR" sz="600" kern="1200"/>
        </a:p>
      </dsp:txBody>
      <dsp:txXfrm>
        <a:off x="3015091" y="3638702"/>
        <a:ext cx="82476" cy="82476"/>
      </dsp:txXfrm>
    </dsp:sp>
    <dsp:sp modelId="{7439E120-5A55-4935-B35F-097FAB2FAC73}">
      <dsp:nvSpPr>
        <dsp:cNvPr id="0" name=""/>
        <dsp:cNvSpPr/>
      </dsp:nvSpPr>
      <dsp:spPr>
        <a:xfrm>
          <a:off x="3403327" y="3994406"/>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Adquirida/ secundária </a:t>
          </a:r>
          <a:endParaRPr lang="pt-BR" sz="2000" kern="1200" dirty="0"/>
        </a:p>
      </dsp:txBody>
      <dsp:txXfrm>
        <a:off x="3428735" y="4019814"/>
        <a:ext cx="1684170" cy="816677"/>
      </dsp:txXfrm>
    </dsp:sp>
    <dsp:sp modelId="{80BFEB44-F771-40EF-A36D-01CB5F7A928E}">
      <dsp:nvSpPr>
        <dsp:cNvPr id="0" name=""/>
        <dsp:cNvSpPr/>
      </dsp:nvSpPr>
      <dsp:spPr>
        <a:xfrm>
          <a:off x="5138314" y="4414837"/>
          <a:ext cx="693994" cy="26630"/>
        </a:xfrm>
        <a:custGeom>
          <a:avLst/>
          <a:gdLst/>
          <a:ahLst/>
          <a:cxnLst/>
          <a:rect l="0" t="0" r="0" b="0"/>
          <a:pathLst>
            <a:path>
              <a:moveTo>
                <a:pt x="0" y="13315"/>
              </a:moveTo>
              <a:lnTo>
                <a:pt x="693994"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467961" y="4410803"/>
        <a:ext cx="34699" cy="34699"/>
      </dsp:txXfrm>
    </dsp:sp>
    <dsp:sp modelId="{75376CA7-5A8B-4DE8-A761-A322E52F1E07}">
      <dsp:nvSpPr>
        <dsp:cNvPr id="0" name=""/>
        <dsp:cNvSpPr/>
      </dsp:nvSpPr>
      <dsp:spPr>
        <a:xfrm>
          <a:off x="5832308" y="3994406"/>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10%</a:t>
          </a:r>
        </a:p>
      </dsp:txBody>
      <dsp:txXfrm>
        <a:off x="5857716" y="4019814"/>
        <a:ext cx="1684170" cy="816677"/>
      </dsp:txXfrm>
    </dsp:sp>
    <dsp:sp modelId="{C648A91E-CC7E-45BD-AC09-2FF956DF6CF2}">
      <dsp:nvSpPr>
        <dsp:cNvPr id="0" name=""/>
        <dsp:cNvSpPr/>
      </dsp:nvSpPr>
      <dsp:spPr>
        <a:xfrm rot="18289469">
          <a:off x="7306660" y="3916029"/>
          <a:ext cx="1215265" cy="26630"/>
        </a:xfrm>
        <a:custGeom>
          <a:avLst/>
          <a:gdLst/>
          <a:ahLst/>
          <a:cxnLst/>
          <a:rect l="0" t="0" r="0" b="0"/>
          <a:pathLst>
            <a:path>
              <a:moveTo>
                <a:pt x="0" y="13315"/>
              </a:moveTo>
              <a:lnTo>
                <a:pt x="1215265"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883911" y="3898962"/>
        <a:ext cx="60763" cy="60763"/>
      </dsp:txXfrm>
    </dsp:sp>
    <dsp:sp modelId="{99434867-3EF5-4955-AFE5-F1202C6130EB}">
      <dsp:nvSpPr>
        <dsp:cNvPr id="0" name=""/>
        <dsp:cNvSpPr/>
      </dsp:nvSpPr>
      <dsp:spPr>
        <a:xfrm>
          <a:off x="8261290" y="2996789"/>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Jovens e crianças</a:t>
          </a:r>
        </a:p>
      </dsp:txBody>
      <dsp:txXfrm>
        <a:off x="8286698" y="3022197"/>
        <a:ext cx="1684170" cy="816677"/>
      </dsp:txXfrm>
    </dsp:sp>
    <dsp:sp modelId="{DA7F5E74-A2EF-479A-928D-BE8946C96C68}">
      <dsp:nvSpPr>
        <dsp:cNvPr id="0" name=""/>
        <dsp:cNvSpPr/>
      </dsp:nvSpPr>
      <dsp:spPr>
        <a:xfrm>
          <a:off x="7567295" y="4414837"/>
          <a:ext cx="693994" cy="26630"/>
        </a:xfrm>
        <a:custGeom>
          <a:avLst/>
          <a:gdLst/>
          <a:ahLst/>
          <a:cxnLst/>
          <a:rect l="0" t="0" r="0" b="0"/>
          <a:pathLst>
            <a:path>
              <a:moveTo>
                <a:pt x="0" y="13315"/>
              </a:moveTo>
              <a:lnTo>
                <a:pt x="693994"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896943" y="4410803"/>
        <a:ext cx="34699" cy="34699"/>
      </dsp:txXfrm>
    </dsp:sp>
    <dsp:sp modelId="{4BA55576-2C84-42FA-9DC7-227A46846AC5}">
      <dsp:nvSpPr>
        <dsp:cNvPr id="0" name=""/>
        <dsp:cNvSpPr/>
      </dsp:nvSpPr>
      <dsp:spPr>
        <a:xfrm>
          <a:off x="8261290" y="3994406"/>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Conhecidos e objetivos</a:t>
          </a:r>
        </a:p>
      </dsp:txBody>
      <dsp:txXfrm>
        <a:off x="8286698" y="4019814"/>
        <a:ext cx="1684170" cy="816677"/>
      </dsp:txXfrm>
    </dsp:sp>
    <dsp:sp modelId="{952338AF-6EB7-4371-99B0-2A781B6E0560}">
      <dsp:nvSpPr>
        <dsp:cNvPr id="0" name=""/>
        <dsp:cNvSpPr/>
      </dsp:nvSpPr>
      <dsp:spPr>
        <a:xfrm rot="3310531">
          <a:off x="7306660" y="4913646"/>
          <a:ext cx="1215265" cy="26630"/>
        </a:xfrm>
        <a:custGeom>
          <a:avLst/>
          <a:gdLst/>
          <a:ahLst/>
          <a:cxnLst/>
          <a:rect l="0" t="0" r="0" b="0"/>
          <a:pathLst>
            <a:path>
              <a:moveTo>
                <a:pt x="0" y="13315"/>
              </a:moveTo>
              <a:lnTo>
                <a:pt x="1215265"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883911" y="4896580"/>
        <a:ext cx="60763" cy="60763"/>
      </dsp:txXfrm>
    </dsp:sp>
    <dsp:sp modelId="{7A9E3AFD-4CD1-4434-B18D-892C141045A0}">
      <dsp:nvSpPr>
        <dsp:cNvPr id="0" name=""/>
        <dsp:cNvSpPr/>
      </dsp:nvSpPr>
      <dsp:spPr>
        <a:xfrm>
          <a:off x="8261290" y="4992023"/>
          <a:ext cx="1734986" cy="867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Doença renal, endócrina </a:t>
          </a:r>
        </a:p>
      </dsp:txBody>
      <dsp:txXfrm>
        <a:off x="8286698" y="5017431"/>
        <a:ext cx="1684170" cy="8166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EA6ED-4C96-451F-BA14-9A940C9F6F87}">
      <dsp:nvSpPr>
        <dsp:cNvPr id="0" name=""/>
        <dsp:cNvSpPr/>
      </dsp:nvSpPr>
      <dsp:spPr>
        <a:xfrm>
          <a:off x="0" y="0"/>
          <a:ext cx="47545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0B59E-CE87-471F-AC4B-59F66CD1F94F}">
      <dsp:nvSpPr>
        <dsp:cNvPr id="0" name=""/>
        <dsp:cNvSpPr/>
      </dsp:nvSpPr>
      <dsp:spPr>
        <a:xfrm>
          <a:off x="0" y="0"/>
          <a:ext cx="2333096" cy="397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pt-BR" sz="3100" kern="1200" dirty="0" smtClean="0"/>
            <a:t>Receptores alfa </a:t>
          </a:r>
          <a:endParaRPr lang="pt-BR" sz="3100" kern="1200" dirty="0"/>
        </a:p>
      </dsp:txBody>
      <dsp:txXfrm>
        <a:off x="0" y="0"/>
        <a:ext cx="2333096" cy="3978275"/>
      </dsp:txXfrm>
    </dsp:sp>
    <dsp:sp modelId="{1DEF5F9D-C2C0-4DBE-A9DB-83F1808AEC7E}">
      <dsp:nvSpPr>
        <dsp:cNvPr id="0" name=""/>
        <dsp:cNvSpPr/>
      </dsp:nvSpPr>
      <dsp:spPr>
        <a:xfrm>
          <a:off x="2378367" y="92463"/>
          <a:ext cx="2369156" cy="1849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t-BR" sz="2800" kern="1200" dirty="0" smtClean="0"/>
            <a:t>Alfa 1: vasos sanguíneos</a:t>
          </a:r>
          <a:endParaRPr lang="pt-BR" sz="2800" kern="1200" dirty="0"/>
        </a:p>
      </dsp:txBody>
      <dsp:txXfrm>
        <a:off x="2378367" y="92463"/>
        <a:ext cx="2369156" cy="1849276"/>
      </dsp:txXfrm>
    </dsp:sp>
    <dsp:sp modelId="{78609643-F28A-4A36-96D5-8F308A8E30EE}">
      <dsp:nvSpPr>
        <dsp:cNvPr id="0" name=""/>
        <dsp:cNvSpPr/>
      </dsp:nvSpPr>
      <dsp:spPr>
        <a:xfrm>
          <a:off x="2333096" y="1941740"/>
          <a:ext cx="24144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369952-0BC9-450A-B933-AF687F92D0F8}">
      <dsp:nvSpPr>
        <dsp:cNvPr id="0" name=""/>
        <dsp:cNvSpPr/>
      </dsp:nvSpPr>
      <dsp:spPr>
        <a:xfrm>
          <a:off x="2378367" y="2034203"/>
          <a:ext cx="2369156" cy="1849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t-BR" sz="2800" kern="1200" dirty="0" smtClean="0"/>
            <a:t>Alfa 2: vias adrenérgicas centrais </a:t>
          </a:r>
          <a:endParaRPr lang="pt-BR" sz="2800" kern="1200" dirty="0"/>
        </a:p>
      </dsp:txBody>
      <dsp:txXfrm>
        <a:off x="2378367" y="2034203"/>
        <a:ext cx="2369156" cy="1849276"/>
      </dsp:txXfrm>
    </dsp:sp>
    <dsp:sp modelId="{94573801-0193-467E-AD75-AA3F8AF2A4B3}">
      <dsp:nvSpPr>
        <dsp:cNvPr id="0" name=""/>
        <dsp:cNvSpPr/>
      </dsp:nvSpPr>
      <dsp:spPr>
        <a:xfrm>
          <a:off x="2333096" y="3883480"/>
          <a:ext cx="24144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4006-5B2B-4541-BAD7-55F93BC6056D}">
      <dsp:nvSpPr>
        <dsp:cNvPr id="0" name=""/>
        <dsp:cNvSpPr/>
      </dsp:nvSpPr>
      <dsp:spPr>
        <a:xfrm>
          <a:off x="0" y="0"/>
          <a:ext cx="5086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07966-DDAC-4414-A02C-0B989B0672D9}">
      <dsp:nvSpPr>
        <dsp:cNvPr id="0" name=""/>
        <dsp:cNvSpPr/>
      </dsp:nvSpPr>
      <dsp:spPr>
        <a:xfrm>
          <a:off x="0" y="0"/>
          <a:ext cx="2222822" cy="331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t-BR" sz="3000" kern="1200" dirty="0" smtClean="0"/>
            <a:t>Receptores beta</a:t>
          </a:r>
          <a:endParaRPr lang="pt-BR" sz="3000" kern="1200" dirty="0"/>
        </a:p>
      </dsp:txBody>
      <dsp:txXfrm>
        <a:off x="0" y="0"/>
        <a:ext cx="2222822" cy="3311524"/>
      </dsp:txXfrm>
    </dsp:sp>
    <dsp:sp modelId="{42495D37-F003-4BC0-899E-F51D7FAE480C}">
      <dsp:nvSpPr>
        <dsp:cNvPr id="0" name=""/>
        <dsp:cNvSpPr/>
      </dsp:nvSpPr>
      <dsp:spPr>
        <a:xfrm>
          <a:off x="2276392" y="145040"/>
          <a:ext cx="1438798" cy="148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Beta 1: coração</a:t>
          </a:r>
          <a:endParaRPr lang="pt-BR" sz="2600" kern="1200" dirty="0"/>
        </a:p>
      </dsp:txBody>
      <dsp:txXfrm>
        <a:off x="2276392" y="145040"/>
        <a:ext cx="1438798" cy="1486901"/>
      </dsp:txXfrm>
    </dsp:sp>
    <dsp:sp modelId="{4E07DE9A-86C5-43DF-8594-6E78EA335695}">
      <dsp:nvSpPr>
        <dsp:cNvPr id="0" name=""/>
        <dsp:cNvSpPr/>
      </dsp:nvSpPr>
      <dsp:spPr>
        <a:xfrm>
          <a:off x="2222822" y="1631942"/>
          <a:ext cx="2857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D3C84E-2B1E-4FC9-85A6-79367D377D53}">
      <dsp:nvSpPr>
        <dsp:cNvPr id="0" name=""/>
        <dsp:cNvSpPr/>
      </dsp:nvSpPr>
      <dsp:spPr>
        <a:xfrm>
          <a:off x="2276392" y="1776983"/>
          <a:ext cx="2062499" cy="138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Beta 2: árvore brônquica</a:t>
          </a:r>
          <a:endParaRPr lang="pt-BR" sz="2600" kern="1200" dirty="0"/>
        </a:p>
      </dsp:txBody>
      <dsp:txXfrm>
        <a:off x="2276392" y="1776983"/>
        <a:ext cx="2062499" cy="1386243"/>
      </dsp:txXfrm>
    </dsp:sp>
    <dsp:sp modelId="{4EEE9DA0-A7F8-4E72-BB69-15494E067EBD}">
      <dsp:nvSpPr>
        <dsp:cNvPr id="0" name=""/>
        <dsp:cNvSpPr/>
      </dsp:nvSpPr>
      <dsp:spPr>
        <a:xfrm>
          <a:off x="2222822" y="3163226"/>
          <a:ext cx="2857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7F8C8-9CBE-4432-92FD-4BF11C9D57F0}">
      <dsp:nvSpPr>
        <dsp:cNvPr id="0" name=""/>
        <dsp:cNvSpPr/>
      </dsp:nvSpPr>
      <dsp:spPr>
        <a:xfrm rot="5400000">
          <a:off x="6693585" y="-2663279"/>
          <a:ext cx="1242706" cy="688464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smtClean="0"/>
            <a:t>Sonolência </a:t>
          </a:r>
          <a:endParaRPr lang="pt-BR" sz="1400" kern="1200" dirty="0"/>
        </a:p>
        <a:p>
          <a:pPr marL="114300" lvl="1" indent="-114300" algn="l" defTabSz="622300">
            <a:lnSpc>
              <a:spcPct val="90000"/>
            </a:lnSpc>
            <a:spcBef>
              <a:spcPct val="0"/>
            </a:spcBef>
            <a:spcAft>
              <a:spcPct val="15000"/>
            </a:spcAft>
            <a:buChar char="••"/>
          </a:pPr>
          <a:r>
            <a:rPr lang="pt-BR" sz="1400" kern="1200" dirty="0" smtClean="0"/>
            <a:t>Sedação</a:t>
          </a:r>
          <a:endParaRPr lang="pt-BR" sz="1400" kern="1200" dirty="0"/>
        </a:p>
        <a:p>
          <a:pPr marL="114300" lvl="1" indent="-114300" algn="l" defTabSz="622300">
            <a:lnSpc>
              <a:spcPct val="90000"/>
            </a:lnSpc>
            <a:spcBef>
              <a:spcPct val="0"/>
            </a:spcBef>
            <a:spcAft>
              <a:spcPct val="15000"/>
            </a:spcAft>
            <a:buChar char="••"/>
          </a:pPr>
          <a:r>
            <a:rPr lang="pt-BR" sz="1400" kern="1200" dirty="0" smtClean="0"/>
            <a:t>Boca seca</a:t>
          </a:r>
          <a:endParaRPr lang="pt-BR" sz="1400" kern="1200" dirty="0"/>
        </a:p>
        <a:p>
          <a:pPr marL="114300" lvl="1" indent="-114300" algn="l" defTabSz="622300">
            <a:lnSpc>
              <a:spcPct val="90000"/>
            </a:lnSpc>
            <a:spcBef>
              <a:spcPct val="0"/>
            </a:spcBef>
            <a:spcAft>
              <a:spcPct val="15000"/>
            </a:spcAft>
            <a:buChar char="••"/>
          </a:pPr>
          <a:r>
            <a:rPr lang="pt-BR" sz="1400" kern="1200" dirty="0" smtClean="0"/>
            <a:t>Hipotensão postural </a:t>
          </a:r>
          <a:endParaRPr lang="pt-BR" sz="1400" kern="1200" dirty="0"/>
        </a:p>
        <a:p>
          <a:pPr marL="114300" lvl="1" indent="-114300" algn="l" defTabSz="622300">
            <a:lnSpc>
              <a:spcPct val="90000"/>
            </a:lnSpc>
            <a:spcBef>
              <a:spcPct val="0"/>
            </a:spcBef>
            <a:spcAft>
              <a:spcPct val="15000"/>
            </a:spcAft>
            <a:buChar char="••"/>
          </a:pPr>
          <a:r>
            <a:rPr lang="pt-BR" sz="1400" kern="1200" dirty="0" smtClean="0"/>
            <a:t>Disfunção sexual</a:t>
          </a:r>
          <a:endParaRPr lang="pt-BR" sz="1400" kern="1200" dirty="0"/>
        </a:p>
      </dsp:txBody>
      <dsp:txXfrm rot="-5400000">
        <a:off x="3872614" y="218356"/>
        <a:ext cx="6823984" cy="1121378"/>
      </dsp:txXfrm>
    </dsp:sp>
    <dsp:sp modelId="{54C75CAF-56B4-4250-88E8-95A14BC20CDD}">
      <dsp:nvSpPr>
        <dsp:cNvPr id="0" name=""/>
        <dsp:cNvSpPr/>
      </dsp:nvSpPr>
      <dsp:spPr>
        <a:xfrm>
          <a:off x="0" y="2353"/>
          <a:ext cx="3872614" cy="15533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pt-BR" sz="3900" kern="1200" dirty="0" smtClean="0"/>
            <a:t>geral</a:t>
          </a:r>
          <a:endParaRPr lang="pt-BR" sz="3900" kern="1200" dirty="0"/>
        </a:p>
      </dsp:txBody>
      <dsp:txXfrm>
        <a:off x="75830" y="78183"/>
        <a:ext cx="3720954" cy="1401722"/>
      </dsp:txXfrm>
    </dsp:sp>
    <dsp:sp modelId="{C663647D-0A4F-4123-92F4-1C5802E729FD}">
      <dsp:nvSpPr>
        <dsp:cNvPr id="0" name=""/>
        <dsp:cNvSpPr/>
      </dsp:nvSpPr>
      <dsp:spPr>
        <a:xfrm rot="5400000">
          <a:off x="6693585" y="-1032227"/>
          <a:ext cx="1242706" cy="6884648"/>
        </a:xfrm>
        <a:prstGeom prst="round2SameRect">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smtClean="0"/>
            <a:t>Galactorreia </a:t>
          </a:r>
          <a:endParaRPr lang="pt-BR" sz="1400" kern="1200" dirty="0"/>
        </a:p>
        <a:p>
          <a:pPr marL="114300" lvl="1" indent="-114300" algn="l" defTabSz="622300">
            <a:lnSpc>
              <a:spcPct val="90000"/>
            </a:lnSpc>
            <a:spcBef>
              <a:spcPct val="0"/>
            </a:spcBef>
            <a:spcAft>
              <a:spcPct val="15000"/>
            </a:spcAft>
            <a:buChar char="••"/>
          </a:pPr>
          <a:r>
            <a:rPr lang="pt-BR" sz="1400" kern="1200" dirty="0" err="1" smtClean="0"/>
            <a:t>Enemia</a:t>
          </a:r>
          <a:r>
            <a:rPr lang="pt-BR" sz="1400" kern="1200" dirty="0" smtClean="0"/>
            <a:t> </a:t>
          </a:r>
          <a:r>
            <a:rPr lang="pt-BR" sz="1400" kern="1200" dirty="0" err="1" smtClean="0"/>
            <a:t>emolitica</a:t>
          </a:r>
          <a:r>
            <a:rPr lang="pt-BR" sz="1400" kern="1200" dirty="0" smtClean="0"/>
            <a:t> </a:t>
          </a:r>
          <a:endParaRPr lang="pt-BR" sz="1400" kern="1200" dirty="0"/>
        </a:p>
        <a:p>
          <a:pPr marL="114300" lvl="1" indent="-114300" algn="l" defTabSz="622300">
            <a:lnSpc>
              <a:spcPct val="90000"/>
            </a:lnSpc>
            <a:spcBef>
              <a:spcPct val="0"/>
            </a:spcBef>
            <a:spcAft>
              <a:spcPct val="15000"/>
            </a:spcAft>
            <a:buChar char="••"/>
          </a:pPr>
          <a:r>
            <a:rPr lang="pt-BR" sz="1400" kern="1200" dirty="0" smtClean="0"/>
            <a:t>Lesão </a:t>
          </a:r>
          <a:r>
            <a:rPr lang="pt-BR" sz="1400" kern="1200" dirty="0" err="1" smtClean="0"/>
            <a:t>hepatica</a:t>
          </a:r>
          <a:endParaRPr lang="pt-BR" sz="1400" kern="1200" dirty="0"/>
        </a:p>
      </dsp:txBody>
      <dsp:txXfrm rot="-5400000">
        <a:off x="3872614" y="1849408"/>
        <a:ext cx="6823984" cy="1121378"/>
      </dsp:txXfrm>
    </dsp:sp>
    <dsp:sp modelId="{CA253709-B57D-490C-A69A-E0151CC062B3}">
      <dsp:nvSpPr>
        <dsp:cNvPr id="0" name=""/>
        <dsp:cNvSpPr/>
      </dsp:nvSpPr>
      <dsp:spPr>
        <a:xfrm>
          <a:off x="0" y="1633405"/>
          <a:ext cx="3872614" cy="1553382"/>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pt-BR" sz="3900" kern="1200" dirty="0" err="1" smtClean="0"/>
            <a:t>alfametildopa</a:t>
          </a:r>
          <a:endParaRPr lang="pt-BR" sz="3900" kern="1200" dirty="0"/>
        </a:p>
      </dsp:txBody>
      <dsp:txXfrm>
        <a:off x="75830" y="1709235"/>
        <a:ext cx="3720954" cy="1401722"/>
      </dsp:txXfrm>
    </dsp:sp>
    <dsp:sp modelId="{E3B034BF-8394-4753-B55F-5C2605816352}">
      <dsp:nvSpPr>
        <dsp:cNvPr id="0" name=""/>
        <dsp:cNvSpPr/>
      </dsp:nvSpPr>
      <dsp:spPr>
        <a:xfrm rot="5400000">
          <a:off x="6693585" y="598823"/>
          <a:ext cx="1242706" cy="6884648"/>
        </a:xfrm>
        <a:prstGeom prst="round2Same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smtClean="0"/>
            <a:t>Hipertensão rebote</a:t>
          </a:r>
          <a:endParaRPr lang="pt-BR" sz="1400" kern="1200" dirty="0"/>
        </a:p>
        <a:p>
          <a:pPr marL="114300" lvl="1" indent="-114300" algn="l" defTabSz="622300">
            <a:lnSpc>
              <a:spcPct val="90000"/>
            </a:lnSpc>
            <a:spcBef>
              <a:spcPct val="0"/>
            </a:spcBef>
            <a:spcAft>
              <a:spcPct val="15000"/>
            </a:spcAft>
            <a:buChar char="••"/>
          </a:pPr>
          <a:r>
            <a:rPr lang="pt-BR" sz="1400" kern="1200" dirty="0" smtClean="0"/>
            <a:t>Boca seca (intensificado)</a:t>
          </a:r>
          <a:endParaRPr lang="pt-BR" sz="1400" kern="1200" dirty="0"/>
        </a:p>
      </dsp:txBody>
      <dsp:txXfrm rot="-5400000">
        <a:off x="3872614" y="3480458"/>
        <a:ext cx="6823984" cy="1121378"/>
      </dsp:txXfrm>
    </dsp:sp>
    <dsp:sp modelId="{A62A851D-B280-408D-9B7F-7021FD3AE076}">
      <dsp:nvSpPr>
        <dsp:cNvPr id="0" name=""/>
        <dsp:cNvSpPr/>
      </dsp:nvSpPr>
      <dsp:spPr>
        <a:xfrm>
          <a:off x="0" y="3264456"/>
          <a:ext cx="3872614" cy="1553382"/>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pt-BR" sz="3900" kern="1200" dirty="0" smtClean="0"/>
            <a:t>Clonidina </a:t>
          </a:r>
          <a:endParaRPr lang="pt-BR" sz="3900" kern="1200" dirty="0"/>
        </a:p>
      </dsp:txBody>
      <dsp:txXfrm>
        <a:off x="75830" y="3340286"/>
        <a:ext cx="3720954" cy="1401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4B0BB-1D34-4CA4-8FC9-1B130E29CDC3}">
      <dsp:nvSpPr>
        <dsp:cNvPr id="0" name=""/>
        <dsp:cNvSpPr/>
      </dsp:nvSpPr>
      <dsp:spPr>
        <a:xfrm>
          <a:off x="0" y="0"/>
          <a:ext cx="11680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AD9B3-CAB9-4ED2-B3A9-C03DE0C9DD51}">
      <dsp:nvSpPr>
        <dsp:cNvPr id="0" name=""/>
        <dsp:cNvSpPr/>
      </dsp:nvSpPr>
      <dsp:spPr>
        <a:xfrm>
          <a:off x="0" y="0"/>
          <a:ext cx="4248803" cy="590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pt-BR" sz="4600" kern="1200" dirty="0" smtClean="0"/>
            <a:t>Antiarrítmicos  </a:t>
          </a:r>
          <a:endParaRPr lang="pt-BR" sz="4600" kern="1200" dirty="0"/>
        </a:p>
      </dsp:txBody>
      <dsp:txXfrm>
        <a:off x="0" y="0"/>
        <a:ext cx="4248803" cy="5900056"/>
      </dsp:txXfrm>
    </dsp:sp>
    <dsp:sp modelId="{00DA0575-0D37-4BE8-BF2B-3083B0FF488E}">
      <dsp:nvSpPr>
        <dsp:cNvPr id="0" name=""/>
        <dsp:cNvSpPr/>
      </dsp:nvSpPr>
      <dsp:spPr>
        <a:xfrm>
          <a:off x="4388080" y="55601"/>
          <a:ext cx="7288862" cy="1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pt-BR" sz="3100" kern="1200" dirty="0" smtClean="0"/>
            <a:t>Classe I: Bloqueadores dos Canais de</a:t>
          </a:r>
          <a:r>
            <a:rPr lang="pt-BR" sz="3100" kern="1200" baseline="0" dirty="0" smtClean="0"/>
            <a:t> </a:t>
          </a:r>
          <a:r>
            <a:rPr lang="pt-BR" sz="3100" kern="1200" baseline="0" dirty="0" err="1" smtClean="0"/>
            <a:t>s</a:t>
          </a:r>
          <a:r>
            <a:rPr lang="en-US" sz="3100" kern="1200" baseline="0" dirty="0" err="1" smtClean="0"/>
            <a:t>ódio</a:t>
          </a:r>
          <a:r>
            <a:rPr lang="en-US" sz="3100" kern="1200" baseline="0" dirty="0" smtClean="0"/>
            <a:t> </a:t>
          </a:r>
          <a:endParaRPr lang="pt-BR" sz="3100" kern="1200" dirty="0"/>
        </a:p>
      </dsp:txBody>
      <dsp:txXfrm>
        <a:off x="4388080" y="55601"/>
        <a:ext cx="7288862" cy="1112022"/>
      </dsp:txXfrm>
    </dsp:sp>
    <dsp:sp modelId="{C664DE69-9748-4CF4-A0B3-8B344998328C}">
      <dsp:nvSpPr>
        <dsp:cNvPr id="0" name=""/>
        <dsp:cNvSpPr/>
      </dsp:nvSpPr>
      <dsp:spPr>
        <a:xfrm>
          <a:off x="4248803" y="1167623"/>
          <a:ext cx="74281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7D5A5-60E1-4269-BBF0-574AA9CA941E}">
      <dsp:nvSpPr>
        <dsp:cNvPr id="0" name=""/>
        <dsp:cNvSpPr/>
      </dsp:nvSpPr>
      <dsp:spPr>
        <a:xfrm>
          <a:off x="4388080" y="1223224"/>
          <a:ext cx="7288862" cy="1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pt-BR" sz="3100" kern="1200" dirty="0" smtClean="0"/>
            <a:t>Classe II: Antagonistas </a:t>
          </a:r>
          <a:r>
            <a:rPr lang="pt-BR" sz="3100" kern="1200" dirty="0" err="1" smtClean="0"/>
            <a:t>B</a:t>
          </a:r>
          <a:r>
            <a:rPr lang="pt-BR" sz="3100" kern="1200" dirty="0" smtClean="0"/>
            <a:t>-Adrenérgicos( </a:t>
          </a:r>
          <a:r>
            <a:rPr lang="pt-BR" sz="3100" kern="1200" dirty="0" err="1" smtClean="0"/>
            <a:t>b-bloqueadores</a:t>
          </a:r>
          <a:r>
            <a:rPr lang="pt-BR" sz="3100" kern="1200" dirty="0" smtClean="0"/>
            <a:t>)</a:t>
          </a:r>
          <a:endParaRPr lang="pt-BR" sz="3100" kern="1200" dirty="0"/>
        </a:p>
      </dsp:txBody>
      <dsp:txXfrm>
        <a:off x="4388080" y="1223224"/>
        <a:ext cx="7288862" cy="1112022"/>
      </dsp:txXfrm>
    </dsp:sp>
    <dsp:sp modelId="{D6A17ABD-B388-4020-B099-056FB5EE2355}">
      <dsp:nvSpPr>
        <dsp:cNvPr id="0" name=""/>
        <dsp:cNvSpPr/>
      </dsp:nvSpPr>
      <dsp:spPr>
        <a:xfrm>
          <a:off x="4248803" y="2335246"/>
          <a:ext cx="74281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AC7BA-54ED-4395-8DE8-0B67D455734D}">
      <dsp:nvSpPr>
        <dsp:cNvPr id="0" name=""/>
        <dsp:cNvSpPr/>
      </dsp:nvSpPr>
      <dsp:spPr>
        <a:xfrm>
          <a:off x="4388080" y="2390847"/>
          <a:ext cx="7288862" cy="1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pt-BR" sz="3100" kern="1200" dirty="0" smtClean="0"/>
            <a:t>Classe III: Inibidores da </a:t>
          </a:r>
          <a:r>
            <a:rPr lang="pt-BR" sz="3100" kern="1200" dirty="0" err="1" smtClean="0"/>
            <a:t>Repolarização</a:t>
          </a:r>
          <a:r>
            <a:rPr lang="pt-BR" sz="3100" kern="1200" dirty="0" smtClean="0"/>
            <a:t> ( bloqueia canais de </a:t>
          </a:r>
          <a:r>
            <a:rPr lang="pt-BR" sz="3100" kern="1200" dirty="0" err="1" smtClean="0"/>
            <a:t>pot</a:t>
          </a:r>
          <a:r>
            <a:rPr lang="en-US" sz="3100" kern="1200" dirty="0" err="1" smtClean="0"/>
            <a:t>ássio</a:t>
          </a:r>
          <a:r>
            <a:rPr lang="en-US" sz="3100" kern="1200" dirty="0" smtClean="0"/>
            <a:t>)</a:t>
          </a:r>
          <a:endParaRPr lang="pt-BR" sz="3100" kern="1200" dirty="0"/>
        </a:p>
      </dsp:txBody>
      <dsp:txXfrm>
        <a:off x="4388080" y="2390847"/>
        <a:ext cx="7288862" cy="1112022"/>
      </dsp:txXfrm>
    </dsp:sp>
    <dsp:sp modelId="{52D1F8AD-E7CD-4663-B035-4E4570817003}">
      <dsp:nvSpPr>
        <dsp:cNvPr id="0" name=""/>
        <dsp:cNvSpPr/>
      </dsp:nvSpPr>
      <dsp:spPr>
        <a:xfrm>
          <a:off x="4248803" y="3502870"/>
          <a:ext cx="74281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FC2A9-B79B-4C56-9FF8-54CC1CA9AA9C}">
      <dsp:nvSpPr>
        <dsp:cNvPr id="0" name=""/>
        <dsp:cNvSpPr/>
      </dsp:nvSpPr>
      <dsp:spPr>
        <a:xfrm>
          <a:off x="4388080" y="3558471"/>
          <a:ext cx="7288862" cy="1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pt-BR" sz="3100" kern="1200" dirty="0" smtClean="0"/>
            <a:t>Classe IV: Bloqueadores dos Canais de c</a:t>
          </a:r>
          <a:r>
            <a:rPr lang="en-US" sz="3100" kern="1200" dirty="0" err="1" smtClean="0"/>
            <a:t>álcio</a:t>
          </a:r>
          <a:endParaRPr lang="pt-BR" sz="3100" kern="1200" dirty="0"/>
        </a:p>
      </dsp:txBody>
      <dsp:txXfrm>
        <a:off x="4388080" y="3558471"/>
        <a:ext cx="7288862" cy="1112022"/>
      </dsp:txXfrm>
    </dsp:sp>
    <dsp:sp modelId="{781F593B-7AFF-4854-9F7F-7994BEED0608}">
      <dsp:nvSpPr>
        <dsp:cNvPr id="0" name=""/>
        <dsp:cNvSpPr/>
      </dsp:nvSpPr>
      <dsp:spPr>
        <a:xfrm>
          <a:off x="4248803" y="4670493"/>
          <a:ext cx="74281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D72C6-CE8B-4596-8890-DA256E6A2C4C}">
      <dsp:nvSpPr>
        <dsp:cNvPr id="0" name=""/>
        <dsp:cNvSpPr/>
      </dsp:nvSpPr>
      <dsp:spPr>
        <a:xfrm>
          <a:off x="4388080" y="4726094"/>
          <a:ext cx="7288862" cy="1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endParaRPr lang="pt-BR" sz="3100" kern="1200" dirty="0"/>
        </a:p>
      </dsp:txBody>
      <dsp:txXfrm>
        <a:off x="4388080" y="4726094"/>
        <a:ext cx="7288862" cy="1112022"/>
      </dsp:txXfrm>
    </dsp:sp>
    <dsp:sp modelId="{202C94AF-8E1A-42D6-AE33-0797922FC8A0}">
      <dsp:nvSpPr>
        <dsp:cNvPr id="0" name=""/>
        <dsp:cNvSpPr/>
      </dsp:nvSpPr>
      <dsp:spPr>
        <a:xfrm>
          <a:off x="4248803" y="5838116"/>
          <a:ext cx="74281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7F019-6754-4840-B888-460E71E44E51}">
      <dsp:nvSpPr>
        <dsp:cNvPr id="0" name=""/>
        <dsp:cNvSpPr/>
      </dsp:nvSpPr>
      <dsp:spPr>
        <a:xfrm>
          <a:off x="0" y="1978"/>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1DF23-9ECF-4791-BFA2-C82B7235EFE1}">
      <dsp:nvSpPr>
        <dsp:cNvPr id="0" name=""/>
        <dsp:cNvSpPr/>
      </dsp:nvSpPr>
      <dsp:spPr>
        <a:xfrm>
          <a:off x="0" y="1978"/>
          <a:ext cx="2011680" cy="134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Mecanismo de ação </a:t>
          </a:r>
          <a:endParaRPr lang="pt-BR" sz="2700" kern="1200" dirty="0"/>
        </a:p>
      </dsp:txBody>
      <dsp:txXfrm>
        <a:off x="0" y="1978"/>
        <a:ext cx="2011680" cy="1349114"/>
      </dsp:txXfrm>
    </dsp:sp>
    <dsp:sp modelId="{87B2C349-9939-4E53-B133-A9361314B8A4}">
      <dsp:nvSpPr>
        <dsp:cNvPr id="0" name=""/>
        <dsp:cNvSpPr/>
      </dsp:nvSpPr>
      <dsp:spPr>
        <a:xfrm>
          <a:off x="2162556" y="33334"/>
          <a:ext cx="7895844" cy="62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BR" sz="1800" kern="1200" dirty="0" smtClean="0"/>
            <a:t>Aumentam</a:t>
          </a:r>
          <a:r>
            <a:rPr lang="pt-BR" sz="1800" kern="1200" baseline="0" dirty="0" smtClean="0"/>
            <a:t> a dura</a:t>
          </a:r>
          <a:r>
            <a:rPr lang="en-US" sz="1800" kern="1200" baseline="0" dirty="0" err="1" smtClean="0"/>
            <a:t>çāo</a:t>
          </a:r>
          <a:r>
            <a:rPr lang="en-US" sz="1800" kern="1200" baseline="0" dirty="0" smtClean="0"/>
            <a:t> do </a:t>
          </a:r>
          <a:r>
            <a:rPr lang="en-US" sz="1800" kern="1200" baseline="0" dirty="0" err="1" smtClean="0"/>
            <a:t>potencial</a:t>
          </a:r>
          <a:r>
            <a:rPr lang="en-US" sz="1800" kern="1200" baseline="0" dirty="0" smtClean="0"/>
            <a:t> de </a:t>
          </a:r>
          <a:r>
            <a:rPr lang="en-US" sz="1800" kern="1200" baseline="0" dirty="0" err="1" smtClean="0"/>
            <a:t>açāo</a:t>
          </a:r>
          <a:r>
            <a:rPr lang="en-US" sz="1800" kern="1200" baseline="0" dirty="0" smtClean="0"/>
            <a:t>( DPA) e do </a:t>
          </a:r>
          <a:r>
            <a:rPr lang="en-US" sz="1800" kern="1200" baseline="0" dirty="0" err="1" smtClean="0"/>
            <a:t>período</a:t>
          </a:r>
          <a:r>
            <a:rPr lang="en-US" sz="1800" kern="1200" baseline="0" dirty="0" smtClean="0"/>
            <a:t> </a:t>
          </a:r>
          <a:r>
            <a:rPr lang="en-US" sz="1800" kern="1200" baseline="0" dirty="0" err="1" smtClean="0"/>
            <a:t>refratário</a:t>
          </a:r>
          <a:r>
            <a:rPr lang="en-US" sz="1800" kern="1200" baseline="0" dirty="0" smtClean="0"/>
            <a:t>(PRE).</a:t>
          </a:r>
          <a:endParaRPr lang="pt-BR" sz="1800" kern="1200" dirty="0"/>
        </a:p>
      </dsp:txBody>
      <dsp:txXfrm>
        <a:off x="2162556" y="33334"/>
        <a:ext cx="7895844" cy="627127"/>
      </dsp:txXfrm>
    </dsp:sp>
    <dsp:sp modelId="{7E63D26C-FB00-4988-B068-F690C4E23C10}">
      <dsp:nvSpPr>
        <dsp:cNvPr id="0" name=""/>
        <dsp:cNvSpPr/>
      </dsp:nvSpPr>
      <dsp:spPr>
        <a:xfrm>
          <a:off x="2011680" y="660462"/>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21F44D-51B9-462D-9C2C-9A45BFFD4029}">
      <dsp:nvSpPr>
        <dsp:cNvPr id="0" name=""/>
        <dsp:cNvSpPr/>
      </dsp:nvSpPr>
      <dsp:spPr>
        <a:xfrm>
          <a:off x="2162556" y="691818"/>
          <a:ext cx="7895844" cy="62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BR" sz="1800" kern="1200" dirty="0" smtClean="0"/>
            <a:t>A</a:t>
          </a:r>
          <a:r>
            <a:rPr lang="en-US" sz="1800" kern="1200" dirty="0" err="1" smtClean="0"/>
            <a:t>çāo</a:t>
          </a:r>
          <a:r>
            <a:rPr lang="en-US" sz="1800" kern="1200" dirty="0" smtClean="0"/>
            <a:t> </a:t>
          </a:r>
          <a:r>
            <a:rPr lang="en-US" sz="1800" kern="1200" dirty="0" err="1" smtClean="0"/>
            <a:t>moderada</a:t>
          </a:r>
          <a:r>
            <a:rPr lang="en-US" sz="1800" kern="1200" dirty="0" smtClean="0"/>
            <a:t>.</a:t>
          </a:r>
          <a:endParaRPr lang="pt-BR" sz="1800" kern="1200" dirty="0"/>
        </a:p>
      </dsp:txBody>
      <dsp:txXfrm>
        <a:off x="2162556" y="691818"/>
        <a:ext cx="7895844" cy="627127"/>
      </dsp:txXfrm>
    </dsp:sp>
    <dsp:sp modelId="{FAD977C4-D7C7-44E4-914C-823EE20729A3}">
      <dsp:nvSpPr>
        <dsp:cNvPr id="0" name=""/>
        <dsp:cNvSpPr/>
      </dsp:nvSpPr>
      <dsp:spPr>
        <a:xfrm>
          <a:off x="2011680" y="1318945"/>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1167F-35AF-4E57-8593-8D62047D7174}">
      <dsp:nvSpPr>
        <dsp:cNvPr id="0" name=""/>
        <dsp:cNvSpPr/>
      </dsp:nvSpPr>
      <dsp:spPr>
        <a:xfrm>
          <a:off x="0" y="1351092"/>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7DB14-BFD6-48B6-8E5F-E44903207C6C}">
      <dsp:nvSpPr>
        <dsp:cNvPr id="0" name=""/>
        <dsp:cNvSpPr/>
      </dsp:nvSpPr>
      <dsp:spPr>
        <a:xfrm>
          <a:off x="0" y="1351092"/>
          <a:ext cx="2011680" cy="134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OBS:</a:t>
          </a:r>
          <a:endParaRPr lang="pt-BR" sz="2700" kern="1200" dirty="0"/>
        </a:p>
      </dsp:txBody>
      <dsp:txXfrm>
        <a:off x="0" y="1351092"/>
        <a:ext cx="2011680" cy="1349114"/>
      </dsp:txXfrm>
    </dsp:sp>
    <dsp:sp modelId="{9CB60B41-16DA-4F50-9EEC-F6F430093B73}">
      <dsp:nvSpPr>
        <dsp:cNvPr id="0" name=""/>
        <dsp:cNvSpPr/>
      </dsp:nvSpPr>
      <dsp:spPr>
        <a:xfrm>
          <a:off x="2162556" y="1412356"/>
          <a:ext cx="7895844" cy="122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BR" sz="1800" kern="1200" dirty="0" smtClean="0">
              <a:solidFill>
                <a:srgbClr val="FF0000"/>
              </a:solidFill>
            </a:rPr>
            <a:t>A quinidina também bloqueia a liberação de acetilcolina no nervo vago</a:t>
          </a:r>
          <a:endParaRPr lang="pt-BR" sz="1800" kern="1200" dirty="0">
            <a:solidFill>
              <a:srgbClr val="FF0000"/>
            </a:solidFill>
          </a:endParaRPr>
        </a:p>
      </dsp:txBody>
      <dsp:txXfrm>
        <a:off x="2162556" y="1412356"/>
        <a:ext cx="7895844" cy="1225270"/>
      </dsp:txXfrm>
    </dsp:sp>
    <dsp:sp modelId="{F66F21C6-00F8-4298-A030-D2139DD95A28}">
      <dsp:nvSpPr>
        <dsp:cNvPr id="0" name=""/>
        <dsp:cNvSpPr/>
      </dsp:nvSpPr>
      <dsp:spPr>
        <a:xfrm>
          <a:off x="2011680" y="2637626"/>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4CA1A0-B8B5-424E-ABA5-97EE2F163169}">
      <dsp:nvSpPr>
        <dsp:cNvPr id="0" name=""/>
        <dsp:cNvSpPr/>
      </dsp:nvSpPr>
      <dsp:spPr>
        <a:xfrm>
          <a:off x="0" y="2700207"/>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37271A-3E5B-3141-BB0A-EB4CB480159F}">
      <dsp:nvSpPr>
        <dsp:cNvPr id="0" name=""/>
        <dsp:cNvSpPr/>
      </dsp:nvSpPr>
      <dsp:spPr>
        <a:xfrm>
          <a:off x="0" y="2700207"/>
          <a:ext cx="2011680" cy="134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solidFill>
                <a:schemeClr val="tx1"/>
              </a:solidFill>
            </a:rPr>
            <a:t>ex.: </a:t>
          </a:r>
          <a:endParaRPr lang="pt-BR" sz="2700" kern="1200" dirty="0">
            <a:solidFill>
              <a:schemeClr val="tx1"/>
            </a:solidFill>
          </a:endParaRPr>
        </a:p>
      </dsp:txBody>
      <dsp:txXfrm>
        <a:off x="0" y="2700207"/>
        <a:ext cx="2011680" cy="1349114"/>
      </dsp:txXfrm>
    </dsp:sp>
    <dsp:sp modelId="{964C61F5-966D-664A-BAB5-9B8A68FB0851}">
      <dsp:nvSpPr>
        <dsp:cNvPr id="0" name=""/>
        <dsp:cNvSpPr/>
      </dsp:nvSpPr>
      <dsp:spPr>
        <a:xfrm>
          <a:off x="2162556" y="2731563"/>
          <a:ext cx="7895844" cy="62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BR" sz="1800" kern="1200" dirty="0" smtClean="0">
              <a:solidFill>
                <a:schemeClr val="tx1"/>
              </a:solidFill>
            </a:rPr>
            <a:t>Quinidina</a:t>
          </a:r>
          <a:endParaRPr lang="pt-BR" sz="1800" kern="1200" dirty="0">
            <a:solidFill>
              <a:schemeClr val="tx1"/>
            </a:solidFill>
          </a:endParaRPr>
        </a:p>
      </dsp:txBody>
      <dsp:txXfrm>
        <a:off x="2162556" y="2731563"/>
        <a:ext cx="7895844" cy="627127"/>
      </dsp:txXfrm>
    </dsp:sp>
    <dsp:sp modelId="{9D230BAD-E1F4-414A-9931-DC3121BDD546}">
      <dsp:nvSpPr>
        <dsp:cNvPr id="0" name=""/>
        <dsp:cNvSpPr/>
      </dsp:nvSpPr>
      <dsp:spPr>
        <a:xfrm>
          <a:off x="2011680" y="3358691"/>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11268-EF9E-4748-81B3-F29425A7DD8B}">
      <dsp:nvSpPr>
        <dsp:cNvPr id="0" name=""/>
        <dsp:cNvSpPr/>
      </dsp:nvSpPr>
      <dsp:spPr>
        <a:xfrm>
          <a:off x="2162556" y="3390047"/>
          <a:ext cx="7895844" cy="62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BR" sz="1800" kern="1200" dirty="0" err="1" smtClean="0">
              <a:solidFill>
                <a:schemeClr val="tx1"/>
              </a:solidFill>
            </a:rPr>
            <a:t>Procainamida</a:t>
          </a:r>
          <a:endParaRPr lang="pt-BR" sz="1800" kern="1200" dirty="0">
            <a:solidFill>
              <a:schemeClr val="tx1"/>
            </a:solidFill>
          </a:endParaRPr>
        </a:p>
      </dsp:txBody>
      <dsp:txXfrm>
        <a:off x="2162556" y="3390047"/>
        <a:ext cx="7895844" cy="627127"/>
      </dsp:txXfrm>
    </dsp:sp>
    <dsp:sp modelId="{CCCD6B9B-6770-E348-9903-5340070B777F}">
      <dsp:nvSpPr>
        <dsp:cNvPr id="0" name=""/>
        <dsp:cNvSpPr/>
      </dsp:nvSpPr>
      <dsp:spPr>
        <a:xfrm>
          <a:off x="2011680" y="401717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A66CD-C793-4A1E-9252-5D7CC78D70AD}">
      <dsp:nvSpPr>
        <dsp:cNvPr id="0" name=""/>
        <dsp:cNvSpPr/>
      </dsp:nvSpPr>
      <dsp:spPr>
        <a:xfrm>
          <a:off x="0" y="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AF970-A4DA-4BA5-9446-A75258034243}">
      <dsp:nvSpPr>
        <dsp:cNvPr id="0" name=""/>
        <dsp:cNvSpPr/>
      </dsp:nvSpPr>
      <dsp:spPr>
        <a:xfrm>
          <a:off x="0" y="0"/>
          <a:ext cx="2011680" cy="405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Mecanismo de ação </a:t>
          </a:r>
          <a:endParaRPr lang="pt-BR" sz="2700" kern="1200" dirty="0"/>
        </a:p>
      </dsp:txBody>
      <dsp:txXfrm>
        <a:off x="0" y="0"/>
        <a:ext cx="2011680" cy="4051300"/>
      </dsp:txXfrm>
    </dsp:sp>
    <dsp:sp modelId="{E5892055-FD2A-4883-86DF-6517EFDEC370}">
      <dsp:nvSpPr>
        <dsp:cNvPr id="0" name=""/>
        <dsp:cNvSpPr/>
      </dsp:nvSpPr>
      <dsp:spPr>
        <a:xfrm>
          <a:off x="2162556" y="63301"/>
          <a:ext cx="3872484" cy="126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Bloqueio dos canais de sódio dependentes de voltagem</a:t>
          </a:r>
          <a:endParaRPr lang="pt-BR" sz="2600" kern="1200" dirty="0"/>
        </a:p>
      </dsp:txBody>
      <dsp:txXfrm>
        <a:off x="2162556" y="63301"/>
        <a:ext cx="3872484" cy="1266031"/>
      </dsp:txXfrm>
    </dsp:sp>
    <dsp:sp modelId="{931E5A0F-2E99-4B36-914C-AD636EFD7E87}">
      <dsp:nvSpPr>
        <dsp:cNvPr id="0" name=""/>
        <dsp:cNvSpPr/>
      </dsp:nvSpPr>
      <dsp:spPr>
        <a:xfrm>
          <a:off x="6185916" y="63301"/>
          <a:ext cx="3872484" cy="126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pt-BR" sz="3600" kern="1200" dirty="0" smtClean="0"/>
            <a:t>Pouco</a:t>
          </a:r>
          <a:r>
            <a:rPr lang="pt-BR" sz="3600" kern="1200" baseline="0" dirty="0" smtClean="0"/>
            <a:t> retardo da fase 0</a:t>
          </a:r>
          <a:endParaRPr lang="pt-BR" sz="3600" kern="1200" dirty="0"/>
        </a:p>
      </dsp:txBody>
      <dsp:txXfrm>
        <a:off x="6185916" y="63301"/>
        <a:ext cx="3872484" cy="1266031"/>
      </dsp:txXfrm>
    </dsp:sp>
    <dsp:sp modelId="{C8B3AFFC-0A53-4B33-95A1-36929C8C4E81}">
      <dsp:nvSpPr>
        <dsp:cNvPr id="0" name=""/>
        <dsp:cNvSpPr/>
      </dsp:nvSpPr>
      <dsp:spPr>
        <a:xfrm>
          <a:off x="2011680" y="1329332"/>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A2851-9DE9-4CB3-9723-8B24C332EDB8}">
      <dsp:nvSpPr>
        <dsp:cNvPr id="0" name=""/>
        <dsp:cNvSpPr/>
      </dsp:nvSpPr>
      <dsp:spPr>
        <a:xfrm>
          <a:off x="2162556" y="1392634"/>
          <a:ext cx="3872484" cy="126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Diminuem</a:t>
          </a:r>
          <a:r>
            <a:rPr lang="pt-BR" sz="2600" kern="1200" baseline="0" dirty="0" smtClean="0"/>
            <a:t> DPA e RPE</a:t>
          </a:r>
          <a:endParaRPr lang="pt-BR" sz="2600" kern="1200" dirty="0"/>
        </a:p>
      </dsp:txBody>
      <dsp:txXfrm>
        <a:off x="2162556" y="1392634"/>
        <a:ext cx="3872484" cy="1266031"/>
      </dsp:txXfrm>
    </dsp:sp>
    <dsp:sp modelId="{C75A6AC0-7F8A-4C81-A4CE-F1C9DBB9CA45}">
      <dsp:nvSpPr>
        <dsp:cNvPr id="0" name=""/>
        <dsp:cNvSpPr/>
      </dsp:nvSpPr>
      <dsp:spPr>
        <a:xfrm>
          <a:off x="2011680" y="2658665"/>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19F1D-ED5F-AA4A-B144-457346ECE701}">
      <dsp:nvSpPr>
        <dsp:cNvPr id="0" name=""/>
        <dsp:cNvSpPr/>
      </dsp:nvSpPr>
      <dsp:spPr>
        <a:xfrm>
          <a:off x="2162556" y="2721967"/>
          <a:ext cx="3872484" cy="126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A</a:t>
          </a:r>
          <a:r>
            <a:rPr lang="en-US" sz="2600" kern="1200" dirty="0" err="1" smtClean="0"/>
            <a:t>çāo</a:t>
          </a:r>
          <a:r>
            <a:rPr lang="en-US" sz="2600" kern="1200" dirty="0" smtClean="0"/>
            <a:t> </a:t>
          </a:r>
          <a:r>
            <a:rPr lang="en-US" sz="2600" kern="1200" dirty="0" err="1" smtClean="0"/>
            <a:t>fraca</a:t>
          </a:r>
          <a:endParaRPr lang="pt-BR" sz="2600" kern="1200" dirty="0"/>
        </a:p>
      </dsp:txBody>
      <dsp:txXfrm>
        <a:off x="2162556" y="2721967"/>
        <a:ext cx="3872484" cy="1266031"/>
      </dsp:txXfrm>
    </dsp:sp>
    <dsp:sp modelId="{FDFCED97-4B63-CA4F-85AA-EE4D17358F2B}">
      <dsp:nvSpPr>
        <dsp:cNvPr id="0" name=""/>
        <dsp:cNvSpPr/>
      </dsp:nvSpPr>
      <dsp:spPr>
        <a:xfrm>
          <a:off x="2011680" y="3987998"/>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660E-C950-45E6-9217-2C00BE8CF326}">
      <dsp:nvSpPr>
        <dsp:cNvPr id="0" name=""/>
        <dsp:cNvSpPr/>
      </dsp:nvSpPr>
      <dsp:spPr>
        <a:xfrm>
          <a:off x="0" y="0"/>
          <a:ext cx="10394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BB394-684B-461B-82B5-852E1B7AB124}">
      <dsp:nvSpPr>
        <dsp:cNvPr id="0" name=""/>
        <dsp:cNvSpPr/>
      </dsp:nvSpPr>
      <dsp:spPr>
        <a:xfrm>
          <a:off x="0" y="0"/>
          <a:ext cx="2078990" cy="3537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Mecanismo de ação</a:t>
          </a:r>
          <a:endParaRPr lang="pt-BR" sz="2700" kern="1200" dirty="0"/>
        </a:p>
      </dsp:txBody>
      <dsp:txXfrm>
        <a:off x="0" y="0"/>
        <a:ext cx="2078990" cy="3537510"/>
      </dsp:txXfrm>
    </dsp:sp>
    <dsp:sp modelId="{A5D54B4C-FF46-4305-9F9B-FD16421E7AA7}">
      <dsp:nvSpPr>
        <dsp:cNvPr id="0" name=""/>
        <dsp:cNvSpPr/>
      </dsp:nvSpPr>
      <dsp:spPr>
        <a:xfrm>
          <a:off x="2234914" y="45687"/>
          <a:ext cx="8160035" cy="152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pt-BR" sz="3600" kern="1200" dirty="0" smtClean="0"/>
            <a:t>Bloqueio acentuado dos canais de sódio dependentes de voltagem</a:t>
          </a:r>
        </a:p>
      </dsp:txBody>
      <dsp:txXfrm>
        <a:off x="2234914" y="45687"/>
        <a:ext cx="8160035" cy="1521946"/>
      </dsp:txXfrm>
    </dsp:sp>
    <dsp:sp modelId="{1A773925-A335-4553-B487-A62B3DD4C8FC}">
      <dsp:nvSpPr>
        <dsp:cNvPr id="0" name=""/>
        <dsp:cNvSpPr/>
      </dsp:nvSpPr>
      <dsp:spPr>
        <a:xfrm>
          <a:off x="2078990" y="1567633"/>
          <a:ext cx="8315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BB6D03-9840-46B6-8A27-823A2C8991C1}">
      <dsp:nvSpPr>
        <dsp:cNvPr id="0" name=""/>
        <dsp:cNvSpPr/>
      </dsp:nvSpPr>
      <dsp:spPr>
        <a:xfrm>
          <a:off x="2234914" y="1613320"/>
          <a:ext cx="8160035" cy="91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pt-BR" sz="4000" kern="1200" dirty="0" smtClean="0"/>
            <a:t>A</a:t>
          </a:r>
          <a:r>
            <a:rPr lang="en-US" sz="4000" kern="1200" dirty="0" err="1" smtClean="0"/>
            <a:t>çāo</a:t>
          </a:r>
          <a:r>
            <a:rPr lang="en-US" sz="4000" kern="1200" dirty="0" smtClean="0"/>
            <a:t> forte</a:t>
          </a:r>
          <a:endParaRPr lang="pt-BR" sz="4000" kern="1200" dirty="0" smtClean="0"/>
        </a:p>
      </dsp:txBody>
      <dsp:txXfrm>
        <a:off x="2234914" y="1613320"/>
        <a:ext cx="8160035" cy="913741"/>
      </dsp:txXfrm>
    </dsp:sp>
    <dsp:sp modelId="{9A9A197E-C85D-4C7D-9AA5-ECCA28625388}">
      <dsp:nvSpPr>
        <dsp:cNvPr id="0" name=""/>
        <dsp:cNvSpPr/>
      </dsp:nvSpPr>
      <dsp:spPr>
        <a:xfrm>
          <a:off x="2078990" y="2527062"/>
          <a:ext cx="8315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5D85F-0D5F-3242-A7A1-EC2C0B00AE5B}">
      <dsp:nvSpPr>
        <dsp:cNvPr id="0" name=""/>
        <dsp:cNvSpPr/>
      </dsp:nvSpPr>
      <dsp:spPr>
        <a:xfrm>
          <a:off x="2234914" y="2572749"/>
          <a:ext cx="8160035" cy="91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err="1" smtClean="0"/>
            <a:t>Nāo</a:t>
          </a:r>
          <a:r>
            <a:rPr lang="en-US" sz="4000" kern="1200" dirty="0" smtClean="0"/>
            <a:t> </a:t>
          </a:r>
          <a:r>
            <a:rPr lang="en-US" sz="4000" kern="1200" dirty="0" err="1" smtClean="0"/>
            <a:t>altera</a:t>
          </a:r>
          <a:r>
            <a:rPr lang="en-US" sz="4000" kern="1200" dirty="0" smtClean="0"/>
            <a:t> DPA </a:t>
          </a:r>
          <a:r>
            <a:rPr lang="en-US" sz="4000" kern="1200" dirty="0" err="1" smtClean="0"/>
            <a:t>nem</a:t>
          </a:r>
          <a:r>
            <a:rPr lang="en-US" sz="4000" kern="1200" dirty="0" smtClean="0"/>
            <a:t> RPE</a:t>
          </a:r>
        </a:p>
      </dsp:txBody>
      <dsp:txXfrm>
        <a:off x="2234914" y="2572749"/>
        <a:ext cx="8160035" cy="913741"/>
      </dsp:txXfrm>
    </dsp:sp>
    <dsp:sp modelId="{A932D503-362B-5B4D-832B-755B12C6D715}">
      <dsp:nvSpPr>
        <dsp:cNvPr id="0" name=""/>
        <dsp:cNvSpPr/>
      </dsp:nvSpPr>
      <dsp:spPr>
        <a:xfrm>
          <a:off x="2078990" y="3486490"/>
          <a:ext cx="8315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8D5DF-1D23-4C00-96B8-5686FBED9C4E}">
      <dsp:nvSpPr>
        <dsp:cNvPr id="0" name=""/>
        <dsp:cNvSpPr/>
      </dsp:nvSpPr>
      <dsp:spPr>
        <a:xfrm>
          <a:off x="0" y="0"/>
          <a:ext cx="11321934" cy="147069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t-BR" sz="4200" kern="1200" dirty="0" err="1" smtClean="0"/>
            <a:t>Encainida</a:t>
          </a:r>
          <a:r>
            <a:rPr lang="pt-BR" sz="4200" kern="1200" dirty="0" smtClean="0"/>
            <a:t>; </a:t>
          </a:r>
          <a:r>
            <a:rPr lang="pt-BR" sz="4200" kern="1200" dirty="0" err="1" smtClean="0"/>
            <a:t>Flecainida</a:t>
          </a:r>
          <a:r>
            <a:rPr lang="pt-BR" sz="4200" kern="1200" dirty="0" smtClean="0"/>
            <a:t>; </a:t>
          </a:r>
          <a:r>
            <a:rPr lang="pt-BR" sz="4200" kern="1200" dirty="0" err="1" smtClean="0"/>
            <a:t>Moricizina</a:t>
          </a:r>
          <a:r>
            <a:rPr lang="pt-BR" sz="4200" kern="1200" dirty="0" smtClean="0"/>
            <a:t>; </a:t>
          </a:r>
          <a:r>
            <a:rPr lang="pt-BR" sz="4200" kern="1200" dirty="0" err="1" smtClean="0"/>
            <a:t>Propafenona</a:t>
          </a:r>
          <a:endParaRPr lang="pt-BR" sz="4200" kern="1200" dirty="0"/>
        </a:p>
      </dsp:txBody>
      <dsp:txXfrm>
        <a:off x="0" y="0"/>
        <a:ext cx="11321934" cy="1470694"/>
      </dsp:txXfrm>
    </dsp:sp>
    <dsp:sp modelId="{E0A26F6A-6546-4D6A-85CA-A5AFD7181340}">
      <dsp:nvSpPr>
        <dsp:cNvPr id="0" name=""/>
        <dsp:cNvSpPr/>
      </dsp:nvSpPr>
      <dsp:spPr>
        <a:xfrm>
          <a:off x="0" y="1470694"/>
          <a:ext cx="5660967" cy="3088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Efeito adverso: Parada cardíaca, insuficiência cardíaca, novas </a:t>
          </a:r>
          <a:r>
            <a:rPr lang="pt-BR" sz="2600" kern="1200" dirty="0" err="1" smtClean="0"/>
            <a:t>aritmias</a:t>
          </a:r>
          <a:r>
            <a:rPr lang="pt-BR" sz="2600" kern="1200" dirty="0" smtClean="0"/>
            <a:t> ou agravamento da arritmia, disfunção sinusal-nodal, acentuada diminuição da velocidade de condução, bloqueio da condução Tontura, cefaleia, síncope, distúrbios visuais, </a:t>
          </a:r>
          <a:r>
            <a:rPr lang="pt-BR" sz="2600" kern="1200" dirty="0" err="1" smtClean="0"/>
            <a:t>dispnéia</a:t>
          </a:r>
          <a:endParaRPr lang="pt-BR" sz="2600" kern="1200" dirty="0"/>
        </a:p>
      </dsp:txBody>
      <dsp:txXfrm>
        <a:off x="0" y="1470694"/>
        <a:ext cx="5660967" cy="3088459"/>
      </dsp:txXfrm>
    </dsp:sp>
    <dsp:sp modelId="{FD1A3E5C-DE56-4223-8D07-934145FF80C0}">
      <dsp:nvSpPr>
        <dsp:cNvPr id="0" name=""/>
        <dsp:cNvSpPr/>
      </dsp:nvSpPr>
      <dsp:spPr>
        <a:xfrm>
          <a:off x="5660967" y="1470694"/>
          <a:ext cx="5660967" cy="3088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Contra indicação : Choque cardiogênico; Bloqueio AV de segundo ou de terceiro grau, bloqueio do ramo direito com </a:t>
          </a:r>
          <a:r>
            <a:rPr lang="pt-BR" sz="2600" kern="1200" dirty="0" err="1" smtClean="0"/>
            <a:t>hemibloqueio</a:t>
          </a:r>
          <a:r>
            <a:rPr lang="pt-BR" sz="2600" kern="1200" dirty="0" smtClean="0"/>
            <a:t> esquerdo; Efeitos pró-arrítmicos em pacientes com fibrilação ou </a:t>
          </a:r>
          <a:r>
            <a:rPr lang="pt-BR" sz="2600" kern="1200" dirty="0" err="1" smtClean="0"/>
            <a:t>flutter</a:t>
          </a:r>
          <a:r>
            <a:rPr lang="pt-BR" sz="2600" kern="1200" dirty="0" smtClean="0"/>
            <a:t> atriais </a:t>
          </a:r>
          <a:endParaRPr lang="pt-BR" sz="2600" kern="1200" dirty="0"/>
        </a:p>
      </dsp:txBody>
      <dsp:txXfrm>
        <a:off x="5660967" y="1470694"/>
        <a:ext cx="5660967" cy="3088459"/>
      </dsp:txXfrm>
    </dsp:sp>
    <dsp:sp modelId="{FAEE9953-CA66-4BB9-8F2A-85E22A15F180}">
      <dsp:nvSpPr>
        <dsp:cNvPr id="0" name=""/>
        <dsp:cNvSpPr/>
      </dsp:nvSpPr>
      <dsp:spPr>
        <a:xfrm>
          <a:off x="0" y="4559153"/>
          <a:ext cx="11321934" cy="34316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C125F-AB2A-44BC-8396-EBBC980CC068}">
      <dsp:nvSpPr>
        <dsp:cNvPr id="0" name=""/>
        <dsp:cNvSpPr/>
      </dsp:nvSpPr>
      <dsp:spPr>
        <a:xfrm>
          <a:off x="0" y="0"/>
          <a:ext cx="106651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2EFCD-1A4D-4057-A512-403F7037E212}">
      <dsp:nvSpPr>
        <dsp:cNvPr id="0" name=""/>
        <dsp:cNvSpPr/>
      </dsp:nvSpPr>
      <dsp:spPr>
        <a:xfrm>
          <a:off x="0" y="0"/>
          <a:ext cx="2133022" cy="3537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t-BR" sz="2800" kern="1200" dirty="0" smtClean="0"/>
            <a:t>Mecanismo de ação </a:t>
          </a:r>
          <a:endParaRPr lang="pt-BR" sz="2800" kern="1200" dirty="0"/>
        </a:p>
      </dsp:txBody>
      <dsp:txXfrm>
        <a:off x="0" y="0"/>
        <a:ext cx="2133022" cy="3537510"/>
      </dsp:txXfrm>
    </dsp:sp>
    <dsp:sp modelId="{4EAC955F-437A-485C-8B1F-7654BF00AE66}">
      <dsp:nvSpPr>
        <dsp:cNvPr id="0" name=""/>
        <dsp:cNvSpPr/>
      </dsp:nvSpPr>
      <dsp:spPr>
        <a:xfrm>
          <a:off x="2292999" y="33336"/>
          <a:ext cx="8372114" cy="66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pt-BR" sz="2300" kern="1200" dirty="0" smtClean="0"/>
            <a:t>Bloqueia</a:t>
          </a:r>
          <a:r>
            <a:rPr lang="pt-BR" sz="2300" kern="1200" baseline="0" dirty="0" smtClean="0"/>
            <a:t> </a:t>
          </a:r>
          <a:r>
            <a:rPr lang="pt-BR" sz="2300" kern="1200" dirty="0" smtClean="0"/>
            <a:t>estimulação simpática dos receptores adrenérgicos </a:t>
          </a:r>
          <a:endParaRPr lang="pt-BR" sz="2300" kern="1200" dirty="0"/>
        </a:p>
      </dsp:txBody>
      <dsp:txXfrm>
        <a:off x="2292999" y="33336"/>
        <a:ext cx="8372114" cy="666737"/>
      </dsp:txXfrm>
    </dsp:sp>
    <dsp:sp modelId="{307B6381-44CF-47F7-B9A1-2BB962BAC38B}">
      <dsp:nvSpPr>
        <dsp:cNvPr id="0" name=""/>
        <dsp:cNvSpPr/>
      </dsp:nvSpPr>
      <dsp:spPr>
        <a:xfrm>
          <a:off x="2133022" y="700074"/>
          <a:ext cx="85320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A936D-1117-45A4-B6EA-B60560F712F0}">
      <dsp:nvSpPr>
        <dsp:cNvPr id="0" name=""/>
        <dsp:cNvSpPr/>
      </dsp:nvSpPr>
      <dsp:spPr>
        <a:xfrm>
          <a:off x="2292999" y="733411"/>
          <a:ext cx="8372114" cy="66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pt-BR" sz="2300" kern="1200" dirty="0" smtClean="0"/>
            <a:t>Diminui</a:t>
          </a:r>
          <a:r>
            <a:rPr lang="pt-BR" sz="2300" kern="1200" baseline="0" dirty="0" smtClean="0"/>
            <a:t> a FC</a:t>
          </a:r>
          <a:endParaRPr lang="pt-BR" sz="2300" kern="1200" dirty="0"/>
        </a:p>
      </dsp:txBody>
      <dsp:txXfrm>
        <a:off x="2292999" y="733411"/>
        <a:ext cx="8372114" cy="666737"/>
      </dsp:txXfrm>
    </dsp:sp>
    <dsp:sp modelId="{8EC71DF7-580A-400E-95C7-683CD6F57B45}">
      <dsp:nvSpPr>
        <dsp:cNvPr id="0" name=""/>
        <dsp:cNvSpPr/>
      </dsp:nvSpPr>
      <dsp:spPr>
        <a:xfrm>
          <a:off x="2133022" y="1400149"/>
          <a:ext cx="85320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6DB2D-391C-46D0-8B9F-7918154B1F12}">
      <dsp:nvSpPr>
        <dsp:cNvPr id="0" name=""/>
        <dsp:cNvSpPr/>
      </dsp:nvSpPr>
      <dsp:spPr>
        <a:xfrm>
          <a:off x="2292999" y="1433486"/>
          <a:ext cx="8372114" cy="66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pt-BR" sz="2300" kern="1200" dirty="0" smtClean="0"/>
            <a:t>Prolongamento da </a:t>
          </a:r>
          <a:r>
            <a:rPr lang="pt-BR" sz="2300" kern="1200" dirty="0" err="1" smtClean="0"/>
            <a:t>repolarização</a:t>
          </a:r>
          <a:r>
            <a:rPr lang="pt-BR" sz="2300" kern="1200" dirty="0" smtClean="0"/>
            <a:t> </a:t>
          </a:r>
          <a:endParaRPr lang="pt-BR" sz="2300" kern="1200" dirty="0"/>
        </a:p>
      </dsp:txBody>
      <dsp:txXfrm>
        <a:off x="2292999" y="1433486"/>
        <a:ext cx="8372114" cy="666737"/>
      </dsp:txXfrm>
    </dsp:sp>
    <dsp:sp modelId="{E778D58F-96CF-4A99-9CC3-890BBD84E070}">
      <dsp:nvSpPr>
        <dsp:cNvPr id="0" name=""/>
        <dsp:cNvSpPr/>
      </dsp:nvSpPr>
      <dsp:spPr>
        <a:xfrm>
          <a:off x="2133022" y="2100223"/>
          <a:ext cx="85320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CFE116-E3A8-E04F-B15D-40AED03FB249}">
      <dsp:nvSpPr>
        <dsp:cNvPr id="0" name=""/>
        <dsp:cNvSpPr/>
      </dsp:nvSpPr>
      <dsp:spPr>
        <a:xfrm>
          <a:off x="2292999" y="2133560"/>
          <a:ext cx="8372114" cy="66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pt-BR" sz="2300" kern="1200" dirty="0" err="1" smtClean="0"/>
            <a:t>Lentifica</a:t>
          </a:r>
          <a:r>
            <a:rPr lang="pt-BR" sz="2300" kern="1200" dirty="0" smtClean="0"/>
            <a:t> a </a:t>
          </a:r>
          <a:r>
            <a:rPr lang="pt-BR" sz="2300" kern="1200" dirty="0" err="1" smtClean="0"/>
            <a:t>condu</a:t>
          </a:r>
          <a:r>
            <a:rPr lang="en-US" sz="2300" kern="1200" dirty="0" err="1" smtClean="0"/>
            <a:t>çā</a:t>
          </a:r>
          <a:r>
            <a:rPr lang="pt-BR" sz="2300" kern="1200" dirty="0" smtClean="0"/>
            <a:t>o </a:t>
          </a:r>
          <a:r>
            <a:rPr lang="pt-BR" sz="2300" kern="1200" dirty="0" err="1" smtClean="0"/>
            <a:t>el</a:t>
          </a:r>
          <a:r>
            <a:rPr lang="en-US" sz="2300" kern="1200" dirty="0" err="1" smtClean="0"/>
            <a:t>é</a:t>
          </a:r>
          <a:r>
            <a:rPr lang="pt-BR" sz="2300" kern="1200" dirty="0" smtClean="0"/>
            <a:t>trica</a:t>
          </a:r>
          <a:endParaRPr lang="pt-BR" sz="2300" kern="1200" dirty="0"/>
        </a:p>
      </dsp:txBody>
      <dsp:txXfrm>
        <a:off x="2292999" y="2133560"/>
        <a:ext cx="8372114" cy="666737"/>
      </dsp:txXfrm>
    </dsp:sp>
    <dsp:sp modelId="{B3628569-0BFA-3F4D-997A-CD4F658591E9}">
      <dsp:nvSpPr>
        <dsp:cNvPr id="0" name=""/>
        <dsp:cNvSpPr/>
      </dsp:nvSpPr>
      <dsp:spPr>
        <a:xfrm>
          <a:off x="2133022" y="2800298"/>
          <a:ext cx="85320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11151F-4ECC-7140-8521-1EDDB29EF2B6}">
      <dsp:nvSpPr>
        <dsp:cNvPr id="0" name=""/>
        <dsp:cNvSpPr/>
      </dsp:nvSpPr>
      <dsp:spPr>
        <a:xfrm>
          <a:off x="2292999" y="2833635"/>
          <a:ext cx="8372114" cy="66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pt-BR" sz="2300" kern="1200" dirty="0"/>
        </a:p>
      </dsp:txBody>
      <dsp:txXfrm>
        <a:off x="2292999" y="2833635"/>
        <a:ext cx="8372114" cy="666737"/>
      </dsp:txXfrm>
    </dsp:sp>
    <dsp:sp modelId="{46170E75-871D-2A4B-AD67-A02EBD0734E5}">
      <dsp:nvSpPr>
        <dsp:cNvPr id="0" name=""/>
        <dsp:cNvSpPr/>
      </dsp:nvSpPr>
      <dsp:spPr>
        <a:xfrm>
          <a:off x="2133022" y="3500373"/>
          <a:ext cx="85320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EF216-F7DC-4E18-9B8B-E05B327F0ED7}">
      <dsp:nvSpPr>
        <dsp:cNvPr id="0" name=""/>
        <dsp:cNvSpPr/>
      </dsp:nvSpPr>
      <dsp:spPr>
        <a:xfrm>
          <a:off x="0" y="0"/>
          <a:ext cx="11438312" cy="152280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pt-BR" sz="6400" kern="1200" dirty="0" smtClean="0"/>
            <a:t>Propranolol; </a:t>
          </a:r>
          <a:r>
            <a:rPr lang="pt-BR" sz="6400" kern="1200" dirty="0" err="1" smtClean="0"/>
            <a:t>Nadolol</a:t>
          </a:r>
          <a:r>
            <a:rPr lang="pt-BR" sz="6400" kern="1200" dirty="0" smtClean="0"/>
            <a:t>; Timolol</a:t>
          </a:r>
          <a:endParaRPr lang="pt-BR" sz="6400" kern="1200" dirty="0"/>
        </a:p>
      </dsp:txBody>
      <dsp:txXfrm>
        <a:off x="0" y="0"/>
        <a:ext cx="11438312" cy="1522805"/>
      </dsp:txXfrm>
    </dsp:sp>
    <dsp:sp modelId="{F7F311CC-F879-4896-B35F-2219B0718FA4}">
      <dsp:nvSpPr>
        <dsp:cNvPr id="0" name=""/>
        <dsp:cNvSpPr/>
      </dsp:nvSpPr>
      <dsp:spPr>
        <a:xfrm>
          <a:off x="0" y="1522805"/>
          <a:ext cx="5719156" cy="31978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t-BR" sz="2900" kern="1200" dirty="0" smtClean="0"/>
            <a:t>EA: Broncoespasmo, nervosismo, tremor, ansiedade, agitação,</a:t>
          </a:r>
        </a:p>
        <a:p>
          <a:pPr lvl="0" algn="ctr" defTabSz="1289050">
            <a:lnSpc>
              <a:spcPct val="90000"/>
            </a:lnSpc>
            <a:spcBef>
              <a:spcPct val="0"/>
            </a:spcBef>
            <a:spcAft>
              <a:spcPct val="35000"/>
            </a:spcAft>
          </a:pPr>
          <a:r>
            <a:rPr lang="pt-BR" sz="2900" kern="1200" dirty="0" smtClean="0"/>
            <a:t>elevação da pressão arterial, </a:t>
          </a:r>
          <a:r>
            <a:rPr lang="pt-BR" sz="2900" kern="1200" dirty="0" err="1" smtClean="0"/>
            <a:t>antidiurese</a:t>
          </a:r>
          <a:endParaRPr lang="pt-BR" sz="2900" kern="1200" dirty="0"/>
        </a:p>
      </dsp:txBody>
      <dsp:txXfrm>
        <a:off x="0" y="1522805"/>
        <a:ext cx="5719156" cy="3197890"/>
      </dsp:txXfrm>
    </dsp:sp>
    <dsp:sp modelId="{07CA91AD-C121-42E1-B483-5A2A41E582D1}">
      <dsp:nvSpPr>
        <dsp:cNvPr id="0" name=""/>
        <dsp:cNvSpPr/>
      </dsp:nvSpPr>
      <dsp:spPr>
        <a:xfrm>
          <a:off x="5719156" y="1522805"/>
          <a:ext cx="5719156" cy="31978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t-BR" sz="2900" kern="1200" dirty="0" smtClean="0"/>
            <a:t>CI: Inflamação crônica dos órgãos sexuais ou da Próstata; Uso concomitante com fármacos que alteram; o humor; Úlceras gástricas e duodenais; Gravidez; Pacientes psiquiátricos; Doença renal e hepática </a:t>
          </a:r>
          <a:endParaRPr lang="pt-BR" sz="2900" kern="1200" dirty="0"/>
        </a:p>
      </dsp:txBody>
      <dsp:txXfrm>
        <a:off x="5719156" y="1522805"/>
        <a:ext cx="5719156" cy="3197890"/>
      </dsp:txXfrm>
    </dsp:sp>
    <dsp:sp modelId="{CA56B1B7-AF08-4B88-9EC7-EAE8B6B2B557}">
      <dsp:nvSpPr>
        <dsp:cNvPr id="0" name=""/>
        <dsp:cNvSpPr/>
      </dsp:nvSpPr>
      <dsp:spPr>
        <a:xfrm>
          <a:off x="0" y="4720695"/>
          <a:ext cx="11438312" cy="3553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65FA9-79FE-43F3-A40F-8AB72204C186}">
      <dsp:nvSpPr>
        <dsp:cNvPr id="0" name=""/>
        <dsp:cNvSpPr/>
      </dsp:nvSpPr>
      <dsp:spPr>
        <a:xfrm>
          <a:off x="0" y="0"/>
          <a:ext cx="11648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F51C0-DE51-4F51-85B0-FC03E83DB6B7}">
      <dsp:nvSpPr>
        <dsp:cNvPr id="0" name=""/>
        <dsp:cNvSpPr/>
      </dsp:nvSpPr>
      <dsp:spPr>
        <a:xfrm>
          <a:off x="0" y="0"/>
          <a:ext cx="2329609" cy="2351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pt-BR" sz="2400" kern="1200" dirty="0" smtClean="0"/>
            <a:t>Inervação simpática (receptores </a:t>
          </a:r>
          <a:r>
            <a:rPr lang="el-GR" sz="2400" kern="1200" dirty="0" smtClean="0"/>
            <a:t>β1</a:t>
          </a:r>
          <a:r>
            <a:rPr lang="pt-BR" sz="2400" kern="1200" dirty="0" smtClean="0"/>
            <a:t>)</a:t>
          </a:r>
          <a:endParaRPr lang="pt-BR" sz="2400" kern="1200" dirty="0"/>
        </a:p>
      </dsp:txBody>
      <dsp:txXfrm>
        <a:off x="0" y="0"/>
        <a:ext cx="2329609" cy="2351405"/>
      </dsp:txXfrm>
    </dsp:sp>
    <dsp:sp modelId="{ED63D0B5-DC64-4B19-8BED-39CE91E6BD24}">
      <dsp:nvSpPr>
        <dsp:cNvPr id="0" name=""/>
        <dsp:cNvSpPr/>
      </dsp:nvSpPr>
      <dsp:spPr>
        <a:xfrm>
          <a:off x="2504330" y="106777"/>
          <a:ext cx="9143718" cy="213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t-BR" sz="6100" kern="1200" dirty="0" err="1" smtClean="0"/>
            <a:t>cronotropismo</a:t>
          </a:r>
          <a:r>
            <a:rPr lang="pt-BR" sz="6100" kern="1200" dirty="0" smtClean="0"/>
            <a:t> e </a:t>
          </a:r>
          <a:r>
            <a:rPr lang="pt-BR" sz="6100" kern="1200" dirty="0" err="1" smtClean="0"/>
            <a:t>inotropismo</a:t>
          </a:r>
          <a:r>
            <a:rPr lang="pt-BR" sz="6100" kern="1200" dirty="0" smtClean="0"/>
            <a:t> positivo</a:t>
          </a:r>
          <a:endParaRPr lang="pt-BR" sz="6100" kern="1200" dirty="0"/>
        </a:p>
      </dsp:txBody>
      <dsp:txXfrm>
        <a:off x="2504330" y="106777"/>
        <a:ext cx="9143718" cy="2135553"/>
      </dsp:txXfrm>
    </dsp:sp>
    <dsp:sp modelId="{9E16810E-9BB2-422F-BAF3-073BC5FEFE25}">
      <dsp:nvSpPr>
        <dsp:cNvPr id="0" name=""/>
        <dsp:cNvSpPr/>
      </dsp:nvSpPr>
      <dsp:spPr>
        <a:xfrm>
          <a:off x="2329609" y="2242331"/>
          <a:ext cx="93184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5EC0E-54FD-4FF8-ADE6-24302D349167}">
      <dsp:nvSpPr>
        <dsp:cNvPr id="0" name=""/>
        <dsp:cNvSpPr/>
      </dsp:nvSpPr>
      <dsp:spPr>
        <a:xfrm>
          <a:off x="0" y="2351405"/>
          <a:ext cx="11648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743F6-893B-449A-9227-5021CE1AF482}">
      <dsp:nvSpPr>
        <dsp:cNvPr id="0" name=""/>
        <dsp:cNvSpPr/>
      </dsp:nvSpPr>
      <dsp:spPr>
        <a:xfrm>
          <a:off x="0" y="2351405"/>
          <a:ext cx="2329609" cy="2351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pt-BR" sz="2400" kern="1200" dirty="0" smtClean="0"/>
            <a:t>Parassimpática (receptor M2)</a:t>
          </a:r>
        </a:p>
      </dsp:txBody>
      <dsp:txXfrm>
        <a:off x="0" y="2351405"/>
        <a:ext cx="2329609" cy="2351405"/>
      </dsp:txXfrm>
    </dsp:sp>
    <dsp:sp modelId="{03875BD9-7476-4249-86B4-A1280F3BC39F}">
      <dsp:nvSpPr>
        <dsp:cNvPr id="0" name=""/>
        <dsp:cNvSpPr/>
      </dsp:nvSpPr>
      <dsp:spPr>
        <a:xfrm>
          <a:off x="2504330" y="2458182"/>
          <a:ext cx="9143718" cy="213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t-BR" sz="6100" kern="1200" dirty="0" smtClean="0"/>
            <a:t>Reduz todos </a:t>
          </a:r>
          <a:endParaRPr lang="pt-BR" sz="6100" kern="1200" dirty="0"/>
        </a:p>
      </dsp:txBody>
      <dsp:txXfrm>
        <a:off x="2504330" y="2458182"/>
        <a:ext cx="9143718" cy="2135553"/>
      </dsp:txXfrm>
    </dsp:sp>
    <dsp:sp modelId="{431A3967-9842-4607-AFFF-DDD20DB71D04}">
      <dsp:nvSpPr>
        <dsp:cNvPr id="0" name=""/>
        <dsp:cNvSpPr/>
      </dsp:nvSpPr>
      <dsp:spPr>
        <a:xfrm>
          <a:off x="2329609" y="4593736"/>
          <a:ext cx="93184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523EB-2C72-4F27-94E6-0DE7C3A48659}">
      <dsp:nvSpPr>
        <dsp:cNvPr id="0" name=""/>
        <dsp:cNvSpPr/>
      </dsp:nvSpPr>
      <dsp:spPr>
        <a:xfrm>
          <a:off x="0" y="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0DBCD-318A-4BCA-9FD3-5BD3C2EC1F19}">
      <dsp:nvSpPr>
        <dsp:cNvPr id="0" name=""/>
        <dsp:cNvSpPr/>
      </dsp:nvSpPr>
      <dsp:spPr>
        <a:xfrm>
          <a:off x="0" y="0"/>
          <a:ext cx="2011680" cy="405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Mecanismo de ação	</a:t>
          </a:r>
          <a:endParaRPr lang="pt-BR" sz="2700" kern="1200" dirty="0"/>
        </a:p>
      </dsp:txBody>
      <dsp:txXfrm>
        <a:off x="0" y="0"/>
        <a:ext cx="2011680" cy="4051300"/>
      </dsp:txXfrm>
    </dsp:sp>
    <dsp:sp modelId="{28D8217F-D988-4EEA-BD27-5779A7272CD2}">
      <dsp:nvSpPr>
        <dsp:cNvPr id="0" name=""/>
        <dsp:cNvSpPr/>
      </dsp:nvSpPr>
      <dsp:spPr>
        <a:xfrm>
          <a:off x="2162556" y="183970"/>
          <a:ext cx="3872484" cy="367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pt-BR" sz="4400" kern="1200" dirty="0" smtClean="0"/>
            <a:t>Bloqueio dos canais de potássio</a:t>
          </a:r>
          <a:endParaRPr lang="pt-BR" sz="4400" kern="1200" dirty="0"/>
        </a:p>
      </dsp:txBody>
      <dsp:txXfrm>
        <a:off x="2162556" y="183970"/>
        <a:ext cx="3872484" cy="3679403"/>
      </dsp:txXfrm>
    </dsp:sp>
    <dsp:sp modelId="{CB4D15AA-F533-408A-8758-037C54D97EA5}">
      <dsp:nvSpPr>
        <dsp:cNvPr id="0" name=""/>
        <dsp:cNvSpPr/>
      </dsp:nvSpPr>
      <dsp:spPr>
        <a:xfrm>
          <a:off x="6185916" y="183970"/>
          <a:ext cx="3872484" cy="122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t-BR" sz="2500" kern="1200" dirty="0" smtClean="0"/>
            <a:t>Platô mais longo do potencial de </a:t>
          </a:r>
          <a:r>
            <a:rPr lang="pt-BR" sz="2500" kern="1200" dirty="0" err="1" smtClean="0"/>
            <a:t>repolarização</a:t>
          </a:r>
          <a:r>
            <a:rPr lang="pt-BR" sz="2500" kern="1200" dirty="0" smtClean="0"/>
            <a:t> </a:t>
          </a:r>
          <a:endParaRPr lang="pt-BR" sz="2500" kern="1200" dirty="0"/>
        </a:p>
      </dsp:txBody>
      <dsp:txXfrm>
        <a:off x="6185916" y="183970"/>
        <a:ext cx="3872484" cy="1225270"/>
      </dsp:txXfrm>
    </dsp:sp>
    <dsp:sp modelId="{81AFD772-DF24-4DFE-8C07-2EC200051D61}">
      <dsp:nvSpPr>
        <dsp:cNvPr id="0" name=""/>
        <dsp:cNvSpPr/>
      </dsp:nvSpPr>
      <dsp:spPr>
        <a:xfrm>
          <a:off x="6035040" y="1409240"/>
          <a:ext cx="3872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EBCF14-4A78-4F0F-8BBD-C9BC4DBED714}">
      <dsp:nvSpPr>
        <dsp:cNvPr id="0" name=""/>
        <dsp:cNvSpPr/>
      </dsp:nvSpPr>
      <dsp:spPr>
        <a:xfrm>
          <a:off x="6185916" y="1409240"/>
          <a:ext cx="3872484" cy="122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t-BR" sz="2500" kern="1200" dirty="0" smtClean="0"/>
            <a:t>Retardam a </a:t>
          </a:r>
          <a:r>
            <a:rPr lang="pt-BR" sz="2500" kern="1200" dirty="0" err="1" smtClean="0"/>
            <a:t>repolarização</a:t>
          </a:r>
          <a:endParaRPr lang="pt-BR" sz="2500" kern="1200" dirty="0"/>
        </a:p>
      </dsp:txBody>
      <dsp:txXfrm>
        <a:off x="6185916" y="1409240"/>
        <a:ext cx="3872484" cy="1225270"/>
      </dsp:txXfrm>
    </dsp:sp>
    <dsp:sp modelId="{7108F20F-D6DE-D64B-A21E-1D6C569F61E0}">
      <dsp:nvSpPr>
        <dsp:cNvPr id="0" name=""/>
        <dsp:cNvSpPr/>
      </dsp:nvSpPr>
      <dsp:spPr>
        <a:xfrm>
          <a:off x="6035040" y="2634510"/>
          <a:ext cx="3872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631CA-2FB9-8045-B494-9AB218B1DDB7}">
      <dsp:nvSpPr>
        <dsp:cNvPr id="0" name=""/>
        <dsp:cNvSpPr/>
      </dsp:nvSpPr>
      <dsp:spPr>
        <a:xfrm>
          <a:off x="6185916" y="2634510"/>
          <a:ext cx="3872484" cy="122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t-BR" sz="2500" kern="1200" dirty="0" smtClean="0"/>
            <a:t>Aumentam DPA e RPE</a:t>
          </a:r>
          <a:endParaRPr lang="pt-BR" sz="2500" kern="1200" dirty="0"/>
        </a:p>
      </dsp:txBody>
      <dsp:txXfrm>
        <a:off x="6185916" y="2634510"/>
        <a:ext cx="3872484" cy="1225270"/>
      </dsp:txXfrm>
    </dsp:sp>
    <dsp:sp modelId="{3801D841-97FC-4E1B-9763-D3AFDD7E8590}">
      <dsp:nvSpPr>
        <dsp:cNvPr id="0" name=""/>
        <dsp:cNvSpPr/>
      </dsp:nvSpPr>
      <dsp:spPr>
        <a:xfrm>
          <a:off x="2011680" y="3863373"/>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A5B30-1F1A-4794-9FF2-E18B16831338}">
      <dsp:nvSpPr>
        <dsp:cNvPr id="0" name=""/>
        <dsp:cNvSpPr/>
      </dsp:nvSpPr>
      <dsp:spPr>
        <a:xfrm>
          <a:off x="0" y="831550"/>
          <a:ext cx="2848800" cy="259547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kern="1200" smtClean="0"/>
            <a:t>Inibidores da repolariação</a:t>
          </a:r>
          <a:endParaRPr lang="pt-BR" sz="3200" kern="1200" dirty="0"/>
        </a:p>
      </dsp:txBody>
      <dsp:txXfrm>
        <a:off x="76019" y="907569"/>
        <a:ext cx="2696762" cy="2443433"/>
      </dsp:txXfrm>
    </dsp:sp>
    <dsp:sp modelId="{98ACB187-D76D-45D8-AA7C-7F389DB3AAE2}">
      <dsp:nvSpPr>
        <dsp:cNvPr id="0" name=""/>
        <dsp:cNvSpPr/>
      </dsp:nvSpPr>
      <dsp:spPr>
        <a:xfrm rot="19772996">
          <a:off x="2736025" y="1694725"/>
          <a:ext cx="1635262" cy="40390"/>
        </a:xfrm>
        <a:custGeom>
          <a:avLst/>
          <a:gdLst/>
          <a:ahLst/>
          <a:cxnLst/>
          <a:rect l="0" t="0" r="0" b="0"/>
          <a:pathLst>
            <a:path>
              <a:moveTo>
                <a:pt x="0" y="20195"/>
              </a:moveTo>
              <a:lnTo>
                <a:pt x="1635262" y="2019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BR" sz="600" kern="1200"/>
        </a:p>
      </dsp:txBody>
      <dsp:txXfrm>
        <a:off x="3512775" y="1674039"/>
        <a:ext cx="81763" cy="81763"/>
      </dsp:txXfrm>
    </dsp:sp>
    <dsp:sp modelId="{5D57A20F-43B1-4FCE-BD30-4611E49F42AC}">
      <dsp:nvSpPr>
        <dsp:cNvPr id="0" name=""/>
        <dsp:cNvSpPr/>
      </dsp:nvSpPr>
      <dsp:spPr>
        <a:xfrm>
          <a:off x="4258513" y="493213"/>
          <a:ext cx="3425657" cy="161468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t-BR" sz="2800" kern="1200" smtClean="0"/>
            <a:t>Ibutilida </a:t>
          </a:r>
          <a:endParaRPr lang="pt-BR" sz="2800" kern="1200" dirty="0"/>
        </a:p>
      </dsp:txBody>
      <dsp:txXfrm>
        <a:off x="4305805" y="540505"/>
        <a:ext cx="3331073" cy="1520099"/>
      </dsp:txXfrm>
    </dsp:sp>
    <dsp:sp modelId="{0744E0C0-3128-4009-A681-E7D78D27D1E8}">
      <dsp:nvSpPr>
        <dsp:cNvPr id="0" name=""/>
        <dsp:cNvSpPr/>
      </dsp:nvSpPr>
      <dsp:spPr>
        <a:xfrm rot="19457599">
          <a:off x="7572479" y="933590"/>
          <a:ext cx="1188310" cy="40390"/>
        </a:xfrm>
        <a:custGeom>
          <a:avLst/>
          <a:gdLst/>
          <a:ahLst/>
          <a:cxnLst/>
          <a:rect l="0" t="0" r="0" b="0"/>
          <a:pathLst>
            <a:path>
              <a:moveTo>
                <a:pt x="0" y="20195"/>
              </a:moveTo>
              <a:lnTo>
                <a:pt x="1188310" y="2019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8136926" y="924077"/>
        <a:ext cx="59415" cy="59415"/>
      </dsp:txXfrm>
    </dsp:sp>
    <dsp:sp modelId="{18D79CDF-4ADC-480A-804F-AB94E466004A}">
      <dsp:nvSpPr>
        <dsp:cNvPr id="0" name=""/>
        <dsp:cNvSpPr/>
      </dsp:nvSpPr>
      <dsp:spPr>
        <a:xfrm>
          <a:off x="8649097" y="3935"/>
          <a:ext cx="2412316" cy="120615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EA:</a:t>
          </a:r>
          <a:r>
            <a:rPr lang="pt-BR" sz="1100" kern="1200" baseline="0" dirty="0" smtClean="0"/>
            <a:t> Bloqueio AV, bradicardia,</a:t>
          </a:r>
        </a:p>
        <a:p>
          <a:pPr lvl="0" algn="ctr" defTabSz="488950">
            <a:lnSpc>
              <a:spcPct val="90000"/>
            </a:lnSpc>
            <a:spcBef>
              <a:spcPct val="0"/>
            </a:spcBef>
            <a:spcAft>
              <a:spcPct val="35000"/>
            </a:spcAft>
          </a:pPr>
          <a:r>
            <a:rPr lang="pt-BR" sz="1100" kern="1200" baseline="0" dirty="0" smtClean="0"/>
            <a:t>taquicardia ventricular</a:t>
          </a:r>
        </a:p>
        <a:p>
          <a:pPr lvl="0" algn="ctr" defTabSz="488950">
            <a:lnSpc>
              <a:spcPct val="90000"/>
            </a:lnSpc>
            <a:spcBef>
              <a:spcPct val="0"/>
            </a:spcBef>
            <a:spcAft>
              <a:spcPct val="35000"/>
            </a:spcAft>
          </a:pPr>
          <a:r>
            <a:rPr lang="pt-BR" sz="1100" kern="1200" baseline="0" dirty="0" smtClean="0"/>
            <a:t>sustentada, 2%</a:t>
          </a:r>
        </a:p>
        <a:p>
          <a:pPr lvl="0" algn="ctr" defTabSz="488950">
            <a:lnSpc>
              <a:spcPct val="90000"/>
            </a:lnSpc>
            <a:spcBef>
              <a:spcPct val="0"/>
            </a:spcBef>
            <a:spcAft>
              <a:spcPct val="35000"/>
            </a:spcAft>
          </a:pPr>
          <a:r>
            <a:rPr lang="pt-BR" sz="1100" kern="1200" baseline="0" dirty="0" smtClean="0"/>
            <a:t>desenvolvem </a:t>
          </a:r>
          <a:r>
            <a:rPr lang="pt-BR" sz="1100" kern="1200" baseline="0" dirty="0" err="1" smtClean="0"/>
            <a:t>torsades</a:t>
          </a:r>
          <a:endParaRPr lang="pt-BR" sz="1100" kern="1200" baseline="0" dirty="0" smtClean="0"/>
        </a:p>
        <a:p>
          <a:pPr lvl="0" algn="ctr" defTabSz="488950">
            <a:lnSpc>
              <a:spcPct val="90000"/>
            </a:lnSpc>
            <a:spcBef>
              <a:spcPct val="0"/>
            </a:spcBef>
            <a:spcAft>
              <a:spcPct val="35000"/>
            </a:spcAft>
          </a:pPr>
          <a:r>
            <a:rPr lang="pt-BR" sz="1100" kern="1200" baseline="0" dirty="0" smtClean="0"/>
            <a:t>de </a:t>
          </a:r>
          <a:r>
            <a:rPr lang="pt-BR" sz="1100" kern="1200" baseline="0" dirty="0" err="1" smtClean="0"/>
            <a:t>pointes</a:t>
          </a:r>
          <a:r>
            <a:rPr lang="pt-BR" sz="1100" kern="1200" baseline="0" dirty="0" smtClean="0"/>
            <a:t>, exigindo</a:t>
          </a:r>
        </a:p>
        <a:p>
          <a:pPr lvl="0" algn="ctr" defTabSz="488950">
            <a:lnSpc>
              <a:spcPct val="90000"/>
            </a:lnSpc>
            <a:spcBef>
              <a:spcPct val="0"/>
            </a:spcBef>
            <a:spcAft>
              <a:spcPct val="35000"/>
            </a:spcAft>
          </a:pPr>
          <a:r>
            <a:rPr lang="pt-BR" sz="1100" kern="1200" baseline="0" dirty="0" err="1" smtClean="0"/>
            <a:t>cardioversão</a:t>
          </a:r>
          <a:r>
            <a:rPr lang="pt-BR" sz="1100" kern="1200" baseline="0" dirty="0" smtClean="0"/>
            <a:t> elétrica</a:t>
          </a:r>
        </a:p>
      </dsp:txBody>
      <dsp:txXfrm>
        <a:off x="8684424" y="39262"/>
        <a:ext cx="2341662" cy="1135504"/>
      </dsp:txXfrm>
    </dsp:sp>
    <dsp:sp modelId="{5472C5F3-BFDB-4069-BFEE-AAC3B09C8B3D}">
      <dsp:nvSpPr>
        <dsp:cNvPr id="0" name=""/>
        <dsp:cNvSpPr/>
      </dsp:nvSpPr>
      <dsp:spPr>
        <a:xfrm rot="2142401">
          <a:off x="7572479" y="1627131"/>
          <a:ext cx="1188310" cy="40390"/>
        </a:xfrm>
        <a:custGeom>
          <a:avLst/>
          <a:gdLst/>
          <a:ahLst/>
          <a:cxnLst/>
          <a:rect l="0" t="0" r="0" b="0"/>
          <a:pathLst>
            <a:path>
              <a:moveTo>
                <a:pt x="0" y="20195"/>
              </a:moveTo>
              <a:lnTo>
                <a:pt x="1188310" y="2019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8136926" y="1617618"/>
        <a:ext cx="59415" cy="59415"/>
      </dsp:txXfrm>
    </dsp:sp>
    <dsp:sp modelId="{1E57765E-6134-4AA3-9B45-CB69C8F06826}">
      <dsp:nvSpPr>
        <dsp:cNvPr id="0" name=""/>
        <dsp:cNvSpPr/>
      </dsp:nvSpPr>
      <dsp:spPr>
        <a:xfrm>
          <a:off x="8649097" y="1391017"/>
          <a:ext cx="2412316" cy="120615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baseline="0" dirty="0" smtClean="0"/>
            <a:t>CI: História de taquicardia ventricular</a:t>
          </a:r>
        </a:p>
        <a:p>
          <a:pPr lvl="0" algn="ctr" defTabSz="533400">
            <a:lnSpc>
              <a:spcPct val="90000"/>
            </a:lnSpc>
            <a:spcBef>
              <a:spcPct val="0"/>
            </a:spcBef>
            <a:spcAft>
              <a:spcPct val="35000"/>
            </a:spcAft>
          </a:pPr>
          <a:r>
            <a:rPr lang="pt-BR" sz="1200" kern="1200" baseline="0" dirty="0" smtClean="0"/>
            <a:t>polimórfica, como </a:t>
          </a:r>
          <a:r>
            <a:rPr lang="pt-BR" sz="1200" kern="1200" baseline="0" dirty="0" err="1" smtClean="0"/>
            <a:t>torsades</a:t>
          </a:r>
          <a:r>
            <a:rPr lang="pt-BR" sz="1200" kern="1200" baseline="0" dirty="0" smtClean="0"/>
            <a:t> de </a:t>
          </a:r>
          <a:r>
            <a:rPr lang="pt-BR" sz="1200" kern="1200" baseline="0" dirty="0" err="1" smtClean="0"/>
            <a:t>pointes</a:t>
          </a:r>
          <a:endParaRPr lang="pt-BR" sz="1200" kern="1200" baseline="0" dirty="0" smtClean="0"/>
        </a:p>
        <a:p>
          <a:pPr lvl="0" algn="ctr" defTabSz="533400">
            <a:lnSpc>
              <a:spcPct val="90000"/>
            </a:lnSpc>
            <a:spcBef>
              <a:spcPct val="0"/>
            </a:spcBef>
            <a:spcAft>
              <a:spcPct val="35000"/>
            </a:spcAft>
          </a:pPr>
          <a:r>
            <a:rPr lang="pt-BR" sz="1200" kern="1200" baseline="0" dirty="0" smtClean="0"/>
            <a:t>Síndrome do QT longo preexistente</a:t>
          </a:r>
        </a:p>
      </dsp:txBody>
      <dsp:txXfrm>
        <a:off x="8684424" y="1426344"/>
        <a:ext cx="2341662" cy="1135504"/>
      </dsp:txXfrm>
    </dsp:sp>
    <dsp:sp modelId="{3FAA22BD-A9AE-4440-84BA-8EC8195F52F9}">
      <dsp:nvSpPr>
        <dsp:cNvPr id="0" name=""/>
        <dsp:cNvSpPr/>
      </dsp:nvSpPr>
      <dsp:spPr>
        <a:xfrm rot="3244315">
          <a:off x="2352407" y="3081807"/>
          <a:ext cx="2402498" cy="40390"/>
        </a:xfrm>
        <a:custGeom>
          <a:avLst/>
          <a:gdLst/>
          <a:ahLst/>
          <a:cxnLst/>
          <a:rect l="0" t="0" r="0" b="0"/>
          <a:pathLst>
            <a:path>
              <a:moveTo>
                <a:pt x="0" y="20195"/>
              </a:moveTo>
              <a:lnTo>
                <a:pt x="2402498" y="2019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t-BR" sz="800" kern="1200"/>
        </a:p>
      </dsp:txBody>
      <dsp:txXfrm>
        <a:off x="3493594" y="3041940"/>
        <a:ext cx="120124" cy="120124"/>
      </dsp:txXfrm>
    </dsp:sp>
    <dsp:sp modelId="{48856E77-E9EA-4580-BCE6-BE3DBF137947}">
      <dsp:nvSpPr>
        <dsp:cNvPr id="0" name=""/>
        <dsp:cNvSpPr/>
      </dsp:nvSpPr>
      <dsp:spPr>
        <a:xfrm>
          <a:off x="4258513" y="3132233"/>
          <a:ext cx="3021305" cy="188497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smtClean="0"/>
            <a:t>Defotilida</a:t>
          </a:r>
          <a:r>
            <a:rPr lang="pt-BR" sz="1000" kern="1200" smtClean="0"/>
            <a:t> </a:t>
          </a:r>
          <a:endParaRPr lang="pt-BR" sz="1000" kern="1200" dirty="0"/>
        </a:p>
      </dsp:txBody>
      <dsp:txXfrm>
        <a:off x="4313722" y="3187442"/>
        <a:ext cx="2910887" cy="1774553"/>
      </dsp:txXfrm>
    </dsp:sp>
    <dsp:sp modelId="{CC44FFF1-3F3F-4F6F-96CD-05C41AF6437F}">
      <dsp:nvSpPr>
        <dsp:cNvPr id="0" name=""/>
        <dsp:cNvSpPr/>
      </dsp:nvSpPr>
      <dsp:spPr>
        <a:xfrm rot="19457599">
          <a:off x="7168126" y="3707753"/>
          <a:ext cx="1188310" cy="40390"/>
        </a:xfrm>
        <a:custGeom>
          <a:avLst/>
          <a:gdLst/>
          <a:ahLst/>
          <a:cxnLst/>
          <a:rect l="0" t="0" r="0" b="0"/>
          <a:pathLst>
            <a:path>
              <a:moveTo>
                <a:pt x="0" y="20195"/>
              </a:moveTo>
              <a:lnTo>
                <a:pt x="1188310" y="2019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732574" y="3698241"/>
        <a:ext cx="59415" cy="59415"/>
      </dsp:txXfrm>
    </dsp:sp>
    <dsp:sp modelId="{53325041-7D51-4BD7-9B7E-13D016B7929E}">
      <dsp:nvSpPr>
        <dsp:cNvPr id="0" name=""/>
        <dsp:cNvSpPr/>
      </dsp:nvSpPr>
      <dsp:spPr>
        <a:xfrm>
          <a:off x="8244745" y="2778099"/>
          <a:ext cx="2412316" cy="120615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EA: Iguais aos da </a:t>
          </a:r>
          <a:r>
            <a:rPr lang="pt-BR" sz="1400" kern="1200" dirty="0" err="1" smtClean="0"/>
            <a:t>ibutilida</a:t>
          </a:r>
          <a:endParaRPr lang="pt-BR" sz="1400" kern="1200" dirty="0"/>
        </a:p>
      </dsp:txBody>
      <dsp:txXfrm>
        <a:off x="8280072" y="2813426"/>
        <a:ext cx="2341662" cy="1135504"/>
      </dsp:txXfrm>
    </dsp:sp>
    <dsp:sp modelId="{5207B3E4-8C10-497F-B499-D9A43A31103E}">
      <dsp:nvSpPr>
        <dsp:cNvPr id="0" name=""/>
        <dsp:cNvSpPr/>
      </dsp:nvSpPr>
      <dsp:spPr>
        <a:xfrm rot="2142401">
          <a:off x="7168126" y="4401294"/>
          <a:ext cx="1188310" cy="40390"/>
        </a:xfrm>
        <a:custGeom>
          <a:avLst/>
          <a:gdLst/>
          <a:ahLst/>
          <a:cxnLst/>
          <a:rect l="0" t="0" r="0" b="0"/>
          <a:pathLst>
            <a:path>
              <a:moveTo>
                <a:pt x="0" y="20195"/>
              </a:moveTo>
              <a:lnTo>
                <a:pt x="1188310" y="2019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732574" y="4391782"/>
        <a:ext cx="59415" cy="59415"/>
      </dsp:txXfrm>
    </dsp:sp>
    <dsp:sp modelId="{17390409-8112-4A9D-9326-25A8799F5F61}">
      <dsp:nvSpPr>
        <dsp:cNvPr id="0" name=""/>
        <dsp:cNvSpPr/>
      </dsp:nvSpPr>
      <dsp:spPr>
        <a:xfrm>
          <a:off x="8244745" y="4165181"/>
          <a:ext cx="2412316" cy="120615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CI: Iguais às da </a:t>
          </a:r>
          <a:r>
            <a:rPr lang="pt-BR" sz="1400" kern="1200" dirty="0" err="1" smtClean="0"/>
            <a:t>ibutilida</a:t>
          </a:r>
          <a:r>
            <a:rPr lang="pt-BR" sz="1400" kern="1200" dirty="0" smtClean="0"/>
            <a:t>. Outras contraindicações incluem pacientes com</a:t>
          </a:r>
        </a:p>
        <a:p>
          <a:pPr lvl="0" algn="ctr" defTabSz="622300">
            <a:lnSpc>
              <a:spcPct val="90000"/>
            </a:lnSpc>
            <a:spcBef>
              <a:spcPct val="0"/>
            </a:spcBef>
            <a:spcAft>
              <a:spcPct val="35000"/>
            </a:spcAft>
          </a:pPr>
          <a:r>
            <a:rPr lang="pt-BR" sz="1400" kern="1200" dirty="0" smtClean="0"/>
            <a:t>depuração de creatinina inferior a 20 </a:t>
          </a:r>
          <a:r>
            <a:rPr lang="pt-BR" sz="1400" kern="1200" dirty="0" err="1" smtClean="0"/>
            <a:t>mL</a:t>
          </a:r>
          <a:r>
            <a:rPr lang="pt-BR" sz="1400" kern="1200" dirty="0" smtClean="0"/>
            <a:t>/min</a:t>
          </a:r>
          <a:endParaRPr lang="pt-BR" sz="1400" kern="1200" dirty="0"/>
        </a:p>
      </dsp:txBody>
      <dsp:txXfrm>
        <a:off x="8280072" y="4200508"/>
        <a:ext cx="2341662" cy="11355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4BE16-2EB7-4B5D-93E2-17D82F06B37F}">
      <dsp:nvSpPr>
        <dsp:cNvPr id="0" name=""/>
        <dsp:cNvSpPr/>
      </dsp:nvSpPr>
      <dsp:spPr>
        <a:xfrm>
          <a:off x="0" y="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87E67-3A7E-4677-B5DC-8997BA852B00}">
      <dsp:nvSpPr>
        <dsp:cNvPr id="0" name=""/>
        <dsp:cNvSpPr/>
      </dsp:nvSpPr>
      <dsp:spPr>
        <a:xfrm>
          <a:off x="0" y="0"/>
          <a:ext cx="2011680" cy="202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pt-BR" sz="2900" kern="1200" dirty="0" err="1" smtClean="0"/>
            <a:t>Verapamil</a:t>
          </a:r>
          <a:endParaRPr lang="pt-BR" sz="2900" kern="1200" dirty="0"/>
        </a:p>
      </dsp:txBody>
      <dsp:txXfrm>
        <a:off x="0" y="0"/>
        <a:ext cx="2011680" cy="2025650"/>
      </dsp:txXfrm>
    </dsp:sp>
    <dsp:sp modelId="{BD8078D9-8233-4AA0-9F19-D6322D5CF612}">
      <dsp:nvSpPr>
        <dsp:cNvPr id="0" name=""/>
        <dsp:cNvSpPr/>
      </dsp:nvSpPr>
      <dsp:spPr>
        <a:xfrm>
          <a:off x="2162556" y="47080"/>
          <a:ext cx="7895844" cy="94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kern="1200" dirty="0" smtClean="0"/>
            <a:t>EA: Raramente arritmias cardíacas, bloqueio atrioventricular, </a:t>
          </a:r>
          <a:r>
            <a:rPr lang="pt-BR" sz="1900" kern="1200" dirty="0" err="1" smtClean="0"/>
            <a:t>bradiarritmias</a:t>
          </a:r>
          <a:r>
            <a:rPr lang="pt-BR" sz="1900" kern="1200" dirty="0" smtClean="0"/>
            <a:t>, exacerbação da insuficiência cardíaca, Edema periférico, síncope, hiperplasia das gengivas, tonteira</a:t>
          </a:r>
          <a:endParaRPr lang="pt-BR" sz="1900" kern="1200" dirty="0"/>
        </a:p>
      </dsp:txBody>
      <dsp:txXfrm>
        <a:off x="2162556" y="47080"/>
        <a:ext cx="7895844" cy="941610"/>
      </dsp:txXfrm>
    </dsp:sp>
    <dsp:sp modelId="{BCC16D70-1363-488A-B2CD-07D5684B4889}">
      <dsp:nvSpPr>
        <dsp:cNvPr id="0" name=""/>
        <dsp:cNvSpPr/>
      </dsp:nvSpPr>
      <dsp:spPr>
        <a:xfrm>
          <a:off x="2011680" y="988691"/>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CAE6F-FD65-4811-9B77-5D7191C8001D}">
      <dsp:nvSpPr>
        <dsp:cNvPr id="0" name=""/>
        <dsp:cNvSpPr/>
      </dsp:nvSpPr>
      <dsp:spPr>
        <a:xfrm>
          <a:off x="2162556" y="1035771"/>
          <a:ext cx="7895844" cy="94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kern="1200" dirty="0" smtClean="0"/>
            <a:t>CI: </a:t>
          </a:r>
          <a:r>
            <a:rPr lang="pt-BR" sz="1900" kern="1200" dirty="0" err="1" smtClean="0"/>
            <a:t>verapamil</a:t>
          </a:r>
          <a:r>
            <a:rPr lang="pt-BR" sz="1900" kern="1200" dirty="0" smtClean="0"/>
            <a:t> IV está contraindicado para pacientes com taquicardia ventricular, bem como para pacientes em uso de </a:t>
          </a:r>
          <a:r>
            <a:rPr lang="pt-BR" sz="1900" kern="1200" dirty="0" err="1" smtClean="0"/>
            <a:t>beta-bloqueadores</a:t>
          </a:r>
          <a:r>
            <a:rPr lang="pt-BR" sz="1900" kern="1200" dirty="0" smtClean="0"/>
            <a:t> IV</a:t>
          </a:r>
          <a:endParaRPr lang="pt-BR" sz="1900" kern="1200" dirty="0"/>
        </a:p>
      </dsp:txBody>
      <dsp:txXfrm>
        <a:off x="2162556" y="1035771"/>
        <a:ext cx="7895844" cy="941610"/>
      </dsp:txXfrm>
    </dsp:sp>
    <dsp:sp modelId="{55DB37DF-EE50-4235-B235-A03595FFFA5E}">
      <dsp:nvSpPr>
        <dsp:cNvPr id="0" name=""/>
        <dsp:cNvSpPr/>
      </dsp:nvSpPr>
      <dsp:spPr>
        <a:xfrm>
          <a:off x="2011680" y="1977382"/>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A12FB9-DB73-4870-AC39-A9C2E3399C71}">
      <dsp:nvSpPr>
        <dsp:cNvPr id="0" name=""/>
        <dsp:cNvSpPr/>
      </dsp:nvSpPr>
      <dsp:spPr>
        <a:xfrm>
          <a:off x="0" y="202565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CF89B-61CF-478F-BC33-87087F5AB483}">
      <dsp:nvSpPr>
        <dsp:cNvPr id="0" name=""/>
        <dsp:cNvSpPr/>
      </dsp:nvSpPr>
      <dsp:spPr>
        <a:xfrm>
          <a:off x="0" y="2025650"/>
          <a:ext cx="2011680" cy="202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pt-BR" sz="2900" kern="1200" dirty="0" err="1" smtClean="0"/>
            <a:t>diltiazem</a:t>
          </a:r>
          <a:endParaRPr lang="pt-BR" sz="2900" kern="1200" dirty="0"/>
        </a:p>
      </dsp:txBody>
      <dsp:txXfrm>
        <a:off x="0" y="2025650"/>
        <a:ext cx="2011680" cy="2025650"/>
      </dsp:txXfrm>
    </dsp:sp>
    <dsp:sp modelId="{E0A0B7F6-7530-4F6D-98EF-28A27E2D553F}">
      <dsp:nvSpPr>
        <dsp:cNvPr id="0" name=""/>
        <dsp:cNvSpPr/>
      </dsp:nvSpPr>
      <dsp:spPr>
        <a:xfrm>
          <a:off x="2162556" y="2072730"/>
          <a:ext cx="7895844" cy="94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kern="1200" dirty="0" smtClean="0"/>
            <a:t>EA: idem </a:t>
          </a:r>
          <a:r>
            <a:rPr lang="pt-BR" sz="1900" kern="1200" dirty="0" err="1" smtClean="0"/>
            <a:t>verapamil</a:t>
          </a:r>
          <a:endParaRPr lang="pt-BR" sz="1900" kern="1200" dirty="0"/>
        </a:p>
      </dsp:txBody>
      <dsp:txXfrm>
        <a:off x="2162556" y="2072730"/>
        <a:ext cx="7895844" cy="941610"/>
      </dsp:txXfrm>
    </dsp:sp>
    <dsp:sp modelId="{6ED9F6B6-A243-421F-94B1-681ECB98B109}">
      <dsp:nvSpPr>
        <dsp:cNvPr id="0" name=""/>
        <dsp:cNvSpPr/>
      </dsp:nvSpPr>
      <dsp:spPr>
        <a:xfrm>
          <a:off x="2011680" y="3014341"/>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68744-3440-4A1C-8B8F-F8F668613166}">
      <dsp:nvSpPr>
        <dsp:cNvPr id="0" name=""/>
        <dsp:cNvSpPr/>
      </dsp:nvSpPr>
      <dsp:spPr>
        <a:xfrm>
          <a:off x="2162556" y="3061421"/>
          <a:ext cx="7895844" cy="94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kern="1200" dirty="0" smtClean="0"/>
            <a:t>CI:</a:t>
          </a:r>
          <a:r>
            <a:rPr lang="pt-BR" sz="1900" kern="1200" baseline="0" dirty="0" smtClean="0"/>
            <a:t> Síndrome do nó sinoatrial ou bloqueio AV de segundo ou de terceiro grau, Insuficiência ventricular esquerda, IM agudo com congestão pulmonar documentada em radiografia</a:t>
          </a:r>
          <a:endParaRPr lang="pt-BR" sz="1900" kern="1200" dirty="0"/>
        </a:p>
      </dsp:txBody>
      <dsp:txXfrm>
        <a:off x="2162556" y="3061421"/>
        <a:ext cx="7895844" cy="941610"/>
      </dsp:txXfrm>
    </dsp:sp>
    <dsp:sp modelId="{CC193B8D-32D1-466F-BAB7-398C78AE2B3C}">
      <dsp:nvSpPr>
        <dsp:cNvPr id="0" name=""/>
        <dsp:cNvSpPr/>
      </dsp:nvSpPr>
      <dsp:spPr>
        <a:xfrm>
          <a:off x="2011680" y="4003032"/>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38D5-5C1A-492C-8B8A-367B12F1BF77}">
      <dsp:nvSpPr>
        <dsp:cNvPr id="0" name=""/>
        <dsp:cNvSpPr/>
      </dsp:nvSpPr>
      <dsp:spPr>
        <a:xfrm>
          <a:off x="242589" y="2658814"/>
          <a:ext cx="3080742" cy="1540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smtClean="0"/>
            <a:t>Fármacos</a:t>
          </a:r>
          <a:endParaRPr lang="pt-BR" sz="1300" kern="1200" dirty="0"/>
        </a:p>
      </dsp:txBody>
      <dsp:txXfrm>
        <a:off x="287705" y="2703930"/>
        <a:ext cx="2990510" cy="1450139"/>
      </dsp:txXfrm>
    </dsp:sp>
    <dsp:sp modelId="{8F1950EB-6FA8-40FC-98B4-3B0B517AB4BD}">
      <dsp:nvSpPr>
        <dsp:cNvPr id="0" name=""/>
        <dsp:cNvSpPr/>
      </dsp:nvSpPr>
      <dsp:spPr>
        <a:xfrm rot="18289469">
          <a:off x="2860533" y="2523071"/>
          <a:ext cx="2157894" cy="40429"/>
        </a:xfrm>
        <a:custGeom>
          <a:avLst/>
          <a:gdLst/>
          <a:ahLst/>
          <a:cxnLst/>
          <a:rect l="0" t="0" r="0" b="0"/>
          <a:pathLst>
            <a:path>
              <a:moveTo>
                <a:pt x="0" y="20214"/>
              </a:moveTo>
              <a:lnTo>
                <a:pt x="2157894" y="202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t-BR" sz="800" kern="1200"/>
        </a:p>
      </dsp:txBody>
      <dsp:txXfrm>
        <a:off x="3885533" y="2489339"/>
        <a:ext cx="107894" cy="107894"/>
      </dsp:txXfrm>
    </dsp:sp>
    <dsp:sp modelId="{B3F3DB84-14A7-4155-825A-A5843E1FDC75}">
      <dsp:nvSpPr>
        <dsp:cNvPr id="0" name=""/>
        <dsp:cNvSpPr/>
      </dsp:nvSpPr>
      <dsp:spPr>
        <a:xfrm>
          <a:off x="4555628" y="887387"/>
          <a:ext cx="3080742" cy="1540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smtClean="0"/>
            <a:t>Adenosina </a:t>
          </a:r>
          <a:endParaRPr lang="pt-BR" sz="1300" kern="1200" dirty="0"/>
        </a:p>
      </dsp:txBody>
      <dsp:txXfrm>
        <a:off x="4600744" y="932503"/>
        <a:ext cx="2990510" cy="1450139"/>
      </dsp:txXfrm>
    </dsp:sp>
    <dsp:sp modelId="{F0578FC2-C71C-4012-B103-0E9D63AA6183}">
      <dsp:nvSpPr>
        <dsp:cNvPr id="0" name=""/>
        <dsp:cNvSpPr/>
      </dsp:nvSpPr>
      <dsp:spPr>
        <a:xfrm rot="19457599">
          <a:off x="7493730" y="1194501"/>
          <a:ext cx="1517578" cy="40429"/>
        </a:xfrm>
        <a:custGeom>
          <a:avLst/>
          <a:gdLst/>
          <a:ahLst/>
          <a:cxnLst/>
          <a:rect l="0" t="0" r="0" b="0"/>
          <a:pathLst>
            <a:path>
              <a:moveTo>
                <a:pt x="0" y="20214"/>
              </a:moveTo>
              <a:lnTo>
                <a:pt x="1517578" y="202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8214580" y="1176777"/>
        <a:ext cx="75878" cy="75878"/>
      </dsp:txXfrm>
    </dsp:sp>
    <dsp:sp modelId="{D673690D-85EA-4616-82B2-559B78C9159A}">
      <dsp:nvSpPr>
        <dsp:cNvPr id="0" name=""/>
        <dsp:cNvSpPr/>
      </dsp:nvSpPr>
      <dsp:spPr>
        <a:xfrm>
          <a:off x="8868667" y="1674"/>
          <a:ext cx="3080742" cy="1540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err="1" smtClean="0"/>
            <a:t>EA:Rubor</a:t>
          </a:r>
          <a:r>
            <a:rPr lang="pt-BR" sz="1300" kern="1200" dirty="0" smtClean="0"/>
            <a:t> facial, </a:t>
          </a:r>
          <a:r>
            <a:rPr lang="pt-BR" sz="1300" kern="1200" dirty="0" err="1" smtClean="0"/>
            <a:t>bronconconstrição</a:t>
          </a:r>
          <a:r>
            <a:rPr lang="pt-BR" sz="1300" kern="1200" dirty="0" smtClean="0"/>
            <a:t> em pacientes com asma, pressão torácica, diaforese, inibição excessiva do nó AS ou AV</a:t>
          </a:r>
          <a:endParaRPr lang="pt-BR" sz="1300" kern="1200" dirty="0"/>
        </a:p>
      </dsp:txBody>
      <dsp:txXfrm>
        <a:off x="8913783" y="46790"/>
        <a:ext cx="2990510" cy="1450139"/>
      </dsp:txXfrm>
    </dsp:sp>
    <dsp:sp modelId="{8D5F0411-6BD8-47F5-AAD0-8D48A8812F92}">
      <dsp:nvSpPr>
        <dsp:cNvPr id="0" name=""/>
        <dsp:cNvSpPr/>
      </dsp:nvSpPr>
      <dsp:spPr>
        <a:xfrm rot="2142401">
          <a:off x="7493730" y="2080215"/>
          <a:ext cx="1517578" cy="40429"/>
        </a:xfrm>
        <a:custGeom>
          <a:avLst/>
          <a:gdLst/>
          <a:ahLst/>
          <a:cxnLst/>
          <a:rect l="0" t="0" r="0" b="0"/>
          <a:pathLst>
            <a:path>
              <a:moveTo>
                <a:pt x="0" y="20214"/>
              </a:moveTo>
              <a:lnTo>
                <a:pt x="1517578" y="202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8214580" y="2062490"/>
        <a:ext cx="75878" cy="75878"/>
      </dsp:txXfrm>
    </dsp:sp>
    <dsp:sp modelId="{64813A58-E838-4E3B-8911-103A5B120D0C}">
      <dsp:nvSpPr>
        <dsp:cNvPr id="0" name=""/>
        <dsp:cNvSpPr/>
      </dsp:nvSpPr>
      <dsp:spPr>
        <a:xfrm>
          <a:off x="8868667" y="1773101"/>
          <a:ext cx="3080742" cy="1540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smtClean="0"/>
            <a:t>CI: Bloqueio AV de segundo ou de terceiro grau, Não utilizar a adenosina para a fibrilação atrial ou </a:t>
          </a:r>
          <a:r>
            <a:rPr lang="pt-BR" sz="1300" kern="1200" dirty="0" err="1" smtClean="0"/>
            <a:t>flutter</a:t>
          </a:r>
          <a:r>
            <a:rPr lang="pt-BR" sz="1300" kern="1200" dirty="0" smtClean="0"/>
            <a:t> atrial </a:t>
          </a:r>
          <a:endParaRPr lang="pt-BR" sz="1300" kern="1200" dirty="0"/>
        </a:p>
      </dsp:txBody>
      <dsp:txXfrm>
        <a:off x="8913783" y="1818217"/>
        <a:ext cx="2990510" cy="1450139"/>
      </dsp:txXfrm>
    </dsp:sp>
    <dsp:sp modelId="{D90BC7D8-8981-4363-933F-4BCD110CE4DE}">
      <dsp:nvSpPr>
        <dsp:cNvPr id="0" name=""/>
        <dsp:cNvSpPr/>
      </dsp:nvSpPr>
      <dsp:spPr>
        <a:xfrm rot="3310531">
          <a:off x="2860533" y="4294498"/>
          <a:ext cx="2157894" cy="40429"/>
        </a:xfrm>
        <a:custGeom>
          <a:avLst/>
          <a:gdLst/>
          <a:ahLst/>
          <a:cxnLst/>
          <a:rect l="0" t="0" r="0" b="0"/>
          <a:pathLst>
            <a:path>
              <a:moveTo>
                <a:pt x="0" y="20214"/>
              </a:moveTo>
              <a:lnTo>
                <a:pt x="2157894" y="202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t-BR" sz="800" kern="1200"/>
        </a:p>
      </dsp:txBody>
      <dsp:txXfrm>
        <a:off x="3885533" y="4260766"/>
        <a:ext cx="107894" cy="107894"/>
      </dsp:txXfrm>
    </dsp:sp>
    <dsp:sp modelId="{1832A2B4-B9DA-4523-A6AB-5A3B07DA9C1E}">
      <dsp:nvSpPr>
        <dsp:cNvPr id="0" name=""/>
        <dsp:cNvSpPr/>
      </dsp:nvSpPr>
      <dsp:spPr>
        <a:xfrm>
          <a:off x="4555628" y="4430241"/>
          <a:ext cx="3080742" cy="1540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err="1" smtClean="0"/>
            <a:t>Ranolazina</a:t>
          </a:r>
          <a:r>
            <a:rPr lang="pt-BR" sz="1300" kern="1200" dirty="0" smtClean="0"/>
            <a:t> </a:t>
          </a:r>
          <a:endParaRPr lang="pt-BR" sz="1300" kern="1200" dirty="0"/>
        </a:p>
      </dsp:txBody>
      <dsp:txXfrm>
        <a:off x="4600744" y="4475357"/>
        <a:ext cx="2990510" cy="1450139"/>
      </dsp:txXfrm>
    </dsp:sp>
    <dsp:sp modelId="{361617E1-D798-43FD-A469-76CA1012D738}">
      <dsp:nvSpPr>
        <dsp:cNvPr id="0" name=""/>
        <dsp:cNvSpPr/>
      </dsp:nvSpPr>
      <dsp:spPr>
        <a:xfrm rot="19457599">
          <a:off x="7493730" y="4737355"/>
          <a:ext cx="1517578" cy="40429"/>
        </a:xfrm>
        <a:custGeom>
          <a:avLst/>
          <a:gdLst/>
          <a:ahLst/>
          <a:cxnLst/>
          <a:rect l="0" t="0" r="0" b="0"/>
          <a:pathLst>
            <a:path>
              <a:moveTo>
                <a:pt x="0" y="20214"/>
              </a:moveTo>
              <a:lnTo>
                <a:pt x="1517578" y="202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8214580" y="4719630"/>
        <a:ext cx="75878" cy="75878"/>
      </dsp:txXfrm>
    </dsp:sp>
    <dsp:sp modelId="{83FFCE8E-F732-4D5B-B579-D3719C61D6F5}">
      <dsp:nvSpPr>
        <dsp:cNvPr id="0" name=""/>
        <dsp:cNvSpPr/>
      </dsp:nvSpPr>
      <dsp:spPr>
        <a:xfrm>
          <a:off x="8868667" y="3544527"/>
          <a:ext cx="3080742" cy="1540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smtClean="0"/>
            <a:t>EA: Prolonga o intervalo QT, síncope, disfunção renal aguda, Obstipação, tontura, </a:t>
          </a:r>
          <a:r>
            <a:rPr lang="pt-BR" sz="1300" kern="1200" dirty="0" err="1" smtClean="0"/>
            <a:t>cefaléia</a:t>
          </a:r>
          <a:endParaRPr lang="pt-BR" sz="1300" kern="1200" dirty="0"/>
        </a:p>
      </dsp:txBody>
      <dsp:txXfrm>
        <a:off x="8913783" y="3589643"/>
        <a:ext cx="2990510" cy="1450139"/>
      </dsp:txXfrm>
    </dsp:sp>
    <dsp:sp modelId="{3F491E19-7A0B-4463-BB09-F0B887C576F7}">
      <dsp:nvSpPr>
        <dsp:cNvPr id="0" name=""/>
        <dsp:cNvSpPr/>
      </dsp:nvSpPr>
      <dsp:spPr>
        <a:xfrm rot="2142401">
          <a:off x="7493730" y="5623068"/>
          <a:ext cx="1517578" cy="40429"/>
        </a:xfrm>
        <a:custGeom>
          <a:avLst/>
          <a:gdLst/>
          <a:ahLst/>
          <a:cxnLst/>
          <a:rect l="0" t="0" r="0" b="0"/>
          <a:pathLst>
            <a:path>
              <a:moveTo>
                <a:pt x="0" y="20214"/>
              </a:moveTo>
              <a:lnTo>
                <a:pt x="1517578" y="202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8214580" y="5605343"/>
        <a:ext cx="75878" cy="75878"/>
      </dsp:txXfrm>
    </dsp:sp>
    <dsp:sp modelId="{5D846447-AA68-4396-8C0E-B46A097872C5}">
      <dsp:nvSpPr>
        <dsp:cNvPr id="0" name=""/>
        <dsp:cNvSpPr/>
      </dsp:nvSpPr>
      <dsp:spPr>
        <a:xfrm>
          <a:off x="8868667" y="5315954"/>
          <a:ext cx="3080742" cy="1540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err="1" smtClean="0"/>
            <a:t>CI:Uso</a:t>
          </a:r>
          <a:r>
            <a:rPr lang="pt-BR" sz="1300" kern="1200" dirty="0" smtClean="0"/>
            <a:t> concomitante de fármacos que</a:t>
          </a:r>
        </a:p>
        <a:p>
          <a:pPr lvl="0" algn="ctr" defTabSz="577850">
            <a:lnSpc>
              <a:spcPct val="90000"/>
            </a:lnSpc>
            <a:spcBef>
              <a:spcPct val="0"/>
            </a:spcBef>
            <a:spcAft>
              <a:spcPct val="35000"/>
            </a:spcAft>
          </a:pPr>
          <a:r>
            <a:rPr lang="pt-BR" sz="1300" kern="1200" dirty="0" smtClean="0"/>
            <a:t>prolongam o intervalo QT, Síndrome do QT longo preexistente, Uso concomitante de inibidores</a:t>
          </a:r>
        </a:p>
        <a:p>
          <a:pPr lvl="0" algn="ctr" defTabSz="577850">
            <a:lnSpc>
              <a:spcPct val="90000"/>
            </a:lnSpc>
            <a:spcBef>
              <a:spcPct val="0"/>
            </a:spcBef>
            <a:spcAft>
              <a:spcPct val="35000"/>
            </a:spcAft>
          </a:pPr>
          <a:r>
            <a:rPr lang="pt-BR" sz="1300" kern="1200" dirty="0" smtClean="0"/>
            <a:t>moderadamente potentes da 3A do</a:t>
          </a:r>
        </a:p>
        <a:p>
          <a:pPr lvl="0" algn="ctr" defTabSz="577850">
            <a:lnSpc>
              <a:spcPct val="90000"/>
            </a:lnSpc>
            <a:spcBef>
              <a:spcPct val="0"/>
            </a:spcBef>
            <a:spcAft>
              <a:spcPct val="35000"/>
            </a:spcAft>
          </a:pPr>
          <a:r>
            <a:rPr lang="pt-BR" sz="1300" kern="1200" dirty="0" err="1" smtClean="0"/>
            <a:t>citocromo</a:t>
          </a:r>
          <a:r>
            <a:rPr lang="pt-BR" sz="1300" kern="1200" dirty="0" smtClean="0"/>
            <a:t> P450, Disfunção hepática</a:t>
          </a:r>
          <a:endParaRPr lang="pt-BR" sz="1300" kern="1200" dirty="0"/>
        </a:p>
      </dsp:txBody>
      <dsp:txXfrm>
        <a:off x="8913783" y="5361070"/>
        <a:ext cx="2990510" cy="14501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BF149-68D8-4035-BF3D-AEA8B5ECFEAA}">
      <dsp:nvSpPr>
        <dsp:cNvPr id="0" name=""/>
        <dsp:cNvSpPr/>
      </dsp:nvSpPr>
      <dsp:spPr>
        <a:xfrm>
          <a:off x="0" y="0"/>
          <a:ext cx="10394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19452-FEDE-4B8F-9CA0-30B572F57FFD}">
      <dsp:nvSpPr>
        <dsp:cNvPr id="0" name=""/>
        <dsp:cNvSpPr/>
      </dsp:nvSpPr>
      <dsp:spPr>
        <a:xfrm>
          <a:off x="0" y="0"/>
          <a:ext cx="2078990" cy="331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pt-BR" sz="2300" kern="1200" smtClean="0"/>
            <a:t>GLICOSÍDIOS CARDÍACOS</a:t>
          </a:r>
          <a:endParaRPr lang="pt-BR" sz="2300" kern="1200"/>
        </a:p>
      </dsp:txBody>
      <dsp:txXfrm>
        <a:off x="0" y="0"/>
        <a:ext cx="2078990" cy="3311524"/>
      </dsp:txXfrm>
    </dsp:sp>
    <dsp:sp modelId="{F10BC85B-9CE5-4BB5-96AA-BFA69EFA0A44}">
      <dsp:nvSpPr>
        <dsp:cNvPr id="0" name=""/>
        <dsp:cNvSpPr/>
      </dsp:nvSpPr>
      <dsp:spPr>
        <a:xfrm>
          <a:off x="2234914" y="51742"/>
          <a:ext cx="8160035" cy="1034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dirty="0" smtClean="0"/>
            <a:t>1) No miocárdio, inibem a Na+/K+-</a:t>
          </a:r>
          <a:r>
            <a:rPr lang="pt-BR" sz="2000" kern="1200" dirty="0" err="1" smtClean="0"/>
            <a:t>ATPase</a:t>
          </a:r>
          <a:r>
            <a:rPr lang="pt-BR" sz="2000" kern="1200" dirty="0" smtClean="0"/>
            <a:t> da membrana plasmática, resultando em aumento da concentração citoplasmática de Ca2+, com consequente efeito inotrópico positivo; </a:t>
          </a:r>
          <a:endParaRPr lang="pt-BR" sz="2000" kern="1200" dirty="0"/>
        </a:p>
      </dsp:txBody>
      <dsp:txXfrm>
        <a:off x="2234914" y="51742"/>
        <a:ext cx="8160035" cy="1034851"/>
      </dsp:txXfrm>
    </dsp:sp>
    <dsp:sp modelId="{691DF8AC-2B15-45F3-8CD5-9D9CB06ABCF0}">
      <dsp:nvSpPr>
        <dsp:cNvPr id="0" name=""/>
        <dsp:cNvSpPr/>
      </dsp:nvSpPr>
      <dsp:spPr>
        <a:xfrm>
          <a:off x="2078990" y="1086594"/>
          <a:ext cx="8315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12928E-4EDA-420E-914E-FF2EBF0E94E8}">
      <dsp:nvSpPr>
        <dsp:cNvPr id="0" name=""/>
        <dsp:cNvSpPr/>
      </dsp:nvSpPr>
      <dsp:spPr>
        <a:xfrm>
          <a:off x="2234914" y="1138336"/>
          <a:ext cx="8160035" cy="1034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dirty="0" smtClean="0"/>
            <a:t>2) no sistema nervoso autônomo, inibem o efluxo simpático e aumentam o tônus parassimpático (vagal);</a:t>
          </a:r>
          <a:endParaRPr lang="pt-BR" sz="2000" kern="1200" dirty="0"/>
        </a:p>
      </dsp:txBody>
      <dsp:txXfrm>
        <a:off x="2234914" y="1138336"/>
        <a:ext cx="8160035" cy="1034851"/>
      </dsp:txXfrm>
    </dsp:sp>
    <dsp:sp modelId="{89FD717A-3A02-4B5F-8192-3CA71E325C2D}">
      <dsp:nvSpPr>
        <dsp:cNvPr id="0" name=""/>
        <dsp:cNvSpPr/>
      </dsp:nvSpPr>
      <dsp:spPr>
        <a:xfrm>
          <a:off x="2078990" y="2173188"/>
          <a:ext cx="8315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6402D-B274-4AD7-BA22-3ABAF7C75FEF}">
      <dsp:nvSpPr>
        <dsp:cNvPr id="0" name=""/>
        <dsp:cNvSpPr/>
      </dsp:nvSpPr>
      <dsp:spPr>
        <a:xfrm>
          <a:off x="2234914" y="2224930"/>
          <a:ext cx="8160035" cy="1034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smtClean="0"/>
            <a:t> </a:t>
          </a:r>
          <a:r>
            <a:rPr lang="pt-BR" sz="2000" kern="1200" dirty="0" smtClean="0"/>
            <a:t>3) no nó</a:t>
          </a:r>
          <a:endParaRPr lang="pt-BR" sz="2000" kern="1200" dirty="0"/>
        </a:p>
      </dsp:txBody>
      <dsp:txXfrm>
        <a:off x="2234914" y="2224930"/>
        <a:ext cx="8160035" cy="1034851"/>
      </dsp:txXfrm>
    </dsp:sp>
    <dsp:sp modelId="{1A43540F-5F7A-4D57-A4F8-0CE5CED42B5F}">
      <dsp:nvSpPr>
        <dsp:cNvPr id="0" name=""/>
        <dsp:cNvSpPr/>
      </dsp:nvSpPr>
      <dsp:spPr>
        <a:xfrm>
          <a:off x="2078990" y="3259782"/>
          <a:ext cx="8315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8B10C-64A1-48D4-8F33-24CD18C7A9D5}">
      <dsp:nvSpPr>
        <dsp:cNvPr id="0" name=""/>
        <dsp:cNvSpPr/>
      </dsp:nvSpPr>
      <dsp:spPr>
        <a:xfrm>
          <a:off x="0" y="0"/>
          <a:ext cx="10394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5E62E-7250-48D0-B774-8770CF46AF93}">
      <dsp:nvSpPr>
        <dsp:cNvPr id="0" name=""/>
        <dsp:cNvSpPr/>
      </dsp:nvSpPr>
      <dsp:spPr>
        <a:xfrm>
          <a:off x="0" y="0"/>
          <a:ext cx="4033822" cy="331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pt-BR" sz="4700" kern="1200" dirty="0" smtClean="0"/>
            <a:t>Agonistas beta-</a:t>
          </a:r>
          <a:r>
            <a:rPr lang="pt-BR" sz="4700" kern="1200" dirty="0" err="1" smtClean="0"/>
            <a:t>adrenergicos</a:t>
          </a:r>
          <a:endParaRPr lang="pt-BR" sz="4700" kern="1200" dirty="0"/>
        </a:p>
      </dsp:txBody>
      <dsp:txXfrm>
        <a:off x="0" y="0"/>
        <a:ext cx="4033822" cy="3311524"/>
      </dsp:txXfrm>
    </dsp:sp>
    <dsp:sp modelId="{7FC83548-12C7-4AC6-A9EF-0332D004EF44}">
      <dsp:nvSpPr>
        <dsp:cNvPr id="0" name=""/>
        <dsp:cNvSpPr/>
      </dsp:nvSpPr>
      <dsp:spPr>
        <a:xfrm>
          <a:off x="4153050" y="76967"/>
          <a:ext cx="6239558" cy="1539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t-BR" sz="2500" kern="1200" dirty="0" smtClean="0"/>
            <a:t>Aumentam o </a:t>
          </a:r>
          <a:r>
            <a:rPr lang="pt-BR" sz="2500" kern="1200" dirty="0" err="1" smtClean="0"/>
            <a:t>cAMP</a:t>
          </a:r>
          <a:r>
            <a:rPr lang="pt-BR" sz="2500" kern="1200" dirty="0" smtClean="0"/>
            <a:t> ao ativar os receptores adrenérgicos acoplados à proteína G; </a:t>
          </a:r>
          <a:endParaRPr lang="pt-BR" sz="2500" kern="1200" dirty="0"/>
        </a:p>
      </dsp:txBody>
      <dsp:txXfrm>
        <a:off x="4153050" y="76967"/>
        <a:ext cx="6239558" cy="1539341"/>
      </dsp:txXfrm>
    </dsp:sp>
    <dsp:sp modelId="{DD1BE742-AEEB-4869-90A1-72D16DA50DD8}">
      <dsp:nvSpPr>
        <dsp:cNvPr id="0" name=""/>
        <dsp:cNvSpPr/>
      </dsp:nvSpPr>
      <dsp:spPr>
        <a:xfrm>
          <a:off x="4033822" y="1616308"/>
          <a:ext cx="63587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7EDC0-C934-49EB-B683-02A4D778C578}">
      <dsp:nvSpPr>
        <dsp:cNvPr id="0" name=""/>
        <dsp:cNvSpPr/>
      </dsp:nvSpPr>
      <dsp:spPr>
        <a:xfrm>
          <a:off x="4153050" y="1693275"/>
          <a:ext cx="6239558" cy="1539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t-BR" sz="2500" kern="1200" dirty="0" smtClean="0"/>
            <a:t>os agonistas, que atuam nos receptores B1-adrenérgicos cardíacos, possuem efeitos inotrópicos, cronotrópicos e </a:t>
          </a:r>
          <a:r>
            <a:rPr lang="pt-BR" sz="2500" kern="1200" dirty="0" err="1" smtClean="0"/>
            <a:t>lusitrópicos</a:t>
          </a:r>
          <a:r>
            <a:rPr lang="pt-BR" sz="2500" kern="1200" dirty="0" smtClean="0"/>
            <a:t> positivo</a:t>
          </a:r>
          <a:endParaRPr lang="pt-BR" sz="2500" kern="1200" dirty="0"/>
        </a:p>
      </dsp:txBody>
      <dsp:txXfrm>
        <a:off x="4153050" y="1693275"/>
        <a:ext cx="6239558" cy="1539341"/>
      </dsp:txXfrm>
    </dsp:sp>
    <dsp:sp modelId="{4FCE4D32-B228-4557-90BF-231D100489BE}">
      <dsp:nvSpPr>
        <dsp:cNvPr id="0" name=""/>
        <dsp:cNvSpPr/>
      </dsp:nvSpPr>
      <dsp:spPr>
        <a:xfrm>
          <a:off x="4033822" y="3232617"/>
          <a:ext cx="63587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00E23-D7C0-4F5D-B1DB-EC9D42ADC43A}">
      <dsp:nvSpPr>
        <dsp:cNvPr id="0" name=""/>
        <dsp:cNvSpPr/>
      </dsp:nvSpPr>
      <dsp:spPr>
        <a:xfrm>
          <a:off x="0" y="0"/>
          <a:ext cx="8465458" cy="108282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pt-BR" sz="5100" kern="1200" dirty="0" smtClean="0"/>
            <a:t> </a:t>
          </a:r>
          <a:r>
            <a:rPr lang="pt-BR" sz="5100" kern="1200" dirty="0" err="1" smtClean="0"/>
            <a:t>Inanrinona</a:t>
          </a:r>
          <a:r>
            <a:rPr lang="pt-BR" sz="5100" kern="1200" dirty="0" smtClean="0"/>
            <a:t>, </a:t>
          </a:r>
          <a:r>
            <a:rPr lang="pt-BR" sz="5100" kern="1200" dirty="0" err="1" smtClean="0"/>
            <a:t>Milrinona</a:t>
          </a:r>
          <a:endParaRPr lang="pt-BR" sz="5100" kern="1200" dirty="0"/>
        </a:p>
      </dsp:txBody>
      <dsp:txXfrm>
        <a:off x="0" y="0"/>
        <a:ext cx="8465458" cy="1082820"/>
      </dsp:txXfrm>
    </dsp:sp>
    <dsp:sp modelId="{9756BCC0-C119-4FAE-9A8E-526F1A3F9673}">
      <dsp:nvSpPr>
        <dsp:cNvPr id="0" name=""/>
        <dsp:cNvSpPr/>
      </dsp:nvSpPr>
      <dsp:spPr>
        <a:xfrm>
          <a:off x="0" y="1082820"/>
          <a:ext cx="4232729" cy="2273922"/>
        </a:xfrm>
        <a:prstGeom prst="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kern="1200" dirty="0" smtClean="0"/>
            <a:t>EA: Arritmias ventriculares, Trombocitopenia (maior incidência com a </a:t>
          </a:r>
          <a:r>
            <a:rPr lang="pt-BR" sz="2300" kern="1200" dirty="0" err="1" smtClean="0"/>
            <a:t>inanrinona</a:t>
          </a:r>
          <a:r>
            <a:rPr lang="pt-BR" sz="2300" kern="1200" dirty="0" smtClean="0"/>
            <a:t> do que com a </a:t>
          </a:r>
          <a:r>
            <a:rPr lang="pt-BR" sz="2300" kern="1200" dirty="0" err="1" smtClean="0"/>
            <a:t>milrinona</a:t>
          </a:r>
          <a:r>
            <a:rPr lang="pt-BR" sz="2300" kern="1200" dirty="0" smtClean="0"/>
            <a:t>), </a:t>
          </a:r>
          <a:r>
            <a:rPr lang="pt-BR" sz="2300" kern="1200" dirty="0" err="1" smtClean="0"/>
            <a:t>Neutropenia</a:t>
          </a:r>
          <a:r>
            <a:rPr lang="pt-BR" sz="2300" kern="1200" dirty="0" smtClean="0"/>
            <a:t> e </a:t>
          </a:r>
          <a:r>
            <a:rPr lang="pt-BR" sz="2300" kern="1200" dirty="0" err="1" smtClean="0"/>
            <a:t>agranulocitose</a:t>
          </a:r>
          <a:r>
            <a:rPr lang="pt-BR" sz="2300" kern="1200" dirty="0" smtClean="0"/>
            <a:t> reversíveis (</a:t>
          </a:r>
          <a:r>
            <a:rPr lang="pt-BR" sz="2300" kern="1200" dirty="0" err="1" smtClean="0"/>
            <a:t>vesnarinona</a:t>
          </a:r>
          <a:r>
            <a:rPr lang="pt-BR" sz="2300" kern="1200" dirty="0" smtClean="0"/>
            <a:t>)</a:t>
          </a:r>
          <a:endParaRPr lang="pt-BR" sz="2300" kern="1200" dirty="0"/>
        </a:p>
      </dsp:txBody>
      <dsp:txXfrm>
        <a:off x="0" y="1082820"/>
        <a:ext cx="4232729" cy="2273922"/>
      </dsp:txXfrm>
    </dsp:sp>
    <dsp:sp modelId="{AF24565B-98C1-4DA3-866E-E81B4F761934}">
      <dsp:nvSpPr>
        <dsp:cNvPr id="0" name=""/>
        <dsp:cNvSpPr/>
      </dsp:nvSpPr>
      <dsp:spPr>
        <a:xfrm>
          <a:off x="4232729" y="1082820"/>
          <a:ext cx="4232729" cy="2273922"/>
        </a:xfrm>
        <a:prstGeom prst="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kern="1200" dirty="0" smtClean="0"/>
            <a:t>CI: Esses agentes não devem ser utilizados em lugar da intervenção cirúrgica para pacientes com doença valvar </a:t>
          </a:r>
          <a:r>
            <a:rPr lang="pt-BR" sz="2300" kern="1200" dirty="0" err="1" smtClean="0"/>
            <a:t>estenótica</a:t>
          </a:r>
          <a:r>
            <a:rPr lang="pt-BR" sz="2300" kern="1200" dirty="0" smtClean="0"/>
            <a:t>, Fase aguda do infarto do miocárdio</a:t>
          </a:r>
          <a:endParaRPr lang="pt-BR" sz="2300" kern="1200" dirty="0"/>
        </a:p>
      </dsp:txBody>
      <dsp:txXfrm>
        <a:off x="4232729" y="1082820"/>
        <a:ext cx="4232729" cy="2273922"/>
      </dsp:txXfrm>
    </dsp:sp>
    <dsp:sp modelId="{50A38F37-98B3-4384-ABC8-16649B34E1CA}">
      <dsp:nvSpPr>
        <dsp:cNvPr id="0" name=""/>
        <dsp:cNvSpPr/>
      </dsp:nvSpPr>
      <dsp:spPr>
        <a:xfrm>
          <a:off x="0" y="3356742"/>
          <a:ext cx="8465458" cy="252658"/>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BB048-33F0-4158-B25D-47B411566E18}">
      <dsp:nvSpPr>
        <dsp:cNvPr id="0" name=""/>
        <dsp:cNvSpPr/>
      </dsp:nvSpPr>
      <dsp:spPr>
        <a:xfrm>
          <a:off x="0" y="0"/>
          <a:ext cx="1031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77A91-7EB9-4ADC-B04E-5DC9ED469F73}">
      <dsp:nvSpPr>
        <dsp:cNvPr id="0" name=""/>
        <dsp:cNvSpPr/>
      </dsp:nvSpPr>
      <dsp:spPr>
        <a:xfrm>
          <a:off x="0" y="0"/>
          <a:ext cx="79817" cy="5130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pt-BR" sz="6500" kern="1200" dirty="0"/>
        </a:p>
      </dsp:txBody>
      <dsp:txXfrm>
        <a:off x="0" y="0"/>
        <a:ext cx="79817" cy="5130799"/>
      </dsp:txXfrm>
    </dsp:sp>
    <dsp:sp modelId="{01CB5557-BC92-46A0-AE3E-9EFB83B51C80}">
      <dsp:nvSpPr>
        <dsp:cNvPr id="0" name=""/>
        <dsp:cNvSpPr/>
      </dsp:nvSpPr>
      <dsp:spPr>
        <a:xfrm>
          <a:off x="234503" y="96578"/>
          <a:ext cx="8095234" cy="193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pt-BR" sz="3600" kern="1200" dirty="0" smtClean="0"/>
            <a:t>Aumenta a sensibilidade da </a:t>
          </a:r>
          <a:r>
            <a:rPr lang="pt-BR" sz="3600" kern="1200" dirty="0" err="1" smtClean="0"/>
            <a:t>troponina</a:t>
          </a:r>
          <a:r>
            <a:rPr lang="pt-BR" sz="3600" kern="1200" dirty="0" smtClean="0"/>
            <a:t> C ao cálcio,</a:t>
          </a:r>
          <a:r>
            <a:rPr lang="pt-BR" sz="3600" kern="1200" baseline="0" dirty="0" smtClean="0"/>
            <a:t> aumentando a contratilidade ( </a:t>
          </a:r>
          <a:r>
            <a:rPr lang="pt-BR" sz="3600" kern="1200" baseline="0" dirty="0" err="1" smtClean="0"/>
            <a:t>inotr</a:t>
          </a:r>
          <a:r>
            <a:rPr lang="en-US" sz="3600" kern="1200" baseline="0" dirty="0" err="1" smtClean="0"/>
            <a:t>ópico</a:t>
          </a:r>
          <a:r>
            <a:rPr lang="en-US" sz="3600" kern="1200" baseline="0" dirty="0" smtClean="0"/>
            <a:t> </a:t>
          </a:r>
          <a:r>
            <a:rPr lang="en-US" sz="3600" kern="1200" baseline="0" dirty="0" err="1" smtClean="0"/>
            <a:t>positivo</a:t>
          </a:r>
          <a:r>
            <a:rPr lang="en-US" sz="3600" kern="1200" baseline="0" dirty="0" smtClean="0"/>
            <a:t>)</a:t>
          </a:r>
          <a:endParaRPr lang="pt-BR" sz="3600" kern="1200" dirty="0"/>
        </a:p>
      </dsp:txBody>
      <dsp:txXfrm>
        <a:off x="234503" y="96578"/>
        <a:ext cx="8095234" cy="1931565"/>
      </dsp:txXfrm>
    </dsp:sp>
    <dsp:sp modelId="{B182E5C6-3346-4B60-892D-DBFC4F750571}">
      <dsp:nvSpPr>
        <dsp:cNvPr id="0" name=""/>
        <dsp:cNvSpPr/>
      </dsp:nvSpPr>
      <dsp:spPr>
        <a:xfrm>
          <a:off x="79817" y="2028144"/>
          <a:ext cx="8249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B51E2-1BF3-4035-AE74-EDE764052D4B}">
      <dsp:nvSpPr>
        <dsp:cNvPr id="0" name=""/>
        <dsp:cNvSpPr/>
      </dsp:nvSpPr>
      <dsp:spPr>
        <a:xfrm>
          <a:off x="234503" y="2124722"/>
          <a:ext cx="8095234" cy="87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pt-BR" sz="3600" kern="1200" dirty="0" smtClean="0"/>
            <a:t>Efeito</a:t>
          </a:r>
          <a:r>
            <a:rPr lang="pt-BR" sz="3600" kern="1200" baseline="0" dirty="0" smtClean="0"/>
            <a:t> vasodilatador </a:t>
          </a:r>
          <a:endParaRPr lang="pt-BR" sz="3600" kern="1200" dirty="0"/>
        </a:p>
      </dsp:txBody>
      <dsp:txXfrm>
        <a:off x="234503" y="2124722"/>
        <a:ext cx="8095234" cy="877181"/>
      </dsp:txXfrm>
    </dsp:sp>
    <dsp:sp modelId="{EC620633-0E20-40A2-A08E-1274D9DE398B}">
      <dsp:nvSpPr>
        <dsp:cNvPr id="0" name=""/>
        <dsp:cNvSpPr/>
      </dsp:nvSpPr>
      <dsp:spPr>
        <a:xfrm>
          <a:off x="79817" y="3001904"/>
          <a:ext cx="8249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B590E7-FB2D-4FC2-8570-4A8E910C85FA}">
      <dsp:nvSpPr>
        <dsp:cNvPr id="0" name=""/>
        <dsp:cNvSpPr/>
      </dsp:nvSpPr>
      <dsp:spPr>
        <a:xfrm>
          <a:off x="234503" y="3098482"/>
          <a:ext cx="8095234" cy="193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pt-BR" sz="3600" kern="1200" dirty="0" smtClean="0"/>
            <a:t>sem aumento considerável no consumo de oxigênio do miocárdio</a:t>
          </a:r>
          <a:endParaRPr lang="pt-BR" sz="3600" kern="1200" dirty="0"/>
        </a:p>
      </dsp:txBody>
      <dsp:txXfrm>
        <a:off x="234503" y="3098482"/>
        <a:ext cx="8095234" cy="1931565"/>
      </dsp:txXfrm>
    </dsp:sp>
    <dsp:sp modelId="{73E7E7DB-F620-48CB-8DC4-AD45CCCE2B0C}">
      <dsp:nvSpPr>
        <dsp:cNvPr id="0" name=""/>
        <dsp:cNvSpPr/>
      </dsp:nvSpPr>
      <dsp:spPr>
        <a:xfrm>
          <a:off x="79817" y="5030048"/>
          <a:ext cx="8249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52DB6-7FC1-4EF6-BB86-E1DBD5DCD010}">
      <dsp:nvSpPr>
        <dsp:cNvPr id="0" name=""/>
        <dsp:cNvSpPr/>
      </dsp:nvSpPr>
      <dsp:spPr>
        <a:xfrm>
          <a:off x="0" y="0"/>
          <a:ext cx="10394950" cy="9934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pt-BR" sz="4700" kern="1200" dirty="0" err="1" smtClean="0"/>
            <a:t>levosimendana</a:t>
          </a:r>
          <a:endParaRPr lang="pt-BR" sz="4700" kern="1200" dirty="0"/>
        </a:p>
      </dsp:txBody>
      <dsp:txXfrm>
        <a:off x="0" y="0"/>
        <a:ext cx="10394950" cy="993457"/>
      </dsp:txXfrm>
    </dsp:sp>
    <dsp:sp modelId="{AAA2A752-D3B3-413E-9EB3-E1B36ACC07B7}">
      <dsp:nvSpPr>
        <dsp:cNvPr id="0" name=""/>
        <dsp:cNvSpPr/>
      </dsp:nvSpPr>
      <dsp:spPr>
        <a:xfrm>
          <a:off x="0" y="993457"/>
          <a:ext cx="5197475" cy="20862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pt-BR" sz="3400" kern="1200" dirty="0" smtClean="0"/>
            <a:t>EA: Hipotensão e taquicardia reflexa relacionadas com a dose, Náusea, </a:t>
          </a:r>
          <a:r>
            <a:rPr lang="pt-BR" sz="3400" kern="1200" dirty="0" err="1" smtClean="0"/>
            <a:t>cefaléia</a:t>
          </a:r>
          <a:endParaRPr lang="pt-BR" sz="3400" kern="1200" dirty="0"/>
        </a:p>
      </dsp:txBody>
      <dsp:txXfrm>
        <a:off x="0" y="993457"/>
        <a:ext cx="5197475" cy="2086260"/>
      </dsp:txXfrm>
    </dsp:sp>
    <dsp:sp modelId="{7122F131-B3BB-4F23-B3BE-E2330FC9C13C}">
      <dsp:nvSpPr>
        <dsp:cNvPr id="0" name=""/>
        <dsp:cNvSpPr/>
      </dsp:nvSpPr>
      <dsp:spPr>
        <a:xfrm>
          <a:off x="5197475" y="993457"/>
          <a:ext cx="5197475" cy="20862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pt-BR" sz="3400" kern="1200" dirty="0" smtClean="0"/>
            <a:t>CI: Hipersensibilidade à </a:t>
          </a:r>
          <a:r>
            <a:rPr lang="pt-BR" sz="3400" kern="1200" dirty="0" err="1" smtClean="0"/>
            <a:t>levosimendana</a:t>
          </a:r>
          <a:r>
            <a:rPr lang="pt-BR" sz="3400" kern="1200" dirty="0" smtClean="0"/>
            <a:t> ou à</a:t>
          </a:r>
        </a:p>
        <a:p>
          <a:pPr lvl="0" algn="ctr" defTabSz="1511300">
            <a:lnSpc>
              <a:spcPct val="90000"/>
            </a:lnSpc>
            <a:spcBef>
              <a:spcPct val="0"/>
            </a:spcBef>
            <a:spcAft>
              <a:spcPct val="35000"/>
            </a:spcAft>
          </a:pPr>
          <a:r>
            <a:rPr lang="pt-BR" sz="3400" kern="1200" dirty="0" err="1" smtClean="0"/>
            <a:t>simendana</a:t>
          </a:r>
          <a:r>
            <a:rPr lang="pt-BR" sz="3400" kern="1200" dirty="0" smtClean="0"/>
            <a:t> racêmica</a:t>
          </a:r>
          <a:endParaRPr lang="pt-BR" sz="3400" kern="1200" dirty="0"/>
        </a:p>
      </dsp:txBody>
      <dsp:txXfrm>
        <a:off x="5197475" y="993457"/>
        <a:ext cx="5197475" cy="2086260"/>
      </dsp:txXfrm>
    </dsp:sp>
    <dsp:sp modelId="{BFF5A2D7-7E1D-4128-94F5-76F4C4869863}">
      <dsp:nvSpPr>
        <dsp:cNvPr id="0" name=""/>
        <dsp:cNvSpPr/>
      </dsp:nvSpPr>
      <dsp:spPr>
        <a:xfrm>
          <a:off x="0" y="3079718"/>
          <a:ext cx="10394950" cy="2318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70331-2682-4E2C-B4C0-09728D13AAF8}">
      <dsp:nvSpPr>
        <dsp:cNvPr id="0" name=""/>
        <dsp:cNvSpPr/>
      </dsp:nvSpPr>
      <dsp:spPr>
        <a:xfrm>
          <a:off x="0" y="1353"/>
          <a:ext cx="117043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C948C-59A4-45DF-B690-0FD4E5596DB3}">
      <dsp:nvSpPr>
        <dsp:cNvPr id="0" name=""/>
        <dsp:cNvSpPr/>
      </dsp:nvSpPr>
      <dsp:spPr>
        <a:xfrm>
          <a:off x="0" y="1353"/>
          <a:ext cx="3327690" cy="1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pt-BR" sz="3400" kern="1200" dirty="0" smtClean="0"/>
            <a:t>Inervação simpática (receptores </a:t>
          </a:r>
          <a:r>
            <a:rPr lang="el-GR" sz="3400" kern="1200" dirty="0" smtClean="0"/>
            <a:t>α1</a:t>
          </a:r>
          <a:r>
            <a:rPr lang="pt-BR" sz="3400" kern="1200" dirty="0" smtClean="0"/>
            <a:t>)</a:t>
          </a:r>
          <a:endParaRPr lang="pt-BR" sz="3400" kern="1200" dirty="0"/>
        </a:p>
      </dsp:txBody>
      <dsp:txXfrm>
        <a:off x="0" y="1353"/>
        <a:ext cx="3327690" cy="1814725"/>
      </dsp:txXfrm>
    </dsp:sp>
    <dsp:sp modelId="{B820F1FE-EBAD-48F5-ABE1-3C1006520C34}">
      <dsp:nvSpPr>
        <dsp:cNvPr id="0" name=""/>
        <dsp:cNvSpPr/>
      </dsp:nvSpPr>
      <dsp:spPr>
        <a:xfrm>
          <a:off x="3484567" y="127199"/>
          <a:ext cx="8209883" cy="2516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pt-BR" sz="3900" kern="1200" dirty="0" smtClean="0"/>
            <a:t>maior afinidade com a noradrenalina</a:t>
          </a:r>
          <a:endParaRPr lang="pt-BR" sz="3900" kern="1200" dirty="0"/>
        </a:p>
      </dsp:txBody>
      <dsp:txXfrm>
        <a:off x="3484567" y="127199"/>
        <a:ext cx="8209883" cy="2516935"/>
      </dsp:txXfrm>
    </dsp:sp>
    <dsp:sp modelId="{7A21C706-B6D2-4506-AD34-521454EB7088}">
      <dsp:nvSpPr>
        <dsp:cNvPr id="0" name=""/>
        <dsp:cNvSpPr/>
      </dsp:nvSpPr>
      <dsp:spPr>
        <a:xfrm>
          <a:off x="3327690" y="2644135"/>
          <a:ext cx="8366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21FAC0-BD39-446B-AA0D-72A2E36ABEA7}">
      <dsp:nvSpPr>
        <dsp:cNvPr id="0" name=""/>
        <dsp:cNvSpPr/>
      </dsp:nvSpPr>
      <dsp:spPr>
        <a:xfrm>
          <a:off x="0" y="2769982"/>
          <a:ext cx="117043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0837A-85F3-4920-A304-90C036DE7B81}">
      <dsp:nvSpPr>
        <dsp:cNvPr id="0" name=""/>
        <dsp:cNvSpPr/>
      </dsp:nvSpPr>
      <dsp:spPr>
        <a:xfrm>
          <a:off x="0" y="2769982"/>
          <a:ext cx="3597994" cy="277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pt-BR" sz="3400" kern="1200" dirty="0" smtClean="0"/>
            <a:t>Inervação simpática (receptores </a:t>
          </a:r>
          <a:r>
            <a:rPr lang="el-GR" sz="3400" kern="1200" dirty="0" smtClean="0"/>
            <a:t>β2</a:t>
          </a:r>
          <a:r>
            <a:rPr lang="pt-BR" sz="3400" kern="1200" dirty="0" smtClean="0"/>
            <a:t>)</a:t>
          </a:r>
          <a:endParaRPr lang="pt-BR" sz="3400" kern="1200" dirty="0"/>
        </a:p>
      </dsp:txBody>
      <dsp:txXfrm>
        <a:off x="0" y="2769982"/>
        <a:ext cx="3597994" cy="2771335"/>
      </dsp:txXfrm>
    </dsp:sp>
    <dsp:sp modelId="{00AE70A2-016F-4FD2-857C-8EF4A550C5F2}">
      <dsp:nvSpPr>
        <dsp:cNvPr id="0" name=""/>
        <dsp:cNvSpPr/>
      </dsp:nvSpPr>
      <dsp:spPr>
        <a:xfrm>
          <a:off x="3749899" y="2834394"/>
          <a:ext cx="7949679" cy="128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pt-BR" sz="3900" kern="1200" dirty="0" smtClean="0"/>
            <a:t>musculatura esquelética</a:t>
          </a:r>
          <a:endParaRPr lang="pt-BR" sz="3900" kern="1200" dirty="0"/>
        </a:p>
      </dsp:txBody>
      <dsp:txXfrm>
        <a:off x="3749899" y="2834394"/>
        <a:ext cx="7949679" cy="1288237"/>
      </dsp:txXfrm>
    </dsp:sp>
    <dsp:sp modelId="{4CE2D470-7D11-4D0E-8000-39DBAA34395D}">
      <dsp:nvSpPr>
        <dsp:cNvPr id="0" name=""/>
        <dsp:cNvSpPr/>
      </dsp:nvSpPr>
      <dsp:spPr>
        <a:xfrm>
          <a:off x="3597994" y="4122632"/>
          <a:ext cx="81015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EB2BE-A6E7-4FCC-9026-F72A0D07EE38}">
      <dsp:nvSpPr>
        <dsp:cNvPr id="0" name=""/>
        <dsp:cNvSpPr/>
      </dsp:nvSpPr>
      <dsp:spPr>
        <a:xfrm>
          <a:off x="3749899" y="4187044"/>
          <a:ext cx="7949679" cy="128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pt-BR" sz="3900" kern="1200" dirty="0" smtClean="0"/>
            <a:t>maior afinidade com a adrenalina</a:t>
          </a:r>
          <a:endParaRPr lang="pt-BR" sz="3900" kern="1200" dirty="0"/>
        </a:p>
      </dsp:txBody>
      <dsp:txXfrm>
        <a:off x="3749899" y="4187044"/>
        <a:ext cx="7949679" cy="1288237"/>
      </dsp:txXfrm>
    </dsp:sp>
    <dsp:sp modelId="{2F1E9470-B57B-4CE0-9745-BDDCE7B80104}">
      <dsp:nvSpPr>
        <dsp:cNvPr id="0" name=""/>
        <dsp:cNvSpPr/>
      </dsp:nvSpPr>
      <dsp:spPr>
        <a:xfrm>
          <a:off x="3597994" y="5475282"/>
          <a:ext cx="81015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91670-D6C3-4A8C-9C2B-857D289AA4B7}">
      <dsp:nvSpPr>
        <dsp:cNvPr id="0" name=""/>
        <dsp:cNvSpPr/>
      </dsp:nvSpPr>
      <dsp:spPr>
        <a:xfrm>
          <a:off x="0" y="0"/>
          <a:ext cx="117183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D2E15-D20E-4F51-A62E-CB50AC19E80E}">
      <dsp:nvSpPr>
        <dsp:cNvPr id="0" name=""/>
        <dsp:cNvSpPr/>
      </dsp:nvSpPr>
      <dsp:spPr>
        <a:xfrm>
          <a:off x="0" y="0"/>
          <a:ext cx="4973982" cy="5584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pt-BR" sz="3800" kern="1200" dirty="0" smtClean="0"/>
            <a:t>VASODILATADORES DE AÇÃO DIRETA</a:t>
          </a:r>
          <a:endParaRPr lang="pt-BR" sz="3800" kern="1200" dirty="0"/>
        </a:p>
      </dsp:txBody>
      <dsp:txXfrm>
        <a:off x="0" y="0"/>
        <a:ext cx="4973982" cy="5584874"/>
      </dsp:txXfrm>
    </dsp:sp>
    <dsp:sp modelId="{9DEDF7BD-236E-44FF-ACB7-E32CF60CC13D}">
      <dsp:nvSpPr>
        <dsp:cNvPr id="0" name=""/>
        <dsp:cNvSpPr/>
      </dsp:nvSpPr>
      <dsp:spPr>
        <a:xfrm>
          <a:off x="5100149" y="93944"/>
          <a:ext cx="2197278" cy="133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Ativadores dos canais de K+</a:t>
          </a:r>
          <a:endParaRPr lang="pt-BR" sz="2700" kern="1200" dirty="0"/>
        </a:p>
      </dsp:txBody>
      <dsp:txXfrm>
        <a:off x="5100149" y="93944"/>
        <a:ext cx="2197278" cy="1333677"/>
      </dsp:txXfrm>
    </dsp:sp>
    <dsp:sp modelId="{7C61B174-7418-4E94-8355-151D6CF53207}">
      <dsp:nvSpPr>
        <dsp:cNvPr id="0" name=""/>
        <dsp:cNvSpPr/>
      </dsp:nvSpPr>
      <dsp:spPr>
        <a:xfrm>
          <a:off x="7423595" y="93944"/>
          <a:ext cx="3238291" cy="187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kern="1200" dirty="0" err="1" smtClean="0"/>
            <a:t>Cromakalim</a:t>
          </a:r>
          <a:r>
            <a:rPr lang="pt-BR" sz="1900" kern="1200" dirty="0" smtClean="0"/>
            <a:t>; </a:t>
          </a:r>
          <a:r>
            <a:rPr lang="pt-BR" sz="1900" kern="1200" dirty="0" err="1" smtClean="0"/>
            <a:t>Minoxidil</a:t>
          </a:r>
          <a:r>
            <a:rPr lang="pt-BR" sz="1900" kern="1200" dirty="0" smtClean="0"/>
            <a:t>; </a:t>
          </a:r>
          <a:r>
            <a:rPr lang="pt-BR" sz="1900" kern="1200" dirty="0" err="1" smtClean="0"/>
            <a:t>Nicorandil</a:t>
          </a:r>
          <a:endParaRPr lang="pt-BR" sz="1900" kern="1200" dirty="0"/>
        </a:p>
      </dsp:txBody>
      <dsp:txXfrm>
        <a:off x="7423595" y="93944"/>
        <a:ext cx="3238291" cy="1878895"/>
      </dsp:txXfrm>
    </dsp:sp>
    <dsp:sp modelId="{94203E2C-0A0D-43F7-865F-BB89623C6193}">
      <dsp:nvSpPr>
        <dsp:cNvPr id="0" name=""/>
        <dsp:cNvSpPr/>
      </dsp:nvSpPr>
      <dsp:spPr>
        <a:xfrm>
          <a:off x="4973982" y="1972840"/>
          <a:ext cx="6728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0FFF8-05F5-409A-8898-DBC13B28314E}">
      <dsp:nvSpPr>
        <dsp:cNvPr id="0" name=""/>
        <dsp:cNvSpPr/>
      </dsp:nvSpPr>
      <dsp:spPr>
        <a:xfrm>
          <a:off x="5100149" y="2066785"/>
          <a:ext cx="2345365" cy="155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err="1" smtClean="0"/>
            <a:t>Hidralazina</a:t>
          </a:r>
          <a:endParaRPr lang="pt-BR" sz="2700" kern="1200" dirty="0"/>
        </a:p>
      </dsp:txBody>
      <dsp:txXfrm>
        <a:off x="5100149" y="2066785"/>
        <a:ext cx="2345365" cy="1559915"/>
      </dsp:txXfrm>
    </dsp:sp>
    <dsp:sp modelId="{FDA7DBCA-0CFB-43D1-8610-31A1E36C42F9}">
      <dsp:nvSpPr>
        <dsp:cNvPr id="0" name=""/>
        <dsp:cNvSpPr/>
      </dsp:nvSpPr>
      <dsp:spPr>
        <a:xfrm>
          <a:off x="4973982" y="3626700"/>
          <a:ext cx="6728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9FA9D-9697-44D4-AE26-20C05D1830B8}">
      <dsp:nvSpPr>
        <dsp:cNvPr id="0" name=""/>
        <dsp:cNvSpPr/>
      </dsp:nvSpPr>
      <dsp:spPr>
        <a:xfrm>
          <a:off x="5100149" y="3720645"/>
          <a:ext cx="2570458" cy="176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Nitratos orgânicos</a:t>
          </a:r>
          <a:endParaRPr lang="pt-BR" sz="2700" kern="1200" dirty="0"/>
        </a:p>
      </dsp:txBody>
      <dsp:txXfrm>
        <a:off x="5100149" y="3720645"/>
        <a:ext cx="2570458" cy="1765316"/>
      </dsp:txXfrm>
    </dsp:sp>
    <dsp:sp modelId="{B291F685-8C9E-4620-A8F0-C8A7268C0DF4}">
      <dsp:nvSpPr>
        <dsp:cNvPr id="0" name=""/>
        <dsp:cNvSpPr/>
      </dsp:nvSpPr>
      <dsp:spPr>
        <a:xfrm>
          <a:off x="7796775" y="3720645"/>
          <a:ext cx="2185296" cy="142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kern="1200" dirty="0" smtClean="0"/>
            <a:t>Nitrato de </a:t>
          </a:r>
          <a:r>
            <a:rPr lang="pt-BR" sz="1900" kern="1200" dirty="0" err="1" smtClean="0"/>
            <a:t>amila</a:t>
          </a:r>
          <a:r>
            <a:rPr lang="pt-BR" sz="1900" kern="1200" dirty="0" smtClean="0"/>
            <a:t>; </a:t>
          </a:r>
          <a:r>
            <a:rPr lang="pt-BR" sz="1900" kern="1200" dirty="0" err="1" smtClean="0"/>
            <a:t>Trinitrato</a:t>
          </a:r>
          <a:r>
            <a:rPr lang="pt-BR" sz="1900" kern="1200" dirty="0" smtClean="0"/>
            <a:t> de </a:t>
          </a:r>
          <a:r>
            <a:rPr lang="pt-BR" sz="1900" kern="1200" dirty="0" err="1" smtClean="0"/>
            <a:t>gliceril</a:t>
          </a:r>
          <a:r>
            <a:rPr lang="pt-BR" sz="1900" kern="1200" dirty="0" smtClean="0"/>
            <a:t>; </a:t>
          </a:r>
          <a:r>
            <a:rPr lang="pt-BR" sz="1900" kern="1200" dirty="0" err="1" smtClean="0"/>
            <a:t>Mononitrato</a:t>
          </a:r>
          <a:r>
            <a:rPr lang="pt-BR" sz="1900" kern="1200" dirty="0" smtClean="0"/>
            <a:t> de </a:t>
          </a:r>
          <a:r>
            <a:rPr lang="pt-BR" sz="1900" kern="1200" dirty="0" err="1" smtClean="0"/>
            <a:t>isossorbida</a:t>
          </a:r>
          <a:endParaRPr lang="pt-BR" sz="1900" kern="1200" dirty="0"/>
        </a:p>
      </dsp:txBody>
      <dsp:txXfrm>
        <a:off x="7796775" y="3720645"/>
        <a:ext cx="2185296" cy="1420689"/>
      </dsp:txXfrm>
    </dsp:sp>
    <dsp:sp modelId="{60676BC7-EA9D-4EC1-B7BF-D95DE78A765C}">
      <dsp:nvSpPr>
        <dsp:cNvPr id="0" name=""/>
        <dsp:cNvSpPr/>
      </dsp:nvSpPr>
      <dsp:spPr>
        <a:xfrm>
          <a:off x="4973982" y="5485961"/>
          <a:ext cx="6728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2910-ECE4-4F88-84FC-E7C58B9BDC9A}">
      <dsp:nvSpPr>
        <dsp:cNvPr id="0" name=""/>
        <dsp:cNvSpPr/>
      </dsp:nvSpPr>
      <dsp:spPr>
        <a:xfrm>
          <a:off x="0" y="0"/>
          <a:ext cx="112275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BD99D-78EC-4DF4-A6DB-75CEF4F90D20}">
      <dsp:nvSpPr>
        <dsp:cNvPr id="0" name=""/>
        <dsp:cNvSpPr/>
      </dsp:nvSpPr>
      <dsp:spPr>
        <a:xfrm>
          <a:off x="0" y="0"/>
          <a:ext cx="4991447" cy="537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pt-BR" sz="4500" kern="1200" dirty="0" smtClean="0"/>
            <a:t>BLOQUEADORES DOS CANAIS DE CÁLCIO</a:t>
          </a:r>
          <a:endParaRPr lang="pt-BR" sz="4500" kern="1200" dirty="0"/>
        </a:p>
      </dsp:txBody>
      <dsp:txXfrm>
        <a:off x="0" y="0"/>
        <a:ext cx="4991447" cy="5375275"/>
      </dsp:txXfrm>
    </dsp:sp>
    <dsp:sp modelId="{CD4DEDAB-FCAA-44E2-8E7E-2C9A12A373C3}">
      <dsp:nvSpPr>
        <dsp:cNvPr id="0" name=""/>
        <dsp:cNvSpPr/>
      </dsp:nvSpPr>
      <dsp:spPr>
        <a:xfrm>
          <a:off x="5108217" y="98817"/>
          <a:ext cx="6110997" cy="1976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t-BR" sz="3000" kern="1200" dirty="0" err="1" smtClean="0"/>
            <a:t>Fenilalquilamina</a:t>
          </a:r>
          <a:r>
            <a:rPr lang="pt-BR" sz="3000" kern="1200" dirty="0" smtClean="0"/>
            <a:t>: </a:t>
          </a:r>
          <a:r>
            <a:rPr lang="pt-BR" sz="3000" kern="1200" dirty="0" err="1" smtClean="0"/>
            <a:t>Verapamil</a:t>
          </a:r>
          <a:r>
            <a:rPr lang="pt-BR" sz="3000" kern="1200" dirty="0" smtClean="0"/>
            <a:t>;</a:t>
          </a:r>
          <a:endParaRPr lang="pt-BR" sz="3000" kern="1200" dirty="0"/>
        </a:p>
      </dsp:txBody>
      <dsp:txXfrm>
        <a:off x="5108217" y="98817"/>
        <a:ext cx="6110997" cy="1976358"/>
      </dsp:txXfrm>
    </dsp:sp>
    <dsp:sp modelId="{31ECF120-6DFC-4DE1-A901-7F8B57AFC492}">
      <dsp:nvSpPr>
        <dsp:cNvPr id="0" name=""/>
        <dsp:cNvSpPr/>
      </dsp:nvSpPr>
      <dsp:spPr>
        <a:xfrm>
          <a:off x="4991447" y="2075176"/>
          <a:ext cx="62277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F6C10-16FA-4CBE-AA1F-9332AA3A1406}">
      <dsp:nvSpPr>
        <dsp:cNvPr id="0" name=""/>
        <dsp:cNvSpPr/>
      </dsp:nvSpPr>
      <dsp:spPr>
        <a:xfrm>
          <a:off x="5108217" y="2173994"/>
          <a:ext cx="6110997" cy="1976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t-BR" sz="3000" kern="1200" dirty="0" err="1" smtClean="0"/>
            <a:t>Diidropiridinas</a:t>
          </a:r>
          <a:r>
            <a:rPr lang="pt-BR" sz="3000" kern="1200" dirty="0" smtClean="0"/>
            <a:t>: </a:t>
          </a:r>
          <a:r>
            <a:rPr lang="pt-BR" sz="3000" kern="1200" dirty="0" err="1" smtClean="0"/>
            <a:t>Nifedipina</a:t>
          </a:r>
          <a:r>
            <a:rPr lang="pt-BR" sz="3000" kern="1200" dirty="0" smtClean="0"/>
            <a:t> (</a:t>
          </a:r>
          <a:r>
            <a:rPr lang="pt-BR" sz="3000" kern="1200" dirty="0" err="1" smtClean="0"/>
            <a:t>Adalat</a:t>
          </a:r>
          <a:r>
            <a:rPr lang="pt-BR" sz="3000" kern="1200" dirty="0" smtClean="0"/>
            <a:t>®), </a:t>
          </a:r>
          <a:r>
            <a:rPr lang="pt-BR" sz="3000" kern="1200" dirty="0" err="1" smtClean="0"/>
            <a:t>Anlodipina</a:t>
          </a:r>
          <a:endParaRPr lang="pt-BR" sz="3000" kern="1200" dirty="0"/>
        </a:p>
      </dsp:txBody>
      <dsp:txXfrm>
        <a:off x="5108217" y="2173994"/>
        <a:ext cx="6110997" cy="1976358"/>
      </dsp:txXfrm>
    </dsp:sp>
    <dsp:sp modelId="{F0248722-B2A1-4155-8F32-40634598B2F5}">
      <dsp:nvSpPr>
        <dsp:cNvPr id="0" name=""/>
        <dsp:cNvSpPr/>
      </dsp:nvSpPr>
      <dsp:spPr>
        <a:xfrm>
          <a:off x="4991447" y="4150352"/>
          <a:ext cx="62277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B93345-D5A1-4421-8CEF-879457092505}">
      <dsp:nvSpPr>
        <dsp:cNvPr id="0" name=""/>
        <dsp:cNvSpPr/>
      </dsp:nvSpPr>
      <dsp:spPr>
        <a:xfrm>
          <a:off x="5108217" y="4249170"/>
          <a:ext cx="4871320" cy="102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t-BR" sz="3000" kern="1200" dirty="0" err="1" smtClean="0"/>
            <a:t>Benzotiazepinas</a:t>
          </a:r>
          <a:r>
            <a:rPr lang="pt-BR" sz="3000" kern="1200" dirty="0" smtClean="0"/>
            <a:t> </a:t>
          </a:r>
          <a:r>
            <a:rPr lang="pt-BR" sz="3000" kern="1200" dirty="0" err="1" smtClean="0"/>
            <a:t>Diltiazem</a:t>
          </a:r>
          <a:endParaRPr lang="pt-BR" sz="3000" kern="1200" dirty="0"/>
        </a:p>
      </dsp:txBody>
      <dsp:txXfrm>
        <a:off x="5108217" y="4249170"/>
        <a:ext cx="4871320" cy="1021520"/>
      </dsp:txXfrm>
    </dsp:sp>
    <dsp:sp modelId="{2ADD0773-B6F8-4B4B-BE1C-2E4351F450C6}">
      <dsp:nvSpPr>
        <dsp:cNvPr id="0" name=""/>
        <dsp:cNvSpPr/>
      </dsp:nvSpPr>
      <dsp:spPr>
        <a:xfrm>
          <a:off x="4991447" y="5270691"/>
          <a:ext cx="62277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46BBC-C275-4E06-8FE4-F39C8EB79AFA}">
      <dsp:nvSpPr>
        <dsp:cNvPr id="0" name=""/>
        <dsp:cNvSpPr/>
      </dsp:nvSpPr>
      <dsp:spPr>
        <a:xfrm>
          <a:off x="0" y="0"/>
          <a:ext cx="10718074" cy="137353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pt-BR" sz="3900" kern="1200" dirty="0" smtClean="0"/>
            <a:t>Captopril, </a:t>
          </a:r>
          <a:r>
            <a:rPr lang="pt-BR" sz="3900" kern="1200" dirty="0" err="1" smtClean="0"/>
            <a:t>Enalapril</a:t>
          </a:r>
          <a:r>
            <a:rPr lang="pt-BR" sz="3900" kern="1200" dirty="0" smtClean="0"/>
            <a:t>, </a:t>
          </a:r>
          <a:r>
            <a:rPr lang="pt-BR" sz="3900" kern="1200" dirty="0" err="1" smtClean="0"/>
            <a:t>Benazepril</a:t>
          </a:r>
          <a:r>
            <a:rPr lang="pt-BR" sz="3900" kern="1200" dirty="0" smtClean="0"/>
            <a:t>, </a:t>
          </a:r>
          <a:r>
            <a:rPr lang="pt-BR" sz="3900" kern="1200" dirty="0" err="1" smtClean="0"/>
            <a:t>Perindopril</a:t>
          </a:r>
          <a:r>
            <a:rPr lang="pt-BR" sz="3900" kern="1200" dirty="0" smtClean="0"/>
            <a:t>, </a:t>
          </a:r>
          <a:r>
            <a:rPr lang="pt-BR" sz="3900" kern="1200" dirty="0" err="1" smtClean="0"/>
            <a:t>Ramipril</a:t>
          </a:r>
          <a:r>
            <a:rPr lang="pt-BR" sz="3900" kern="1200" dirty="0" smtClean="0"/>
            <a:t>, </a:t>
          </a:r>
          <a:r>
            <a:rPr lang="pt-BR" sz="3900" kern="1200" dirty="0" err="1" smtClean="0"/>
            <a:t>Benazepril</a:t>
          </a:r>
          <a:endParaRPr lang="pt-BR" sz="3900" kern="1200" dirty="0"/>
        </a:p>
      </dsp:txBody>
      <dsp:txXfrm>
        <a:off x="0" y="0"/>
        <a:ext cx="10718074" cy="1373532"/>
      </dsp:txXfrm>
    </dsp:sp>
    <dsp:sp modelId="{92F6245A-4CD6-4B3D-93F0-C5CCD2C6A5CB}">
      <dsp:nvSpPr>
        <dsp:cNvPr id="0" name=""/>
        <dsp:cNvSpPr/>
      </dsp:nvSpPr>
      <dsp:spPr>
        <a:xfrm>
          <a:off x="0" y="1373532"/>
          <a:ext cx="5359037" cy="2884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t>EA: </a:t>
          </a:r>
          <a:r>
            <a:rPr lang="pt-BR" sz="2800" kern="1200" dirty="0" err="1" smtClean="0"/>
            <a:t>Angioedema</a:t>
          </a:r>
          <a:r>
            <a:rPr lang="pt-BR" sz="2800" kern="1200" dirty="0" smtClean="0"/>
            <a:t> (mais </a:t>
          </a:r>
          <a:r>
            <a:rPr lang="pt-BR" sz="2800" kern="1200" dirty="0" err="1" smtClean="0"/>
            <a:t>freqüente</a:t>
          </a:r>
          <a:r>
            <a:rPr lang="pt-BR" sz="2800" kern="1200" dirty="0" smtClean="0"/>
            <a:t> em pacientes negros), </a:t>
          </a:r>
          <a:r>
            <a:rPr lang="pt-BR" sz="2800" kern="1200" dirty="0" err="1" smtClean="0"/>
            <a:t>agranulocitose</a:t>
          </a:r>
          <a:r>
            <a:rPr lang="pt-BR" sz="2800" kern="1200" dirty="0" smtClean="0"/>
            <a:t>, </a:t>
          </a:r>
          <a:r>
            <a:rPr lang="pt-BR" sz="2800" kern="1200" dirty="0" err="1" smtClean="0"/>
            <a:t>neutropenia</a:t>
          </a:r>
          <a:r>
            <a:rPr lang="pt-BR" sz="2800" kern="1200" dirty="0" smtClean="0"/>
            <a:t>, Tosse, edema, hipotensão, exantema, </a:t>
          </a:r>
          <a:r>
            <a:rPr lang="pt-BR" sz="2800" kern="1200" dirty="0" err="1" smtClean="0"/>
            <a:t>ginecomastia</a:t>
          </a:r>
          <a:r>
            <a:rPr lang="pt-BR" sz="2800" kern="1200" dirty="0" smtClean="0"/>
            <a:t>, </a:t>
          </a:r>
          <a:r>
            <a:rPr lang="pt-BR" sz="2800" kern="1200" dirty="0" err="1" smtClean="0"/>
            <a:t>hipercalemia</a:t>
          </a:r>
          <a:r>
            <a:rPr lang="pt-BR" sz="2800" kern="1200" dirty="0" smtClean="0"/>
            <a:t>, </a:t>
          </a:r>
          <a:r>
            <a:rPr lang="pt-BR" sz="2800" kern="1200" dirty="0" err="1" smtClean="0"/>
            <a:t>proteinúria</a:t>
          </a:r>
          <a:endParaRPr lang="pt-BR" sz="2800" kern="1200" dirty="0"/>
        </a:p>
      </dsp:txBody>
      <dsp:txXfrm>
        <a:off x="0" y="1373532"/>
        <a:ext cx="5359037" cy="2884417"/>
      </dsp:txXfrm>
    </dsp:sp>
    <dsp:sp modelId="{BCE084DE-F23F-4E59-9EFE-C0A2BFB3C7B1}">
      <dsp:nvSpPr>
        <dsp:cNvPr id="0" name=""/>
        <dsp:cNvSpPr/>
      </dsp:nvSpPr>
      <dsp:spPr>
        <a:xfrm>
          <a:off x="5359037" y="1373532"/>
          <a:ext cx="5359037" cy="2884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t>CI: História de </a:t>
          </a:r>
          <a:r>
            <a:rPr lang="pt-BR" sz="2800" kern="1200" dirty="0" err="1" smtClean="0"/>
            <a:t>angioedema</a:t>
          </a:r>
          <a:r>
            <a:rPr lang="pt-BR" sz="2800" kern="1200" dirty="0" smtClean="0"/>
            <a:t>,</a:t>
          </a:r>
        </a:p>
        <a:p>
          <a:pPr lvl="0" algn="ctr" defTabSz="1244600">
            <a:lnSpc>
              <a:spcPct val="90000"/>
            </a:lnSpc>
            <a:spcBef>
              <a:spcPct val="0"/>
            </a:spcBef>
            <a:spcAft>
              <a:spcPct val="35000"/>
            </a:spcAft>
          </a:pPr>
          <a:r>
            <a:rPr lang="pt-BR" sz="2800" kern="1200" dirty="0" smtClean="0"/>
            <a:t>Estenose bilateral da artéria renal, Insuficiência renal, </a:t>
          </a:r>
        </a:p>
        <a:p>
          <a:pPr lvl="0" algn="ctr" defTabSz="1244600">
            <a:lnSpc>
              <a:spcPct val="90000"/>
            </a:lnSpc>
            <a:spcBef>
              <a:spcPct val="0"/>
            </a:spcBef>
            <a:spcAft>
              <a:spcPct val="35000"/>
            </a:spcAft>
          </a:pPr>
          <a:r>
            <a:rPr lang="pt-BR" sz="2800" kern="1200" dirty="0" smtClean="0"/>
            <a:t>Gravidez</a:t>
          </a:r>
          <a:endParaRPr lang="pt-BR" sz="2800" kern="1200" dirty="0"/>
        </a:p>
      </dsp:txBody>
      <dsp:txXfrm>
        <a:off x="5359037" y="1373532"/>
        <a:ext cx="5359037" cy="2884417"/>
      </dsp:txXfrm>
    </dsp:sp>
    <dsp:sp modelId="{DF985D1D-D2C0-4C92-BA4C-8AE7D0E370F0}">
      <dsp:nvSpPr>
        <dsp:cNvPr id="0" name=""/>
        <dsp:cNvSpPr/>
      </dsp:nvSpPr>
      <dsp:spPr>
        <a:xfrm>
          <a:off x="0" y="4257950"/>
          <a:ext cx="10718074" cy="32049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99E5D-B387-460C-BA1A-D4B95E2B3E98}">
      <dsp:nvSpPr>
        <dsp:cNvPr id="0" name=""/>
        <dsp:cNvSpPr/>
      </dsp:nvSpPr>
      <dsp:spPr>
        <a:xfrm>
          <a:off x="2306480" y="1724767"/>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Antagonistas ATII</a:t>
          </a:r>
          <a:endParaRPr lang="pt-BR" sz="1900" kern="1200" dirty="0"/>
        </a:p>
      </dsp:txBody>
      <dsp:txXfrm>
        <a:off x="2335688" y="1753975"/>
        <a:ext cx="1936067" cy="938825"/>
      </dsp:txXfrm>
    </dsp:sp>
    <dsp:sp modelId="{54E1C6E8-2B67-40CD-8305-121CC3E1E608}">
      <dsp:nvSpPr>
        <dsp:cNvPr id="0" name=""/>
        <dsp:cNvSpPr/>
      </dsp:nvSpPr>
      <dsp:spPr>
        <a:xfrm>
          <a:off x="2306480" y="2871596"/>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err="1" smtClean="0"/>
            <a:t>Candesartana</a:t>
          </a:r>
          <a:r>
            <a:rPr lang="pt-BR" sz="1900" kern="1200" dirty="0" smtClean="0"/>
            <a:t>, </a:t>
          </a:r>
          <a:r>
            <a:rPr lang="pt-BR" sz="1900" kern="1200" dirty="0" err="1" smtClean="0"/>
            <a:t>Losartana</a:t>
          </a:r>
          <a:r>
            <a:rPr lang="pt-BR" sz="1900" kern="1200" dirty="0" smtClean="0"/>
            <a:t>, </a:t>
          </a:r>
          <a:r>
            <a:rPr lang="pt-BR" sz="1900" kern="1200" dirty="0" err="1" smtClean="0"/>
            <a:t>Valsartana</a:t>
          </a:r>
          <a:endParaRPr lang="pt-BR" sz="1900" kern="1200" dirty="0"/>
        </a:p>
      </dsp:txBody>
      <dsp:txXfrm>
        <a:off x="2335688" y="2900804"/>
        <a:ext cx="1936067" cy="938825"/>
      </dsp:txXfrm>
    </dsp:sp>
    <dsp:sp modelId="{C0FF34FD-B2F0-429D-868D-E6CA9AF27FA3}">
      <dsp:nvSpPr>
        <dsp:cNvPr id="0" name=""/>
        <dsp:cNvSpPr/>
      </dsp:nvSpPr>
      <dsp:spPr>
        <a:xfrm rot="17692822">
          <a:off x="3751743" y="2496780"/>
          <a:ext cx="1896235" cy="26630"/>
        </a:xfrm>
        <a:custGeom>
          <a:avLst/>
          <a:gdLst/>
          <a:ahLst/>
          <a:cxnLst/>
          <a:rect l="0" t="0" r="0" b="0"/>
          <a:pathLst>
            <a:path>
              <a:moveTo>
                <a:pt x="0" y="13315"/>
              </a:moveTo>
              <a:lnTo>
                <a:pt x="1896235" y="1331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t-BR" sz="700" kern="1200"/>
        </a:p>
      </dsp:txBody>
      <dsp:txXfrm>
        <a:off x="4652455" y="2462689"/>
        <a:ext cx="94811" cy="94811"/>
      </dsp:txXfrm>
    </dsp:sp>
    <dsp:sp modelId="{F8CBE906-C5E4-480B-B435-0CC911E68586}">
      <dsp:nvSpPr>
        <dsp:cNvPr id="0" name=""/>
        <dsp:cNvSpPr/>
      </dsp:nvSpPr>
      <dsp:spPr>
        <a:xfrm>
          <a:off x="5098758" y="1151353"/>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EA</a:t>
          </a:r>
          <a:endParaRPr lang="pt-BR" sz="1900" kern="1200" dirty="0"/>
        </a:p>
      </dsp:txBody>
      <dsp:txXfrm>
        <a:off x="5127966" y="1180561"/>
        <a:ext cx="1936067" cy="938825"/>
      </dsp:txXfrm>
    </dsp:sp>
    <dsp:sp modelId="{BF79AFDD-F75F-4375-9936-701A7FEBF3D2}">
      <dsp:nvSpPr>
        <dsp:cNvPr id="0" name=""/>
        <dsp:cNvSpPr/>
      </dsp:nvSpPr>
      <dsp:spPr>
        <a:xfrm rot="18289469">
          <a:off x="6793624" y="1063245"/>
          <a:ext cx="1397028" cy="26630"/>
        </a:xfrm>
        <a:custGeom>
          <a:avLst/>
          <a:gdLst/>
          <a:ahLst/>
          <a:cxnLst/>
          <a:rect l="0" t="0" r="0" b="0"/>
          <a:pathLst>
            <a:path>
              <a:moveTo>
                <a:pt x="0" y="13315"/>
              </a:moveTo>
              <a:lnTo>
                <a:pt x="1397028"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457213" y="1041634"/>
        <a:ext cx="69851" cy="69851"/>
      </dsp:txXfrm>
    </dsp:sp>
    <dsp:sp modelId="{C3921179-297E-4CDE-B36E-AE43CEC9000E}">
      <dsp:nvSpPr>
        <dsp:cNvPr id="0" name=""/>
        <dsp:cNvSpPr/>
      </dsp:nvSpPr>
      <dsp:spPr>
        <a:xfrm>
          <a:off x="7891035" y="4525"/>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Raramente trombocitopenia, </a:t>
          </a:r>
          <a:r>
            <a:rPr lang="pt-BR" sz="1900" kern="1200" dirty="0" err="1" smtClean="0"/>
            <a:t>rabdomiólise</a:t>
          </a:r>
          <a:r>
            <a:rPr lang="pt-BR" sz="1900" kern="1200" dirty="0" smtClean="0"/>
            <a:t>,</a:t>
          </a:r>
          <a:endParaRPr lang="pt-BR" sz="1900" kern="1200" dirty="0"/>
        </a:p>
      </dsp:txBody>
      <dsp:txXfrm>
        <a:off x="7920243" y="33733"/>
        <a:ext cx="1936067" cy="938825"/>
      </dsp:txXfrm>
    </dsp:sp>
    <dsp:sp modelId="{12A8A1EC-9F10-469E-871C-EA71E4EB18AD}">
      <dsp:nvSpPr>
        <dsp:cNvPr id="0" name=""/>
        <dsp:cNvSpPr/>
      </dsp:nvSpPr>
      <dsp:spPr>
        <a:xfrm>
          <a:off x="7093241" y="1636659"/>
          <a:ext cx="797793" cy="26630"/>
        </a:xfrm>
        <a:custGeom>
          <a:avLst/>
          <a:gdLst/>
          <a:ahLst/>
          <a:cxnLst/>
          <a:rect l="0" t="0" r="0" b="0"/>
          <a:pathLst>
            <a:path>
              <a:moveTo>
                <a:pt x="0" y="13315"/>
              </a:moveTo>
              <a:lnTo>
                <a:pt x="797793"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472193" y="1630029"/>
        <a:ext cx="39889" cy="39889"/>
      </dsp:txXfrm>
    </dsp:sp>
    <dsp:sp modelId="{FBF80506-1C51-40B5-8ADD-BA9E735A07FF}">
      <dsp:nvSpPr>
        <dsp:cNvPr id="0" name=""/>
        <dsp:cNvSpPr/>
      </dsp:nvSpPr>
      <dsp:spPr>
        <a:xfrm>
          <a:off x="7891035" y="1151353"/>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angioedema raro</a:t>
          </a:r>
          <a:endParaRPr lang="pt-BR" sz="1900" kern="1200" dirty="0"/>
        </a:p>
      </dsp:txBody>
      <dsp:txXfrm>
        <a:off x="7920243" y="1180561"/>
        <a:ext cx="1936067" cy="938825"/>
      </dsp:txXfrm>
    </dsp:sp>
    <dsp:sp modelId="{84D500B6-3C5B-4EAC-93F1-D8B9041FB968}">
      <dsp:nvSpPr>
        <dsp:cNvPr id="0" name=""/>
        <dsp:cNvSpPr/>
      </dsp:nvSpPr>
      <dsp:spPr>
        <a:xfrm rot="3310531">
          <a:off x="6793624" y="2210073"/>
          <a:ext cx="1397028" cy="26630"/>
        </a:xfrm>
        <a:custGeom>
          <a:avLst/>
          <a:gdLst/>
          <a:ahLst/>
          <a:cxnLst/>
          <a:rect l="0" t="0" r="0" b="0"/>
          <a:pathLst>
            <a:path>
              <a:moveTo>
                <a:pt x="0" y="13315"/>
              </a:moveTo>
              <a:lnTo>
                <a:pt x="1397028"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457213" y="2188463"/>
        <a:ext cx="69851" cy="69851"/>
      </dsp:txXfrm>
    </dsp:sp>
    <dsp:sp modelId="{40FD2F4D-69A1-4ADE-9278-A821182DF2B7}">
      <dsp:nvSpPr>
        <dsp:cNvPr id="0" name=""/>
        <dsp:cNvSpPr/>
      </dsp:nvSpPr>
      <dsp:spPr>
        <a:xfrm>
          <a:off x="7891035" y="2298181"/>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Hipotensão, diarréia, astenia, tonteira</a:t>
          </a:r>
          <a:endParaRPr lang="pt-BR" sz="1900" kern="1200" dirty="0"/>
        </a:p>
      </dsp:txBody>
      <dsp:txXfrm>
        <a:off x="7920243" y="2327389"/>
        <a:ext cx="1936067" cy="938825"/>
      </dsp:txXfrm>
    </dsp:sp>
    <dsp:sp modelId="{01B841B6-6CDD-460E-BA2A-E33BABEF49E8}">
      <dsp:nvSpPr>
        <dsp:cNvPr id="0" name=""/>
        <dsp:cNvSpPr/>
      </dsp:nvSpPr>
      <dsp:spPr>
        <a:xfrm rot="3907178">
          <a:off x="3751743" y="4217022"/>
          <a:ext cx="1896235" cy="26630"/>
        </a:xfrm>
        <a:custGeom>
          <a:avLst/>
          <a:gdLst/>
          <a:ahLst/>
          <a:cxnLst/>
          <a:rect l="0" t="0" r="0" b="0"/>
          <a:pathLst>
            <a:path>
              <a:moveTo>
                <a:pt x="0" y="13315"/>
              </a:moveTo>
              <a:lnTo>
                <a:pt x="1896235" y="1331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t-BR" sz="700" kern="1200"/>
        </a:p>
      </dsp:txBody>
      <dsp:txXfrm>
        <a:off x="4652455" y="4182932"/>
        <a:ext cx="94811" cy="94811"/>
      </dsp:txXfrm>
    </dsp:sp>
    <dsp:sp modelId="{DC4F2677-7934-4AEC-B7AA-F2423812D483}">
      <dsp:nvSpPr>
        <dsp:cNvPr id="0" name=""/>
        <dsp:cNvSpPr/>
      </dsp:nvSpPr>
      <dsp:spPr>
        <a:xfrm>
          <a:off x="5098758" y="4591838"/>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CI</a:t>
          </a:r>
          <a:endParaRPr lang="pt-BR" sz="1900" kern="1200" dirty="0"/>
        </a:p>
      </dsp:txBody>
      <dsp:txXfrm>
        <a:off x="5127966" y="4621046"/>
        <a:ext cx="1936067" cy="938825"/>
      </dsp:txXfrm>
    </dsp:sp>
    <dsp:sp modelId="{D50D51B7-4690-4CF6-8DE3-BAEC9109CDF2}">
      <dsp:nvSpPr>
        <dsp:cNvPr id="0" name=""/>
        <dsp:cNvSpPr/>
      </dsp:nvSpPr>
      <dsp:spPr>
        <a:xfrm rot="18289469">
          <a:off x="6793624" y="4503729"/>
          <a:ext cx="1397028" cy="26630"/>
        </a:xfrm>
        <a:custGeom>
          <a:avLst/>
          <a:gdLst/>
          <a:ahLst/>
          <a:cxnLst/>
          <a:rect l="0" t="0" r="0" b="0"/>
          <a:pathLst>
            <a:path>
              <a:moveTo>
                <a:pt x="0" y="13315"/>
              </a:moveTo>
              <a:lnTo>
                <a:pt x="1397028"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457213" y="4482119"/>
        <a:ext cx="69851" cy="69851"/>
      </dsp:txXfrm>
    </dsp:sp>
    <dsp:sp modelId="{FB97342E-2BA8-4879-A0F0-29AF4BA74E7D}">
      <dsp:nvSpPr>
        <dsp:cNvPr id="0" name=""/>
        <dsp:cNvSpPr/>
      </dsp:nvSpPr>
      <dsp:spPr>
        <a:xfrm>
          <a:off x="7891035" y="3445010"/>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Estenose bilateral da</a:t>
          </a:r>
          <a:endParaRPr lang="pt-BR" sz="1900" kern="1200" dirty="0"/>
        </a:p>
      </dsp:txBody>
      <dsp:txXfrm>
        <a:off x="7920243" y="3474218"/>
        <a:ext cx="1936067" cy="938825"/>
      </dsp:txXfrm>
    </dsp:sp>
    <dsp:sp modelId="{0CA39BE3-4B52-4731-9B49-E44211A07E28}">
      <dsp:nvSpPr>
        <dsp:cNvPr id="0" name=""/>
        <dsp:cNvSpPr/>
      </dsp:nvSpPr>
      <dsp:spPr>
        <a:xfrm>
          <a:off x="7093241" y="5077143"/>
          <a:ext cx="797793" cy="26630"/>
        </a:xfrm>
        <a:custGeom>
          <a:avLst/>
          <a:gdLst/>
          <a:ahLst/>
          <a:cxnLst/>
          <a:rect l="0" t="0" r="0" b="0"/>
          <a:pathLst>
            <a:path>
              <a:moveTo>
                <a:pt x="0" y="13315"/>
              </a:moveTo>
              <a:lnTo>
                <a:pt x="797793"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472193" y="5070514"/>
        <a:ext cx="39889" cy="39889"/>
      </dsp:txXfrm>
    </dsp:sp>
    <dsp:sp modelId="{E802E26E-F106-4043-896F-0D78D0D051DE}">
      <dsp:nvSpPr>
        <dsp:cNvPr id="0" name=""/>
        <dsp:cNvSpPr/>
      </dsp:nvSpPr>
      <dsp:spPr>
        <a:xfrm>
          <a:off x="7891035" y="4591838"/>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artéria renal</a:t>
          </a:r>
          <a:endParaRPr lang="pt-BR" sz="1900" kern="1200" dirty="0"/>
        </a:p>
      </dsp:txBody>
      <dsp:txXfrm>
        <a:off x="7920243" y="4621046"/>
        <a:ext cx="1936067" cy="938825"/>
      </dsp:txXfrm>
    </dsp:sp>
    <dsp:sp modelId="{C3BF3C44-4767-4983-A746-24ABF4437056}">
      <dsp:nvSpPr>
        <dsp:cNvPr id="0" name=""/>
        <dsp:cNvSpPr/>
      </dsp:nvSpPr>
      <dsp:spPr>
        <a:xfrm rot="3310531">
          <a:off x="6793624" y="5650558"/>
          <a:ext cx="1397028" cy="26630"/>
        </a:xfrm>
        <a:custGeom>
          <a:avLst/>
          <a:gdLst/>
          <a:ahLst/>
          <a:cxnLst/>
          <a:rect l="0" t="0" r="0" b="0"/>
          <a:pathLst>
            <a:path>
              <a:moveTo>
                <a:pt x="0" y="13315"/>
              </a:moveTo>
              <a:lnTo>
                <a:pt x="1397028"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7457213" y="5628947"/>
        <a:ext cx="69851" cy="69851"/>
      </dsp:txXfrm>
    </dsp:sp>
    <dsp:sp modelId="{6AC78D4B-65A9-4850-B977-DA7FE3CF03C4}">
      <dsp:nvSpPr>
        <dsp:cNvPr id="0" name=""/>
        <dsp:cNvSpPr/>
      </dsp:nvSpPr>
      <dsp:spPr>
        <a:xfrm>
          <a:off x="7891035" y="5738666"/>
          <a:ext cx="1994483" cy="99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Gravidez</a:t>
          </a:r>
          <a:endParaRPr lang="pt-BR" sz="1900" kern="1200" dirty="0"/>
        </a:p>
      </dsp:txBody>
      <dsp:txXfrm>
        <a:off x="7920243" y="5767874"/>
        <a:ext cx="1936067" cy="938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A5CA7-C50F-42B3-8D32-E3842F085DD3}">
      <dsp:nvSpPr>
        <dsp:cNvPr id="0" name=""/>
        <dsp:cNvSpPr/>
      </dsp:nvSpPr>
      <dsp:spPr>
        <a:xfrm>
          <a:off x="0" y="0"/>
          <a:ext cx="61008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B68FE-0E21-409C-B2AB-7AA330F0BE68}">
      <dsp:nvSpPr>
        <dsp:cNvPr id="0" name=""/>
        <dsp:cNvSpPr/>
      </dsp:nvSpPr>
      <dsp:spPr>
        <a:xfrm>
          <a:off x="0" y="0"/>
          <a:ext cx="1220162" cy="539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pt-BR" sz="3400" kern="1200" dirty="0" smtClean="0"/>
            <a:t>ação</a:t>
          </a:r>
          <a:endParaRPr lang="pt-BR" sz="3400" kern="1200" dirty="0"/>
        </a:p>
      </dsp:txBody>
      <dsp:txXfrm>
        <a:off x="0" y="0"/>
        <a:ext cx="1220162" cy="5399442"/>
      </dsp:txXfrm>
    </dsp:sp>
    <dsp:sp modelId="{7D7BDB94-C417-4334-9750-51F00B57CA86}">
      <dsp:nvSpPr>
        <dsp:cNvPr id="0" name=""/>
        <dsp:cNvSpPr/>
      </dsp:nvSpPr>
      <dsp:spPr>
        <a:xfrm>
          <a:off x="1311674" y="84366"/>
          <a:ext cx="4789137" cy="1687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Inibe a reabsorção de sódio e bicarbonato </a:t>
          </a:r>
        </a:p>
      </dsp:txBody>
      <dsp:txXfrm>
        <a:off x="1311674" y="84366"/>
        <a:ext cx="4789137" cy="1687325"/>
      </dsp:txXfrm>
    </dsp:sp>
    <dsp:sp modelId="{05416B1C-DC1A-4414-96C5-8F903054DFBA}">
      <dsp:nvSpPr>
        <dsp:cNvPr id="0" name=""/>
        <dsp:cNvSpPr/>
      </dsp:nvSpPr>
      <dsp:spPr>
        <a:xfrm>
          <a:off x="1220162" y="1771691"/>
          <a:ext cx="48806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89DEB3-ED94-482A-B16B-A3F5D014511D}">
      <dsp:nvSpPr>
        <dsp:cNvPr id="0" name=""/>
        <dsp:cNvSpPr/>
      </dsp:nvSpPr>
      <dsp:spPr>
        <a:xfrm>
          <a:off x="1311674" y="1856058"/>
          <a:ext cx="4789137" cy="1687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Inibição reversível e não-competitiva (</a:t>
          </a:r>
          <a:r>
            <a:rPr lang="pt-BR" sz="2600" kern="1200" dirty="0" err="1" smtClean="0"/>
            <a:t>anidrase</a:t>
          </a:r>
          <a:r>
            <a:rPr lang="pt-BR" sz="2600" kern="1200" dirty="0" smtClean="0"/>
            <a:t> carbônica II, proximal é </a:t>
          </a:r>
          <a:r>
            <a:rPr lang="pt-BR" sz="2600" kern="1200" dirty="0" err="1" smtClean="0"/>
            <a:t>anidrase</a:t>
          </a:r>
          <a:r>
            <a:rPr lang="pt-BR" sz="2600" kern="1200" dirty="0" smtClean="0"/>
            <a:t> carbônica IV, </a:t>
          </a:r>
          <a:r>
            <a:rPr lang="pt-BR" sz="2600" kern="1200" dirty="0" err="1" smtClean="0"/>
            <a:t>luninal</a:t>
          </a:r>
          <a:endParaRPr lang="pt-BR" sz="2600" kern="1200" dirty="0"/>
        </a:p>
      </dsp:txBody>
      <dsp:txXfrm>
        <a:off x="1311674" y="1856058"/>
        <a:ext cx="4789137" cy="1687325"/>
      </dsp:txXfrm>
    </dsp:sp>
    <dsp:sp modelId="{68A9F560-54EC-4FA1-BB23-455337F41FF0}">
      <dsp:nvSpPr>
        <dsp:cNvPr id="0" name=""/>
        <dsp:cNvSpPr/>
      </dsp:nvSpPr>
      <dsp:spPr>
        <a:xfrm>
          <a:off x="1220162" y="3543383"/>
          <a:ext cx="48806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D790CD-0880-4423-B349-4941C15752BE}">
      <dsp:nvSpPr>
        <dsp:cNvPr id="0" name=""/>
        <dsp:cNvSpPr/>
      </dsp:nvSpPr>
      <dsp:spPr>
        <a:xfrm>
          <a:off x="1311674" y="3627750"/>
          <a:ext cx="4789137" cy="1687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Aporte aumentado de bicarbonato e sódio nos segmentos mais distais do </a:t>
          </a:r>
          <a:r>
            <a:rPr lang="pt-BR" sz="2600" kern="1200" dirty="0" err="1" smtClean="0"/>
            <a:t>nefron</a:t>
          </a:r>
          <a:endParaRPr lang="pt-BR" sz="2600" kern="1200" dirty="0"/>
        </a:p>
      </dsp:txBody>
      <dsp:txXfrm>
        <a:off x="1311674" y="3627750"/>
        <a:ext cx="4789137" cy="1687325"/>
      </dsp:txXfrm>
    </dsp:sp>
    <dsp:sp modelId="{A5C50C54-D696-420D-8135-60F5682C0E7E}">
      <dsp:nvSpPr>
        <dsp:cNvPr id="0" name=""/>
        <dsp:cNvSpPr/>
      </dsp:nvSpPr>
      <dsp:spPr>
        <a:xfrm>
          <a:off x="1220162" y="5315075"/>
          <a:ext cx="48806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871E7-FE24-4D04-A126-B53B86C57C50}">
      <dsp:nvSpPr>
        <dsp:cNvPr id="0" name=""/>
        <dsp:cNvSpPr/>
      </dsp:nvSpPr>
      <dsp:spPr>
        <a:xfrm>
          <a:off x="0" y="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9D50B-3D23-4DC0-9F88-C19C3DBF085D}">
      <dsp:nvSpPr>
        <dsp:cNvPr id="0" name=""/>
        <dsp:cNvSpPr/>
      </dsp:nvSpPr>
      <dsp:spPr>
        <a:xfrm>
          <a:off x="0" y="0"/>
          <a:ext cx="2011680" cy="405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pt-BR" sz="2200" kern="1200" dirty="0" err="1" smtClean="0"/>
            <a:t>acetazolamida</a:t>
          </a:r>
          <a:endParaRPr lang="pt-BR" sz="2200" kern="1200" dirty="0"/>
        </a:p>
      </dsp:txBody>
      <dsp:txXfrm>
        <a:off x="0" y="0"/>
        <a:ext cx="2011680" cy="4051300"/>
      </dsp:txXfrm>
    </dsp:sp>
    <dsp:sp modelId="{73DEDF65-8970-4014-A75E-A57B704E3B49}">
      <dsp:nvSpPr>
        <dsp:cNvPr id="0" name=""/>
        <dsp:cNvSpPr/>
      </dsp:nvSpPr>
      <dsp:spPr>
        <a:xfrm>
          <a:off x="2162556" y="94161"/>
          <a:ext cx="7895844" cy="1883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EA: Acidose metabólica, reações adversas às </a:t>
          </a:r>
          <a:r>
            <a:rPr lang="pt-BR" sz="2700" kern="1200" dirty="0" err="1" smtClean="0"/>
            <a:t>sulfonamidas</a:t>
          </a:r>
          <a:r>
            <a:rPr lang="pt-BR" sz="2700" kern="1200" dirty="0" smtClean="0"/>
            <a:t>, </a:t>
          </a:r>
          <a:r>
            <a:rPr lang="pt-BR" sz="2700" kern="1200" dirty="0" err="1" smtClean="0"/>
            <a:t>Diarréia</a:t>
          </a:r>
          <a:r>
            <a:rPr lang="pt-BR" sz="2700" kern="1200" dirty="0" smtClean="0"/>
            <a:t>, perda de peso e de apetite, zumbido, náusea, vômitos, </a:t>
          </a:r>
          <a:r>
            <a:rPr lang="pt-BR" sz="2700" kern="1200" dirty="0" err="1" smtClean="0"/>
            <a:t>parestesias</a:t>
          </a:r>
          <a:r>
            <a:rPr lang="pt-BR" sz="2700" kern="1200" dirty="0" smtClean="0"/>
            <a:t>, sonolência, poliúria</a:t>
          </a:r>
          <a:endParaRPr lang="pt-BR" sz="2700" kern="1200" dirty="0"/>
        </a:p>
      </dsp:txBody>
      <dsp:txXfrm>
        <a:off x="2162556" y="94161"/>
        <a:ext cx="7895844" cy="1883221"/>
      </dsp:txXfrm>
    </dsp:sp>
    <dsp:sp modelId="{1466565A-51B9-4864-8AE0-2CA31B8BB0E5}">
      <dsp:nvSpPr>
        <dsp:cNvPr id="0" name=""/>
        <dsp:cNvSpPr/>
      </dsp:nvSpPr>
      <dsp:spPr>
        <a:xfrm>
          <a:off x="2011680" y="1977382"/>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BB256-A3BB-42D1-BAFD-0E94D3793FB1}">
      <dsp:nvSpPr>
        <dsp:cNvPr id="0" name=""/>
        <dsp:cNvSpPr/>
      </dsp:nvSpPr>
      <dsp:spPr>
        <a:xfrm>
          <a:off x="2162556" y="2071543"/>
          <a:ext cx="7895844" cy="1883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pt-BR" sz="2700" kern="1200" dirty="0" smtClean="0"/>
            <a:t>CI: Insuficiência da glândula </a:t>
          </a:r>
          <a:r>
            <a:rPr lang="pt-BR" sz="2700" kern="1200" dirty="0" err="1" smtClean="0"/>
            <a:t>supra-renal</a:t>
          </a:r>
          <a:r>
            <a:rPr lang="pt-BR" sz="2700" kern="1200" dirty="0" smtClean="0"/>
            <a:t>, Glaucoma de ângulo fechado crônico, Cirrose, </a:t>
          </a:r>
          <a:r>
            <a:rPr lang="pt-BR" sz="2700" kern="1200" dirty="0" err="1" smtClean="0"/>
            <a:t>Hiponatremia</a:t>
          </a:r>
          <a:r>
            <a:rPr lang="pt-BR" sz="2700" kern="1200" dirty="0" smtClean="0"/>
            <a:t>/</a:t>
          </a:r>
          <a:r>
            <a:rPr lang="pt-BR" sz="2700" kern="1200" dirty="0" err="1" smtClean="0"/>
            <a:t>hipocalemia</a:t>
          </a:r>
          <a:r>
            <a:rPr lang="pt-BR" sz="2700" kern="1200" dirty="0" smtClean="0"/>
            <a:t>, Acidose </a:t>
          </a:r>
          <a:r>
            <a:rPr lang="pt-BR" sz="2700" kern="1200" dirty="0" err="1" smtClean="0"/>
            <a:t>hiperclorêmica</a:t>
          </a:r>
          <a:r>
            <a:rPr lang="pt-BR" sz="2700" kern="1200" dirty="0" smtClean="0"/>
            <a:t>, Doença hepática ou renal grave</a:t>
          </a:r>
          <a:endParaRPr lang="pt-BR" sz="2700" kern="1200" dirty="0"/>
        </a:p>
      </dsp:txBody>
      <dsp:txXfrm>
        <a:off x="2162556" y="2071543"/>
        <a:ext cx="7895844" cy="1883221"/>
      </dsp:txXfrm>
    </dsp:sp>
    <dsp:sp modelId="{A9CCC051-BEFE-437D-BECC-6293D9E49861}">
      <dsp:nvSpPr>
        <dsp:cNvPr id="0" name=""/>
        <dsp:cNvSpPr/>
      </dsp:nvSpPr>
      <dsp:spPr>
        <a:xfrm>
          <a:off x="2011680" y="3954765"/>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485DA-68BE-4026-AA07-F0755F82C82F}" type="datetimeFigureOut">
              <a:rPr lang="pt-BR" smtClean="0"/>
              <a:t>17/04/2018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B9D85-8C0E-40CC-858B-7CC400FE8BCD}" type="slidenum">
              <a:rPr lang="pt-BR" smtClean="0"/>
              <a:t>‹nº›</a:t>
            </a:fld>
            <a:endParaRPr lang="pt-BR"/>
          </a:p>
        </p:txBody>
      </p:sp>
    </p:spTree>
    <p:extLst>
      <p:ext uri="{BB962C8B-B14F-4D97-AF65-F5344CB8AC3E}">
        <p14:creationId xmlns:p14="http://schemas.microsoft.com/office/powerpoint/2010/main" val="212023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Clique para editar estilo do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Clique para editar o estilo do subtítulo mestre</a:t>
            </a:r>
            <a:endParaRPr lang="en-US" dirty="0"/>
          </a:p>
        </p:txBody>
      </p:sp>
      <p:sp>
        <p:nvSpPr>
          <p:cNvPr id="4" name="Date Placeholder 3"/>
          <p:cNvSpPr>
            <a:spLocks noGrp="1"/>
          </p:cNvSpPr>
          <p:nvPr>
            <p:ph type="dt" sz="half" idx="10"/>
          </p:nvPr>
        </p:nvSpPr>
        <p:spPr/>
        <p:txBody>
          <a:bodyPr/>
          <a:lstStyle/>
          <a:p>
            <a:fld id="{38867BB2-A6F8-4E38-B3BB-8CB6F5D7DBF1}" type="datetime1">
              <a:rPr lang="pt-BR" smtClean="0"/>
              <a:t>17/04/2018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84FADD4-C2B0-4FCA-B079-AD507EAE28C4}" type="slidenum">
              <a:rPr lang="pt-BR" smtClean="0"/>
              <a:t>‹nº›</a:t>
            </a:fld>
            <a:endParaRPr lang="pt-BR"/>
          </a:p>
        </p:txBody>
      </p:sp>
    </p:spTree>
    <p:extLst>
      <p:ext uri="{BB962C8B-B14F-4D97-AF65-F5344CB8AC3E}">
        <p14:creationId xmlns:p14="http://schemas.microsoft.com/office/powerpoint/2010/main" val="996879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 para editar estilo do título mestre</a:t>
            </a:r>
            <a:endParaRPr lang="en-US"/>
          </a:p>
        </p:txBody>
      </p:sp>
      <p:sp>
        <p:nvSpPr>
          <p:cNvPr id="3" name="Vertical Text Placeholder 2"/>
          <p:cNvSpPr>
            <a:spLocks noGrp="1"/>
          </p:cNvSpPr>
          <p:nvPr>
            <p:ph type="body" orient="vert" idx="1"/>
          </p:nvPr>
        </p:nvSpPr>
        <p:spPr/>
        <p:txBody>
          <a:bodyPr vert="eaVert"/>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a:p>
        </p:txBody>
      </p:sp>
      <p:sp>
        <p:nvSpPr>
          <p:cNvPr id="4" name="Date Placeholder 3"/>
          <p:cNvSpPr>
            <a:spLocks noGrp="1"/>
          </p:cNvSpPr>
          <p:nvPr>
            <p:ph type="dt" sz="half" idx="10"/>
          </p:nvPr>
        </p:nvSpPr>
        <p:spPr/>
        <p:txBody>
          <a:bodyPr/>
          <a:lstStyle/>
          <a:p>
            <a:fld id="{C0A54515-C1AE-4248-B536-0D3269805DE5}" type="datetime1">
              <a:rPr lang="pt-BR" smtClean="0"/>
              <a:t>17/04/2018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84FADD4-C2B0-4FCA-B079-AD507EAE28C4}" type="slidenum">
              <a:rPr lang="pt-BR" smtClean="0"/>
              <a:t>‹nº›</a:t>
            </a:fld>
            <a:endParaRPr lang="pt-BR"/>
          </a:p>
        </p:txBody>
      </p:sp>
    </p:spTree>
    <p:extLst>
      <p:ext uri="{BB962C8B-B14F-4D97-AF65-F5344CB8AC3E}">
        <p14:creationId xmlns:p14="http://schemas.microsoft.com/office/powerpoint/2010/main" val="80651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Clique para editar estilo do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dirty="0"/>
          </a:p>
        </p:txBody>
      </p:sp>
      <p:sp>
        <p:nvSpPr>
          <p:cNvPr id="4" name="Date Placeholder 3"/>
          <p:cNvSpPr>
            <a:spLocks noGrp="1"/>
          </p:cNvSpPr>
          <p:nvPr>
            <p:ph type="dt" sz="half" idx="10"/>
          </p:nvPr>
        </p:nvSpPr>
        <p:spPr/>
        <p:txBody>
          <a:bodyPr/>
          <a:lstStyle/>
          <a:p>
            <a:fld id="{5E7A9BCB-4271-4578-A211-596DE661AD55}" type="datetime1">
              <a:rPr lang="pt-BR" smtClean="0"/>
              <a:t>17/04/2018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84FADD4-C2B0-4FCA-B079-AD507EAE28C4}" type="slidenum">
              <a:rPr lang="pt-BR" smtClean="0"/>
              <a:t>‹nº›</a:t>
            </a:fld>
            <a:endParaRPr lang="pt-BR"/>
          </a:p>
        </p:txBody>
      </p:sp>
    </p:spTree>
    <p:extLst>
      <p:ext uri="{BB962C8B-B14F-4D97-AF65-F5344CB8AC3E}">
        <p14:creationId xmlns:p14="http://schemas.microsoft.com/office/powerpoint/2010/main" val="106376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 para editar estilo do título mestre</a:t>
            </a:r>
            <a:endParaRPr lang="en-US" dirty="0"/>
          </a:p>
        </p:txBody>
      </p:sp>
      <p:sp>
        <p:nvSpPr>
          <p:cNvPr id="3" name="Content Placeholder 2"/>
          <p:cNvSpPr>
            <a:spLocks noGrp="1"/>
          </p:cNvSpPr>
          <p:nvPr>
            <p:ph idx="1"/>
          </p:nvPr>
        </p:nvSpPr>
        <p:spPr/>
        <p:txBody>
          <a:bodyPr/>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dirty="0"/>
          </a:p>
        </p:txBody>
      </p:sp>
      <p:sp>
        <p:nvSpPr>
          <p:cNvPr id="4" name="Date Placeholder 3"/>
          <p:cNvSpPr>
            <a:spLocks noGrp="1"/>
          </p:cNvSpPr>
          <p:nvPr>
            <p:ph type="dt" sz="half" idx="10"/>
          </p:nvPr>
        </p:nvSpPr>
        <p:spPr/>
        <p:txBody>
          <a:bodyPr/>
          <a:lstStyle/>
          <a:p>
            <a:fld id="{C2C4AD34-3F3E-46AD-9BF0-5CED9F41CEB3}" type="datetime1">
              <a:rPr lang="pt-BR" smtClean="0"/>
              <a:t>17/04/2018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84FADD4-C2B0-4FCA-B079-AD507EAE28C4}" type="slidenum">
              <a:rPr lang="pt-BR" smtClean="0"/>
              <a:t>‹nº›</a:t>
            </a:fld>
            <a:endParaRPr lang="pt-BR"/>
          </a:p>
        </p:txBody>
      </p:sp>
    </p:spTree>
    <p:extLst>
      <p:ext uri="{BB962C8B-B14F-4D97-AF65-F5344CB8AC3E}">
        <p14:creationId xmlns:p14="http://schemas.microsoft.com/office/powerpoint/2010/main" val="55493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Clique para editar estilo do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Clique para editar os estilos de texto mestres</a:t>
            </a:r>
          </a:p>
        </p:txBody>
      </p:sp>
      <p:sp>
        <p:nvSpPr>
          <p:cNvPr id="4" name="Date Placeholder 3"/>
          <p:cNvSpPr>
            <a:spLocks noGrp="1"/>
          </p:cNvSpPr>
          <p:nvPr>
            <p:ph type="dt" sz="half" idx="10"/>
          </p:nvPr>
        </p:nvSpPr>
        <p:spPr>
          <a:xfrm>
            <a:off x="8593667" y="6272784"/>
            <a:ext cx="2644309" cy="365125"/>
          </a:xfrm>
        </p:spPr>
        <p:txBody>
          <a:bodyPr/>
          <a:lstStyle/>
          <a:p>
            <a:fld id="{85D8ABBF-0622-4B92-B810-BE6BB763CE94}" type="datetime1">
              <a:rPr lang="pt-BR" smtClean="0"/>
              <a:t>17/04/2018</a:t>
            </a:fld>
            <a:endParaRPr lang="pt-BR"/>
          </a:p>
        </p:txBody>
      </p:sp>
      <p:sp>
        <p:nvSpPr>
          <p:cNvPr id="5" name="Footer Placeholder 4"/>
          <p:cNvSpPr>
            <a:spLocks noGrp="1"/>
          </p:cNvSpPr>
          <p:nvPr>
            <p:ph type="ftr" sz="quarter" idx="11"/>
          </p:nvPr>
        </p:nvSpPr>
        <p:spPr>
          <a:xfrm>
            <a:off x="2182708" y="6272784"/>
            <a:ext cx="6327648" cy="365125"/>
          </a:xfrm>
        </p:spPr>
        <p:txBody>
          <a:bodyPr/>
          <a:lstStyle/>
          <a:p>
            <a:endParaRPr lang="pt-B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84FADD4-C2B0-4FCA-B079-AD507EAE28C4}" type="slidenum">
              <a:rPr lang="pt-BR" smtClean="0"/>
              <a:t>‹nº›</a:t>
            </a:fld>
            <a:endParaRPr lang="pt-BR"/>
          </a:p>
        </p:txBody>
      </p:sp>
    </p:spTree>
    <p:extLst>
      <p:ext uri="{BB962C8B-B14F-4D97-AF65-F5344CB8AC3E}">
        <p14:creationId xmlns:p14="http://schemas.microsoft.com/office/powerpoint/2010/main" val="35359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 para editar estilo do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dirty="0"/>
          </a:p>
        </p:txBody>
      </p:sp>
      <p:sp>
        <p:nvSpPr>
          <p:cNvPr id="5" name="Date Placeholder 4"/>
          <p:cNvSpPr>
            <a:spLocks noGrp="1"/>
          </p:cNvSpPr>
          <p:nvPr>
            <p:ph type="dt" sz="half" idx="10"/>
          </p:nvPr>
        </p:nvSpPr>
        <p:spPr/>
        <p:txBody>
          <a:bodyPr/>
          <a:lstStyle/>
          <a:p>
            <a:fld id="{9DBA849D-CC41-45C2-B226-29C720A492EB}" type="datetime1">
              <a:rPr lang="pt-BR" smtClean="0"/>
              <a:t>17/04/2018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84FADD4-C2B0-4FCA-B079-AD507EAE28C4}" type="slidenum">
              <a:rPr lang="pt-BR" smtClean="0"/>
              <a:t>‹nº›</a:t>
            </a:fld>
            <a:endParaRPr lang="pt-BR"/>
          </a:p>
        </p:txBody>
      </p:sp>
    </p:spTree>
    <p:extLst>
      <p:ext uri="{BB962C8B-B14F-4D97-AF65-F5344CB8AC3E}">
        <p14:creationId xmlns:p14="http://schemas.microsoft.com/office/powerpoint/2010/main" val="7698234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 para editar os estilos de texto mestres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 para editar os estilos de texto mestres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dirty="0"/>
          </a:p>
        </p:txBody>
      </p:sp>
      <p:sp>
        <p:nvSpPr>
          <p:cNvPr id="7" name="Date Placeholder 6"/>
          <p:cNvSpPr>
            <a:spLocks noGrp="1"/>
          </p:cNvSpPr>
          <p:nvPr>
            <p:ph type="dt" sz="half" idx="10"/>
          </p:nvPr>
        </p:nvSpPr>
        <p:spPr/>
        <p:txBody>
          <a:bodyPr/>
          <a:lstStyle/>
          <a:p>
            <a:fld id="{69BBD393-F161-4154-8355-575BCD7AED07}" type="datetime1">
              <a:rPr lang="pt-BR" smtClean="0"/>
              <a:t>17/04/2018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84FADD4-C2B0-4FCA-B079-AD507EAE28C4}" type="slidenum">
              <a:rPr lang="pt-BR" smtClean="0"/>
              <a:t>‹nº›</a:t>
            </a:fld>
            <a:endParaRPr lang="pt-BR"/>
          </a:p>
        </p:txBody>
      </p:sp>
      <p:sp>
        <p:nvSpPr>
          <p:cNvPr id="10" name="Title 9"/>
          <p:cNvSpPr>
            <a:spLocks noGrp="1"/>
          </p:cNvSpPr>
          <p:nvPr>
            <p:ph type="title"/>
          </p:nvPr>
        </p:nvSpPr>
        <p:spPr/>
        <p:txBody>
          <a:bodyPr/>
          <a:lstStyle/>
          <a:p>
            <a:r>
              <a:rPr lang="en-US" smtClean="0"/>
              <a:t>Clique para editar estilo do título mestre</a:t>
            </a:r>
            <a:endParaRPr lang="en-US" dirty="0"/>
          </a:p>
        </p:txBody>
      </p:sp>
    </p:spTree>
    <p:extLst>
      <p:ext uri="{BB962C8B-B14F-4D97-AF65-F5344CB8AC3E}">
        <p14:creationId xmlns:p14="http://schemas.microsoft.com/office/powerpoint/2010/main" val="198983366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8B98B5-AEE7-40F6-B7C4-1B0B856019EB}" type="datetime1">
              <a:rPr lang="pt-BR" smtClean="0"/>
              <a:t>17/04/2018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84FADD4-C2B0-4FCA-B079-AD507EAE28C4}" type="slidenum">
              <a:rPr lang="pt-BR" smtClean="0"/>
              <a:t>‹nº›</a:t>
            </a:fld>
            <a:endParaRPr lang="pt-BR"/>
          </a:p>
        </p:txBody>
      </p:sp>
      <p:sp>
        <p:nvSpPr>
          <p:cNvPr id="6" name="Title 5"/>
          <p:cNvSpPr>
            <a:spLocks noGrp="1"/>
          </p:cNvSpPr>
          <p:nvPr>
            <p:ph type="title"/>
          </p:nvPr>
        </p:nvSpPr>
        <p:spPr/>
        <p:txBody>
          <a:bodyPr/>
          <a:lstStyle/>
          <a:p>
            <a:r>
              <a:rPr lang="en-US" smtClean="0"/>
              <a:t>Clique para editar estilo do título mestre</a:t>
            </a:r>
            <a:endParaRPr lang="en-US"/>
          </a:p>
        </p:txBody>
      </p:sp>
    </p:spTree>
    <p:extLst>
      <p:ext uri="{BB962C8B-B14F-4D97-AF65-F5344CB8AC3E}">
        <p14:creationId xmlns:p14="http://schemas.microsoft.com/office/powerpoint/2010/main" val="21252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6AE27-360E-40C5-A1C2-222AD0AA4227}" type="datetime1">
              <a:rPr lang="pt-BR" smtClean="0"/>
              <a:t>17/04/2018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84FADD4-C2B0-4FCA-B079-AD507EAE28C4}" type="slidenum">
              <a:rPr lang="pt-BR" smtClean="0"/>
              <a:t>‹nº›</a:t>
            </a:fld>
            <a:endParaRPr lang="pt-BR"/>
          </a:p>
        </p:txBody>
      </p:sp>
    </p:spTree>
    <p:extLst>
      <p:ext uri="{BB962C8B-B14F-4D97-AF65-F5344CB8AC3E}">
        <p14:creationId xmlns:p14="http://schemas.microsoft.com/office/powerpoint/2010/main" val="47496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Clique para editar estilo do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 para editar os estilos de texto mestres</a:t>
            </a:r>
          </a:p>
        </p:txBody>
      </p:sp>
      <p:sp>
        <p:nvSpPr>
          <p:cNvPr id="5" name="Date Placeholder 4"/>
          <p:cNvSpPr>
            <a:spLocks noGrp="1"/>
          </p:cNvSpPr>
          <p:nvPr>
            <p:ph type="dt" sz="half" idx="10"/>
          </p:nvPr>
        </p:nvSpPr>
        <p:spPr/>
        <p:txBody>
          <a:bodyPr/>
          <a:lstStyle/>
          <a:p>
            <a:fld id="{999B7062-1DE0-4F61-BAA5-C280349ED825}" type="datetime1">
              <a:rPr lang="pt-BR" smtClean="0"/>
              <a:t>17/04/2018</a:t>
            </a:fld>
            <a:endParaRPr lang="pt-BR"/>
          </a:p>
        </p:txBody>
      </p:sp>
      <p:sp>
        <p:nvSpPr>
          <p:cNvPr id="6" name="Footer Placeholder 5"/>
          <p:cNvSpPr>
            <a:spLocks noGrp="1"/>
          </p:cNvSpPr>
          <p:nvPr>
            <p:ph type="ftr" sz="quarter" idx="11"/>
          </p:nvPr>
        </p:nvSpPr>
        <p:spPr/>
        <p:txBody>
          <a:bodyPr/>
          <a:lstStyle/>
          <a:p>
            <a:endParaRPr lang="pt-B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784FADD4-C2B0-4FCA-B079-AD507EAE28C4}" type="slidenum">
              <a:rPr lang="pt-BR" smtClean="0"/>
              <a:t>‹nº›</a:t>
            </a:fld>
            <a:endParaRPr lang="pt-BR"/>
          </a:p>
        </p:txBody>
      </p:sp>
    </p:spTree>
    <p:extLst>
      <p:ext uri="{BB962C8B-B14F-4D97-AF65-F5344CB8AC3E}">
        <p14:creationId xmlns:p14="http://schemas.microsoft.com/office/powerpoint/2010/main" val="14777592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Clique para editar estilo do título mestre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Arraste a imagem para o espaço reservado ou clique no ícone para adicionar</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 para editar os estilos de texto mestres</a:t>
            </a:r>
          </a:p>
        </p:txBody>
      </p:sp>
      <p:sp>
        <p:nvSpPr>
          <p:cNvPr id="5" name="Date Placeholder 4"/>
          <p:cNvSpPr>
            <a:spLocks noGrp="1"/>
          </p:cNvSpPr>
          <p:nvPr>
            <p:ph type="dt" sz="half" idx="10"/>
          </p:nvPr>
        </p:nvSpPr>
        <p:spPr/>
        <p:txBody>
          <a:bodyPr/>
          <a:lstStyle/>
          <a:p>
            <a:fld id="{BDD87071-3A8D-4A69-B4EC-78DA40789638}" type="datetime1">
              <a:rPr lang="pt-BR" smtClean="0"/>
              <a:t>17/04/2018</a:t>
            </a:fld>
            <a:endParaRPr lang="pt-B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784FADD4-C2B0-4FCA-B079-AD507EAE28C4}" type="slidenum">
              <a:rPr lang="pt-BR" smtClean="0"/>
              <a:t>‹nº›</a:t>
            </a:fld>
            <a:endParaRPr lang="pt-BR"/>
          </a:p>
        </p:txBody>
      </p:sp>
    </p:spTree>
    <p:extLst>
      <p:ext uri="{BB962C8B-B14F-4D97-AF65-F5344CB8AC3E}">
        <p14:creationId xmlns:p14="http://schemas.microsoft.com/office/powerpoint/2010/main" val="71278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Clique para editar estilo do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899B692-DBB7-4B11-9011-D82289C25564}" type="datetime1">
              <a:rPr lang="pt-BR" smtClean="0"/>
              <a:t>17/04/2018</a:t>
            </a:fld>
            <a:endParaRPr lang="pt-B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pt-B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84FADD4-C2B0-4FCA-B079-AD507EAE28C4}" type="slidenum">
              <a:rPr lang="pt-BR" smtClean="0"/>
              <a:t>‹nº›</a:t>
            </a:fld>
            <a:endParaRPr lang="pt-BR"/>
          </a:p>
        </p:txBody>
      </p:sp>
    </p:spTree>
    <p:extLst>
      <p:ext uri="{BB962C8B-B14F-4D97-AF65-F5344CB8AC3E}">
        <p14:creationId xmlns:p14="http://schemas.microsoft.com/office/powerpoint/2010/main" val="999416032"/>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social.stoa.usp.br/articles/0016/5410/FA_rmacos_com_AA_A_o_nas_Arritmias_IC_e_AVC_RESUMIDA_2012.pdf" TargetMode="External"/><Relationship Id="rId2" Type="http://schemas.openxmlformats.org/officeDocument/2006/relationships/hyperlink" Target="https://www.unasus.unifesp.br/biblioteca_virtual/esf/1/casos_complexos/Sergio/Complexo_11_Sergio_Hipertensao.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86932" y="1574799"/>
            <a:ext cx="7992535" cy="2048933"/>
          </a:xfrm>
        </p:spPr>
        <p:txBody>
          <a:bodyPr>
            <a:noAutofit/>
          </a:bodyPr>
          <a:lstStyle/>
          <a:p>
            <a:r>
              <a:rPr lang="pt-BR" sz="4800" dirty="0" smtClean="0">
                <a:solidFill>
                  <a:schemeClr val="tx1"/>
                </a:solidFill>
              </a:rPr>
              <a:t>Antiarrítmicos</a:t>
            </a:r>
            <a:r>
              <a:rPr lang="pt-BR" sz="4800" dirty="0" smtClean="0"/>
              <a:t>, cardiotônicos, farmacologia das ICC e HAS</a:t>
            </a:r>
            <a:endParaRPr lang="pt-BR" sz="4800" dirty="0">
              <a:solidFill>
                <a:schemeClr val="tx1"/>
              </a:solidFill>
            </a:endParaRPr>
          </a:p>
        </p:txBody>
      </p:sp>
      <p:sp>
        <p:nvSpPr>
          <p:cNvPr id="3" name="Subtítulo 2"/>
          <p:cNvSpPr>
            <a:spLocks noGrp="1"/>
          </p:cNvSpPr>
          <p:nvPr>
            <p:ph type="subTitle" idx="1"/>
          </p:nvPr>
        </p:nvSpPr>
        <p:spPr>
          <a:xfrm>
            <a:off x="1286932" y="3249048"/>
            <a:ext cx="7857068" cy="833688"/>
          </a:xfrm>
        </p:spPr>
        <p:txBody>
          <a:bodyPr/>
          <a:lstStyle/>
          <a:p>
            <a:r>
              <a:rPr lang="pt-BR" b="1" dirty="0" smtClean="0">
                <a:solidFill>
                  <a:schemeClr val="tx1"/>
                </a:solidFill>
              </a:rPr>
              <a:t>Acadêmicos:  </a:t>
            </a:r>
            <a:r>
              <a:rPr lang="pt-BR" b="1" dirty="0" smtClean="0"/>
              <a:t>Paulo Sérgio Moura de Souza, Isabela Lima Dias</a:t>
            </a:r>
          </a:p>
          <a:p>
            <a:endParaRPr lang="pt-BR" b="1" dirty="0">
              <a:solidFill>
                <a:schemeClr val="tx1"/>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66" y="4516223"/>
            <a:ext cx="2263701" cy="2263701"/>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7900" y="4541741"/>
            <a:ext cx="1501701" cy="2212663"/>
          </a:xfrm>
          <a:prstGeom prst="rect">
            <a:avLst/>
          </a:prstGeom>
        </p:spPr>
      </p:pic>
    </p:spTree>
    <p:extLst>
      <p:ext uri="{BB962C8B-B14F-4D97-AF65-F5344CB8AC3E}">
        <p14:creationId xmlns:p14="http://schemas.microsoft.com/office/powerpoint/2010/main" val="7859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561023061"/>
              </p:ext>
            </p:extLst>
          </p:nvPr>
        </p:nvGraphicFramePr>
        <p:xfrm>
          <a:off x="0" y="0"/>
          <a:ext cx="11311128" cy="6131560"/>
        </p:xfrm>
        <a:graphic>
          <a:graphicData uri="http://schemas.openxmlformats.org/drawingml/2006/table">
            <a:tbl>
              <a:tblPr firstRow="1" bandRow="1">
                <a:tableStyleId>{5C22544A-7EE6-4342-B048-85BDC9FD1C3A}</a:tableStyleId>
              </a:tblPr>
              <a:tblGrid>
                <a:gridCol w="3770376">
                  <a:extLst>
                    <a:ext uri="{9D8B030D-6E8A-4147-A177-3AD203B41FA5}">
                      <a16:colId xmlns:a16="http://schemas.microsoft.com/office/drawing/2014/main" val="1327516478"/>
                    </a:ext>
                  </a:extLst>
                </a:gridCol>
                <a:gridCol w="3770376">
                  <a:extLst>
                    <a:ext uri="{9D8B030D-6E8A-4147-A177-3AD203B41FA5}">
                      <a16:colId xmlns:a16="http://schemas.microsoft.com/office/drawing/2014/main" val="3123223052"/>
                    </a:ext>
                  </a:extLst>
                </a:gridCol>
                <a:gridCol w="3770376">
                  <a:extLst>
                    <a:ext uri="{9D8B030D-6E8A-4147-A177-3AD203B41FA5}">
                      <a16:colId xmlns:a16="http://schemas.microsoft.com/office/drawing/2014/main" val="3989070344"/>
                    </a:ext>
                  </a:extLst>
                </a:gridCol>
              </a:tblGrid>
              <a:tr h="370840">
                <a:tc>
                  <a:txBody>
                    <a:bodyPr/>
                    <a:lstStyle/>
                    <a:p>
                      <a:r>
                        <a:rPr lang="pt-BR" dirty="0" err="1" smtClean="0"/>
                        <a:t>Farmaco</a:t>
                      </a:r>
                      <a:r>
                        <a:rPr lang="pt-BR" baseline="0" dirty="0" smtClean="0"/>
                        <a:t> </a:t>
                      </a:r>
                      <a:endParaRPr lang="pt-BR" dirty="0"/>
                    </a:p>
                  </a:txBody>
                  <a:tcPr/>
                </a:tc>
                <a:tc>
                  <a:txBody>
                    <a:bodyPr/>
                    <a:lstStyle/>
                    <a:p>
                      <a:r>
                        <a:rPr lang="pt-BR" dirty="0" smtClean="0"/>
                        <a:t>EA</a:t>
                      </a:r>
                      <a:endParaRPr lang="pt-BR" dirty="0"/>
                    </a:p>
                  </a:txBody>
                  <a:tcPr/>
                </a:tc>
                <a:tc>
                  <a:txBody>
                    <a:bodyPr/>
                    <a:lstStyle/>
                    <a:p>
                      <a:r>
                        <a:rPr lang="pt-BR" dirty="0" smtClean="0"/>
                        <a:t>CI</a:t>
                      </a:r>
                      <a:endParaRPr lang="pt-BR" dirty="0"/>
                    </a:p>
                  </a:txBody>
                  <a:tcPr/>
                </a:tc>
                <a:extLst>
                  <a:ext uri="{0D108BD9-81ED-4DB2-BD59-A6C34878D82A}">
                    <a16:rowId xmlns:a16="http://schemas.microsoft.com/office/drawing/2014/main" val="1751974282"/>
                  </a:ext>
                </a:extLst>
              </a:tr>
              <a:tr h="370840">
                <a:tc>
                  <a:txBody>
                    <a:bodyPr/>
                    <a:lstStyle/>
                    <a:p>
                      <a:r>
                        <a:rPr lang="pt-BR" sz="1800" b="1" i="0" u="none" strike="noStrike" kern="1200" baseline="0" dirty="0" err="1" smtClean="0">
                          <a:solidFill>
                            <a:schemeClr val="dk1"/>
                          </a:solidFill>
                          <a:latin typeface="+mn-lt"/>
                          <a:ea typeface="+mn-ea"/>
                          <a:cs typeface="+mn-cs"/>
                        </a:rPr>
                        <a:t>Diidropiridinas</a:t>
                      </a:r>
                      <a:r>
                        <a:rPr lang="pt-BR" sz="1800" b="1" i="0" u="none" strike="noStrike" kern="1200" baseline="0" dirty="0" smtClean="0">
                          <a:solidFill>
                            <a:schemeClr val="dk1"/>
                          </a:solidFill>
                          <a:latin typeface="+mn-lt"/>
                          <a:ea typeface="+mn-ea"/>
                          <a:cs typeface="+mn-cs"/>
                        </a:rPr>
                        <a:t>:</a:t>
                      </a:r>
                    </a:p>
                    <a:p>
                      <a:r>
                        <a:rPr lang="pt-BR" sz="1800" b="1" i="0" u="none" strike="noStrike" kern="1200" baseline="0" dirty="0" err="1" smtClean="0">
                          <a:solidFill>
                            <a:schemeClr val="dk1"/>
                          </a:solidFill>
                          <a:latin typeface="+mn-lt"/>
                          <a:ea typeface="+mn-ea"/>
                          <a:cs typeface="+mn-cs"/>
                        </a:rPr>
                        <a:t>Nifedipina</a:t>
                      </a:r>
                      <a:endParaRPr lang="pt-BR" sz="1800" b="1" i="0" u="none" strike="noStrike" kern="1200" baseline="0" dirty="0" smtClean="0">
                        <a:solidFill>
                          <a:schemeClr val="dk1"/>
                        </a:solidFill>
                        <a:latin typeface="+mn-lt"/>
                        <a:ea typeface="+mn-ea"/>
                        <a:cs typeface="+mn-cs"/>
                      </a:endParaRPr>
                    </a:p>
                    <a:p>
                      <a:r>
                        <a:rPr lang="pt-BR" sz="1800" b="1" i="0" u="none" strike="noStrike" kern="1200" baseline="0" dirty="0" err="1" smtClean="0">
                          <a:solidFill>
                            <a:schemeClr val="dk1"/>
                          </a:solidFill>
                          <a:latin typeface="+mn-lt"/>
                          <a:ea typeface="+mn-ea"/>
                          <a:cs typeface="+mn-cs"/>
                        </a:rPr>
                        <a:t>Anlodipina</a:t>
                      </a:r>
                      <a:endParaRPr lang="pt-BR" sz="1800" b="1" i="0" u="none" strike="noStrike" kern="1200" baseline="0" dirty="0" smtClean="0">
                        <a:solidFill>
                          <a:schemeClr val="dk1"/>
                        </a:solidFill>
                        <a:latin typeface="+mn-lt"/>
                        <a:ea typeface="+mn-ea"/>
                        <a:cs typeface="+mn-cs"/>
                      </a:endParaRPr>
                    </a:p>
                    <a:p>
                      <a:r>
                        <a:rPr lang="pt-BR" sz="1800" b="1" i="0" u="none" strike="noStrike" kern="1200" baseline="0" dirty="0" err="1" smtClean="0">
                          <a:solidFill>
                            <a:schemeClr val="dk1"/>
                          </a:solidFill>
                          <a:latin typeface="+mn-lt"/>
                          <a:ea typeface="+mn-ea"/>
                          <a:cs typeface="+mn-cs"/>
                        </a:rPr>
                        <a:t>Felodipina</a:t>
                      </a:r>
                      <a:endParaRPr lang="pt-BR" dirty="0"/>
                    </a:p>
                  </a:txBody>
                  <a:tcPr/>
                </a:tc>
                <a:tc>
                  <a:txBody>
                    <a:bodyPr/>
                    <a:lstStyle/>
                    <a:p>
                      <a:r>
                        <a:rPr lang="pt-BR" sz="1800" b="0" i="1" u="none" strike="noStrike" kern="1200" baseline="0" dirty="0" smtClean="0">
                          <a:solidFill>
                            <a:schemeClr val="dk1"/>
                          </a:solidFill>
                          <a:latin typeface="+mn-lt"/>
                          <a:ea typeface="+mn-ea"/>
                          <a:cs typeface="+mn-cs"/>
                        </a:rPr>
                        <a:t>Angina intensificada, raramente infarto do miocárdio, </a:t>
                      </a:r>
                      <a:r>
                        <a:rPr lang="pt-BR" sz="1800" b="0" i="0" u="none" strike="noStrike" kern="1200" baseline="0" dirty="0" smtClean="0">
                          <a:solidFill>
                            <a:schemeClr val="dk1"/>
                          </a:solidFill>
                          <a:latin typeface="+mn-lt"/>
                          <a:ea typeface="+mn-ea"/>
                          <a:cs typeface="+mn-cs"/>
                        </a:rPr>
                        <a:t>Palpitações, edema periférico, rubor, constipação, pirose, tonteira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kern="1200" baseline="0" dirty="0" smtClean="0">
                          <a:solidFill>
                            <a:schemeClr val="dk1"/>
                          </a:solidFill>
                          <a:latin typeface="+mn-lt"/>
                          <a:ea typeface="+mn-ea"/>
                          <a:cs typeface="+mn-cs"/>
                        </a:rPr>
                        <a:t>Hipotensão preexistente</a:t>
                      </a:r>
                      <a:endParaRPr lang="pt-BR" dirty="0" smtClean="0"/>
                    </a:p>
                    <a:p>
                      <a:endParaRPr lang="pt-BR" dirty="0"/>
                    </a:p>
                  </a:txBody>
                  <a:tcPr/>
                </a:tc>
                <a:extLst>
                  <a:ext uri="{0D108BD9-81ED-4DB2-BD59-A6C34878D82A}">
                    <a16:rowId xmlns:a16="http://schemas.microsoft.com/office/drawing/2014/main" val="1547801033"/>
                  </a:ext>
                </a:extLst>
              </a:tr>
              <a:tr h="370840">
                <a:tc>
                  <a:txBody>
                    <a:bodyPr/>
                    <a:lstStyle/>
                    <a:p>
                      <a:r>
                        <a:rPr lang="pt-BR" sz="1800" b="1" i="0" u="none" strike="noStrike" kern="1200" baseline="0" dirty="0" err="1" smtClean="0">
                          <a:solidFill>
                            <a:schemeClr val="dk1"/>
                          </a:solidFill>
                          <a:latin typeface="+mn-lt"/>
                          <a:ea typeface="+mn-ea"/>
                          <a:cs typeface="+mn-cs"/>
                        </a:rPr>
                        <a:t>Benzotiazepina</a:t>
                      </a:r>
                      <a:r>
                        <a:rPr lang="pt-BR" sz="1800" b="1" i="0" u="none" strike="noStrike" kern="1200" baseline="0" dirty="0" smtClean="0">
                          <a:solidFill>
                            <a:schemeClr val="dk1"/>
                          </a:solidFill>
                          <a:latin typeface="+mn-lt"/>
                          <a:ea typeface="+mn-ea"/>
                          <a:cs typeface="+mn-cs"/>
                        </a:rPr>
                        <a:t>:</a:t>
                      </a:r>
                    </a:p>
                    <a:p>
                      <a:r>
                        <a:rPr lang="pt-BR" sz="1800" b="1" i="0" u="none" strike="noStrike" kern="1200" baseline="0" dirty="0" err="1" smtClean="0">
                          <a:solidFill>
                            <a:schemeClr val="dk1"/>
                          </a:solidFill>
                          <a:latin typeface="+mn-lt"/>
                          <a:ea typeface="+mn-ea"/>
                          <a:cs typeface="+mn-cs"/>
                        </a:rPr>
                        <a:t>Diltiazem</a:t>
                      </a:r>
                      <a:endParaRPr lang="pt-BR" dirty="0"/>
                    </a:p>
                  </a:txBody>
                  <a:tcPr/>
                </a:tc>
                <a:tc>
                  <a:txBody>
                    <a:bodyPr/>
                    <a:lstStyle/>
                    <a:p>
                      <a:r>
                        <a:rPr lang="pt-BR" sz="1800" b="0" i="1" u="none" strike="noStrike" kern="1200" baseline="0" dirty="0" smtClean="0">
                          <a:solidFill>
                            <a:schemeClr val="dk1"/>
                          </a:solidFill>
                          <a:latin typeface="+mn-lt"/>
                          <a:ea typeface="+mn-ea"/>
                          <a:cs typeface="+mn-cs"/>
                        </a:rPr>
                        <a:t>Raramente arritmias cardíacas,</a:t>
                      </a:r>
                    </a:p>
                    <a:p>
                      <a:r>
                        <a:rPr lang="pt-BR" sz="1800" b="0" i="1" u="none" strike="noStrike" kern="1200" baseline="0" dirty="0" smtClean="0">
                          <a:solidFill>
                            <a:schemeClr val="dk1"/>
                          </a:solidFill>
                          <a:latin typeface="+mn-lt"/>
                          <a:ea typeface="+mn-ea"/>
                          <a:cs typeface="+mn-cs"/>
                        </a:rPr>
                        <a:t>bloqueio atrioventricular,</a:t>
                      </a:r>
                    </a:p>
                    <a:p>
                      <a:r>
                        <a:rPr lang="pt-BR" sz="1800" b="0" i="1" u="none" strike="noStrike" kern="1200" baseline="0" dirty="0" err="1" smtClean="0">
                          <a:solidFill>
                            <a:schemeClr val="dk1"/>
                          </a:solidFill>
                          <a:latin typeface="+mn-lt"/>
                          <a:ea typeface="+mn-ea"/>
                          <a:cs typeface="+mn-cs"/>
                        </a:rPr>
                        <a:t>bradiarritmias</a:t>
                      </a:r>
                      <a:r>
                        <a:rPr lang="pt-BR" sz="1800" b="0" i="1" u="none" strike="noStrike" kern="1200" baseline="0" dirty="0" smtClean="0">
                          <a:solidFill>
                            <a:schemeClr val="dk1"/>
                          </a:solidFill>
                          <a:latin typeface="+mn-lt"/>
                          <a:ea typeface="+mn-ea"/>
                          <a:cs typeface="+mn-cs"/>
                        </a:rPr>
                        <a:t>, exacerbação da insuficiência cardíaca, </a:t>
                      </a:r>
                      <a:r>
                        <a:rPr lang="pt-BR" sz="1800" b="0" i="0" u="none" strike="noStrike" kern="1200" baseline="0" dirty="0" smtClean="0">
                          <a:solidFill>
                            <a:schemeClr val="dk1"/>
                          </a:solidFill>
                          <a:latin typeface="+mn-lt"/>
                          <a:ea typeface="+mn-ea"/>
                          <a:cs typeface="+mn-cs"/>
                        </a:rPr>
                        <a:t>Edema periférico, síncope,</a:t>
                      </a:r>
                    </a:p>
                    <a:p>
                      <a:r>
                        <a:rPr lang="pt-BR" sz="1800" b="0" i="0" u="none" strike="noStrike" kern="1200" baseline="0" dirty="0" smtClean="0">
                          <a:solidFill>
                            <a:schemeClr val="dk1"/>
                          </a:solidFill>
                          <a:latin typeface="+mn-lt"/>
                          <a:ea typeface="+mn-ea"/>
                          <a:cs typeface="+mn-cs"/>
                        </a:rPr>
                        <a:t>hiperplasia das gengivas, tonteira</a:t>
                      </a:r>
                      <a:endParaRPr lang="pt-BR" dirty="0"/>
                    </a:p>
                  </a:txBody>
                  <a:tcPr/>
                </a:tc>
                <a:tc>
                  <a:txBody>
                    <a:bodyPr/>
                    <a:lstStyle/>
                    <a:p>
                      <a:r>
                        <a:rPr lang="pt-BR" sz="1800" b="0" i="0" u="none" strike="noStrike" kern="1200" baseline="0" dirty="0" smtClean="0">
                          <a:solidFill>
                            <a:schemeClr val="dk1"/>
                          </a:solidFill>
                          <a:latin typeface="+mn-lt"/>
                          <a:ea typeface="+mn-ea"/>
                          <a:cs typeface="+mn-cs"/>
                        </a:rPr>
                        <a:t>Síndrome do nó sinoatrial ou bloqueio AV de segundo ou de terceiro grau, Taquicardia supraventricular associada a trato de </a:t>
                      </a:r>
                      <a:r>
                        <a:rPr lang="pt-BR" sz="1800" b="0" i="1" u="none" strike="noStrike" kern="1200" baseline="0" dirty="0" smtClean="0">
                          <a:solidFill>
                            <a:schemeClr val="dk1"/>
                          </a:solidFill>
                          <a:latin typeface="+mn-lt"/>
                          <a:ea typeface="+mn-ea"/>
                          <a:cs typeface="+mn-cs"/>
                        </a:rPr>
                        <a:t>by-pass, I</a:t>
                      </a:r>
                      <a:r>
                        <a:rPr lang="pt-BR" sz="1800" b="0" i="0" u="none" strike="noStrike" kern="1200" baseline="0" dirty="0" smtClean="0">
                          <a:solidFill>
                            <a:schemeClr val="dk1"/>
                          </a:solidFill>
                          <a:latin typeface="+mn-lt"/>
                          <a:ea typeface="+mn-ea"/>
                          <a:cs typeface="+mn-cs"/>
                        </a:rPr>
                        <a:t>nsuficiência ventricular esquerda, </a:t>
                      </a:r>
                    </a:p>
                    <a:p>
                      <a:r>
                        <a:rPr lang="pt-BR" sz="1800" b="0" i="0" u="none" strike="noStrike" kern="1200" baseline="0" dirty="0" smtClean="0">
                          <a:solidFill>
                            <a:schemeClr val="dk1"/>
                          </a:solidFill>
                          <a:latin typeface="+mn-lt"/>
                          <a:ea typeface="+mn-ea"/>
                          <a:cs typeface="+mn-cs"/>
                        </a:rPr>
                        <a:t>Hipotensão (pressão sistólica &lt; 90 mm Hg) IM agudo com congestão pulmonar</a:t>
                      </a:r>
                    </a:p>
                    <a:p>
                      <a:r>
                        <a:rPr lang="pt-BR" sz="1800" b="0" i="0" u="none" strike="noStrike" kern="1200" baseline="0" dirty="0" smtClean="0">
                          <a:solidFill>
                            <a:schemeClr val="dk1"/>
                          </a:solidFill>
                          <a:latin typeface="+mn-lt"/>
                          <a:ea typeface="+mn-ea"/>
                          <a:cs typeface="+mn-cs"/>
                        </a:rPr>
                        <a:t>documentada em </a:t>
                      </a:r>
                      <a:r>
                        <a:rPr lang="pt-BR" sz="1800" b="0" i="0" u="none" strike="noStrike" kern="1200" baseline="0" dirty="0" err="1" smtClean="0">
                          <a:solidFill>
                            <a:schemeClr val="dk1"/>
                          </a:solidFill>
                          <a:latin typeface="+mn-lt"/>
                          <a:ea typeface="+mn-ea"/>
                          <a:cs typeface="+mn-cs"/>
                        </a:rPr>
                        <a:t>radiografi</a:t>
                      </a:r>
                      <a:endParaRPr lang="pt-BR" dirty="0"/>
                    </a:p>
                  </a:txBody>
                  <a:tcPr/>
                </a:tc>
                <a:extLst>
                  <a:ext uri="{0D108BD9-81ED-4DB2-BD59-A6C34878D82A}">
                    <a16:rowId xmlns:a16="http://schemas.microsoft.com/office/drawing/2014/main" val="969030178"/>
                  </a:ext>
                </a:extLst>
              </a:tr>
              <a:tr h="370840">
                <a:tc>
                  <a:txBody>
                    <a:bodyPr/>
                    <a:lstStyle/>
                    <a:p>
                      <a:r>
                        <a:rPr lang="pt-BR" sz="1800" b="1" i="0" u="none" strike="noStrike" kern="1200" baseline="0" dirty="0" err="1" smtClean="0">
                          <a:solidFill>
                            <a:schemeClr val="dk1"/>
                          </a:solidFill>
                          <a:latin typeface="+mn-lt"/>
                          <a:ea typeface="+mn-ea"/>
                          <a:cs typeface="+mn-cs"/>
                        </a:rPr>
                        <a:t>Fenilalquilamina</a:t>
                      </a:r>
                      <a:r>
                        <a:rPr lang="pt-BR" sz="1800" b="1" i="0" u="none" strike="noStrike" kern="1200" baseline="0" dirty="0" smtClean="0">
                          <a:solidFill>
                            <a:schemeClr val="dk1"/>
                          </a:solidFill>
                          <a:latin typeface="+mn-lt"/>
                          <a:ea typeface="+mn-ea"/>
                          <a:cs typeface="+mn-cs"/>
                        </a:rPr>
                        <a:t>:</a:t>
                      </a:r>
                    </a:p>
                    <a:p>
                      <a:r>
                        <a:rPr lang="pt-BR" sz="1800" b="1" i="0" u="none" strike="noStrike" kern="1200" baseline="0" dirty="0" err="1" smtClean="0">
                          <a:solidFill>
                            <a:schemeClr val="dk1"/>
                          </a:solidFill>
                          <a:latin typeface="+mn-lt"/>
                          <a:ea typeface="+mn-ea"/>
                          <a:cs typeface="+mn-cs"/>
                        </a:rPr>
                        <a:t>Verapamil</a:t>
                      </a:r>
                      <a:endParaRPr lang="pt-BR" dirty="0"/>
                    </a:p>
                  </a:txBody>
                  <a:tcPr/>
                </a:tc>
                <a:tc>
                  <a:txBody>
                    <a:bodyPr/>
                    <a:lstStyle/>
                    <a:p>
                      <a:r>
                        <a:rPr lang="pt-BR" sz="1800" b="0" i="1" u="none" strike="noStrike" kern="1200" baseline="0" dirty="0" smtClean="0">
                          <a:solidFill>
                            <a:schemeClr val="dk1"/>
                          </a:solidFill>
                          <a:latin typeface="+mn-lt"/>
                          <a:ea typeface="+mn-ea"/>
                          <a:cs typeface="+mn-cs"/>
                        </a:rPr>
                        <a:t>Iguais aos do </a:t>
                      </a:r>
                      <a:r>
                        <a:rPr lang="pt-BR" sz="1800" b="0" i="1" u="none" strike="noStrike" kern="1200" baseline="0" dirty="0" err="1" smtClean="0">
                          <a:solidFill>
                            <a:schemeClr val="dk1"/>
                          </a:solidFill>
                          <a:latin typeface="+mn-lt"/>
                          <a:ea typeface="+mn-ea"/>
                          <a:cs typeface="+mn-cs"/>
                        </a:rPr>
                        <a:t>diltiazem</a:t>
                      </a:r>
                      <a:endParaRPr lang="pt-BR" dirty="0"/>
                    </a:p>
                  </a:txBody>
                  <a:tcPr/>
                </a:tc>
                <a:tc>
                  <a:txBody>
                    <a:bodyPr/>
                    <a:lstStyle/>
                    <a:p>
                      <a:r>
                        <a:rPr lang="pt-BR" sz="1800" b="0" i="0" u="none" strike="noStrike" kern="1200" baseline="0" dirty="0" smtClean="0">
                          <a:solidFill>
                            <a:schemeClr val="dk1"/>
                          </a:solidFill>
                          <a:latin typeface="+mn-lt"/>
                          <a:ea typeface="+mn-ea"/>
                          <a:cs typeface="+mn-cs"/>
                        </a:rPr>
                        <a:t>Iguais às do </a:t>
                      </a:r>
                      <a:r>
                        <a:rPr lang="pt-BR" sz="1800" b="0" i="0" u="none" strike="noStrike" kern="1200" baseline="0" dirty="0" err="1" smtClean="0">
                          <a:solidFill>
                            <a:schemeClr val="dk1"/>
                          </a:solidFill>
                          <a:latin typeface="+mn-lt"/>
                          <a:ea typeface="+mn-ea"/>
                          <a:cs typeface="+mn-cs"/>
                        </a:rPr>
                        <a:t>diltiazem</a:t>
                      </a:r>
                      <a:r>
                        <a:rPr lang="pt-BR" sz="1800" b="0" i="0" u="none" strike="noStrike" kern="1200" baseline="0" dirty="0" smtClean="0">
                          <a:solidFill>
                            <a:schemeClr val="dk1"/>
                          </a:solidFill>
                          <a:latin typeface="+mn-lt"/>
                          <a:ea typeface="+mn-ea"/>
                          <a:cs typeface="+mn-cs"/>
                        </a:rPr>
                        <a:t>, Além disso, o </a:t>
                      </a:r>
                      <a:r>
                        <a:rPr lang="pt-BR" sz="1800" b="0" i="0" u="none" strike="noStrike" kern="1200" baseline="0" dirty="0" err="1" smtClean="0">
                          <a:solidFill>
                            <a:schemeClr val="dk1"/>
                          </a:solidFill>
                          <a:latin typeface="+mn-lt"/>
                          <a:ea typeface="+mn-ea"/>
                          <a:cs typeface="+mn-cs"/>
                        </a:rPr>
                        <a:t>verapamil</a:t>
                      </a:r>
                      <a:r>
                        <a:rPr lang="pt-BR" sz="1800" b="0" i="0" u="none" strike="noStrike" kern="1200" baseline="0" dirty="0" smtClean="0">
                          <a:solidFill>
                            <a:schemeClr val="dk1"/>
                          </a:solidFill>
                          <a:latin typeface="+mn-lt"/>
                          <a:ea typeface="+mn-ea"/>
                          <a:cs typeface="+mn-cs"/>
                        </a:rPr>
                        <a:t> IV está contraindicado para pacientes com taquicardia ventricular, bem como para pacientes em uso de </a:t>
                      </a:r>
                      <a:r>
                        <a:rPr lang="pt-BR" sz="1800" b="0" i="0" u="none" strike="noStrike" kern="1200" baseline="0" dirty="0" err="1" smtClean="0">
                          <a:solidFill>
                            <a:schemeClr val="dk1"/>
                          </a:solidFill>
                          <a:latin typeface="+mn-lt"/>
                          <a:ea typeface="+mn-ea"/>
                          <a:cs typeface="+mn-cs"/>
                        </a:rPr>
                        <a:t>beta-bloqueadores</a:t>
                      </a:r>
                      <a:r>
                        <a:rPr lang="pt-BR" sz="1800" b="0" i="0" u="none" strike="noStrike" kern="1200" baseline="0" dirty="0" smtClean="0">
                          <a:solidFill>
                            <a:schemeClr val="dk1"/>
                          </a:solidFill>
                          <a:latin typeface="+mn-lt"/>
                          <a:ea typeface="+mn-ea"/>
                          <a:cs typeface="+mn-cs"/>
                        </a:rPr>
                        <a:t> IV</a:t>
                      </a:r>
                      <a:endParaRPr lang="pt-BR" dirty="0"/>
                    </a:p>
                  </a:txBody>
                  <a:tcPr/>
                </a:tc>
                <a:extLst>
                  <a:ext uri="{0D108BD9-81ED-4DB2-BD59-A6C34878D82A}">
                    <a16:rowId xmlns:a16="http://schemas.microsoft.com/office/drawing/2014/main" val="1919035398"/>
                  </a:ext>
                </a:extLst>
              </a:tr>
            </a:tbl>
          </a:graphicData>
        </a:graphic>
      </p:graphicFrame>
      <p:sp>
        <p:nvSpPr>
          <p:cNvPr id="4" name="Espaço Reservado para Número de Slide 3"/>
          <p:cNvSpPr>
            <a:spLocks noGrp="1"/>
          </p:cNvSpPr>
          <p:nvPr>
            <p:ph type="sldNum" sz="quarter" idx="12"/>
          </p:nvPr>
        </p:nvSpPr>
        <p:spPr/>
        <p:txBody>
          <a:bodyPr/>
          <a:lstStyle/>
          <a:p>
            <a:fld id="{784FADD4-C2B0-4FCA-B079-AD507EAE28C4}" type="slidenum">
              <a:rPr lang="pt-BR" smtClean="0"/>
              <a:t>10</a:t>
            </a:fld>
            <a:endParaRPr lang="pt-BR"/>
          </a:p>
        </p:txBody>
      </p:sp>
    </p:spTree>
    <p:extLst>
      <p:ext uri="{BB962C8B-B14F-4D97-AF65-F5344CB8AC3E}">
        <p14:creationId xmlns:p14="http://schemas.microsoft.com/office/powerpoint/2010/main" val="28534486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91440"/>
            <a:ext cx="11506199" cy="1837765"/>
          </a:xfrm>
        </p:spPr>
        <p:txBody>
          <a:bodyPr>
            <a:normAutofit/>
          </a:bodyPr>
          <a:lstStyle/>
          <a:p>
            <a:r>
              <a:rPr lang="pt-BR" b="1" dirty="0"/>
              <a:t>INIBIDORES DA ENZIMA CONVERSORA DE ANGIOTENSINA (IECA) </a:t>
            </a:r>
            <a:endParaRPr lang="pt-BR" dirty="0"/>
          </a:p>
        </p:txBody>
      </p:sp>
      <p:sp>
        <p:nvSpPr>
          <p:cNvPr id="4" name="Espaço Reservado para Conteúdo 3"/>
          <p:cNvSpPr>
            <a:spLocks noGrp="1"/>
          </p:cNvSpPr>
          <p:nvPr>
            <p:ph idx="1"/>
          </p:nvPr>
        </p:nvSpPr>
        <p:spPr/>
        <p:txBody>
          <a:bodyPr/>
          <a:lstStyle/>
          <a:p>
            <a:pPr marL="0" indent="0">
              <a:buNone/>
            </a:pPr>
            <a:endParaRPr lang="pt-BR" dirty="0"/>
          </a:p>
        </p:txBody>
      </p:sp>
      <p:sp>
        <p:nvSpPr>
          <p:cNvPr id="3" name="Espaço Reservado para Número de Slide 2"/>
          <p:cNvSpPr>
            <a:spLocks noGrp="1"/>
          </p:cNvSpPr>
          <p:nvPr>
            <p:ph type="sldNum" sz="quarter" idx="12"/>
          </p:nvPr>
        </p:nvSpPr>
        <p:spPr/>
        <p:txBody>
          <a:bodyPr/>
          <a:lstStyle/>
          <a:p>
            <a:fld id="{784FADD4-C2B0-4FCA-B079-AD507EAE28C4}" type="slidenum">
              <a:rPr lang="pt-BR" smtClean="0"/>
              <a:t>11</a:t>
            </a:fld>
            <a:endParaRPr lang="pt-BR"/>
          </a:p>
        </p:txBody>
      </p:sp>
    </p:spTree>
    <p:extLst>
      <p:ext uri="{BB962C8B-B14F-4D97-AF65-F5344CB8AC3E}">
        <p14:creationId xmlns:p14="http://schemas.microsoft.com/office/powerpoint/2010/main" val="3386244950"/>
      </p:ext>
    </p:extLst>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057400" y="228600"/>
            <a:ext cx="8153400" cy="685800"/>
          </a:xfrm>
        </p:spPr>
        <p:txBody>
          <a:bodyPr/>
          <a:lstStyle/>
          <a:p>
            <a:pPr>
              <a:defRPr/>
            </a:pPr>
            <a:r>
              <a:rPr lang="pt-BR" sz="3200"/>
              <a:t>MECANISMO HUMORAL / LOCAL - SRA</a:t>
            </a:r>
          </a:p>
        </p:txBody>
      </p:sp>
      <p:sp>
        <p:nvSpPr>
          <p:cNvPr id="56323" name="Rectangle 5"/>
          <p:cNvSpPr>
            <a:spLocks noChangeArrowheads="1"/>
          </p:cNvSpPr>
          <p:nvPr/>
        </p:nvSpPr>
        <p:spPr bwMode="auto">
          <a:xfrm>
            <a:off x="1981200" y="1066800"/>
            <a:ext cx="7772400" cy="5213350"/>
          </a:xfrm>
          <a:prstGeom prst="rect">
            <a:avLst/>
          </a:prstGeom>
          <a:noFill/>
          <a:ln w="9525">
            <a:solidFill>
              <a:srgbClr val="FF9900"/>
            </a:solidFill>
            <a:miter lim="800000"/>
            <a:headEnd/>
            <a:tailEnd/>
          </a:ln>
        </p:spPr>
        <p:txBody>
          <a:bodyPr>
            <a:spAutoFit/>
          </a:bodyPr>
          <a:lstStyle/>
          <a:p>
            <a:pPr>
              <a:lnSpc>
                <a:spcPct val="100000"/>
              </a:lnSpc>
            </a:pPr>
            <a:r>
              <a:rPr lang="pt-BR" sz="2400" dirty="0">
                <a:latin typeface="Times New Roman" pitchFamily="18" charset="0"/>
              </a:rPr>
              <a:t>		fígado                               </a:t>
            </a:r>
            <a:r>
              <a:rPr lang="pt-BR" sz="2400" dirty="0" err="1">
                <a:latin typeface="Times New Roman" pitchFamily="18" charset="0"/>
              </a:rPr>
              <a:t>fígado</a:t>
            </a:r>
            <a:endParaRPr lang="pt-BR" sz="2400" dirty="0">
              <a:latin typeface="Times New Roman" pitchFamily="18" charset="0"/>
            </a:endParaRPr>
          </a:p>
          <a:p>
            <a:pPr>
              <a:lnSpc>
                <a:spcPct val="100000"/>
              </a:lnSpc>
            </a:pPr>
            <a:r>
              <a:rPr lang="pt-BR" sz="2400" dirty="0">
                <a:latin typeface="Times New Roman" pitchFamily="18" charset="0"/>
              </a:rPr>
              <a:t>		    </a:t>
            </a:r>
            <a:r>
              <a:rPr lang="pt-BR" sz="2400" dirty="0">
                <a:latin typeface="Times New Roman" pitchFamily="18" charset="0"/>
                <a:sym typeface="Symbol" pitchFamily="18" charset="2"/>
              </a:rPr>
              <a:t>                                      </a:t>
            </a:r>
            <a:r>
              <a:rPr lang="pt-BR" sz="2400" dirty="0">
                <a:latin typeface="Times New Roman" pitchFamily="18" charset="0"/>
              </a:rPr>
              <a:t> </a:t>
            </a:r>
            <a:r>
              <a:rPr lang="pt-BR" sz="2400" dirty="0">
                <a:latin typeface="Times New Roman" pitchFamily="18" charset="0"/>
                <a:sym typeface="Symbol" pitchFamily="18" charset="2"/>
              </a:rPr>
              <a:t></a:t>
            </a:r>
            <a:endParaRPr lang="pt-BR" sz="2400" dirty="0">
              <a:latin typeface="Times New Roman" pitchFamily="18" charset="0"/>
            </a:endParaRPr>
          </a:p>
          <a:p>
            <a:pPr>
              <a:lnSpc>
                <a:spcPct val="100000"/>
              </a:lnSpc>
            </a:pPr>
            <a:r>
              <a:rPr lang="pt-BR" sz="2400" dirty="0">
                <a:latin typeface="Times New Roman" pitchFamily="18" charset="0"/>
              </a:rPr>
              <a:t>	</a:t>
            </a:r>
            <a:r>
              <a:rPr lang="pt-BR" sz="2400" dirty="0" err="1">
                <a:latin typeface="Times New Roman" pitchFamily="18" charset="0"/>
              </a:rPr>
              <a:t>Angiotensinogênio</a:t>
            </a:r>
            <a:r>
              <a:rPr lang="pt-BR" sz="2400" dirty="0">
                <a:latin typeface="Times New Roman" pitchFamily="18" charset="0"/>
              </a:rPr>
              <a:t>                  </a:t>
            </a:r>
            <a:r>
              <a:rPr lang="pt-BR" sz="2400" dirty="0" err="1">
                <a:latin typeface="Times New Roman" pitchFamily="18" charset="0"/>
              </a:rPr>
              <a:t>Cininogênio</a:t>
            </a:r>
            <a:endParaRPr lang="pt-BR" sz="2400" dirty="0">
              <a:latin typeface="Times New Roman" pitchFamily="18" charset="0"/>
            </a:endParaRPr>
          </a:p>
          <a:p>
            <a:pPr>
              <a:lnSpc>
                <a:spcPct val="100000"/>
              </a:lnSpc>
            </a:pPr>
            <a:endParaRPr lang="pt-BR" sz="2400" dirty="0">
              <a:latin typeface="Times New Roman" pitchFamily="18" charset="0"/>
            </a:endParaRPr>
          </a:p>
          <a:p>
            <a:pPr>
              <a:lnSpc>
                <a:spcPct val="100000"/>
              </a:lnSpc>
            </a:pPr>
            <a:r>
              <a:rPr lang="pt-BR" sz="2400" dirty="0">
                <a:latin typeface="Times New Roman" pitchFamily="18" charset="0"/>
              </a:rPr>
              <a:t>             rim </a:t>
            </a:r>
            <a:r>
              <a:rPr lang="pt-BR" sz="2400" dirty="0">
                <a:latin typeface="Times New Roman" pitchFamily="18" charset="0"/>
                <a:sym typeface="Symbol" pitchFamily="18" charset="2"/>
              </a:rPr>
              <a:t></a:t>
            </a:r>
            <a:r>
              <a:rPr lang="pt-BR" sz="2400" dirty="0">
                <a:latin typeface="Times New Roman" pitchFamily="18" charset="0"/>
              </a:rPr>
              <a:t>Renina                     </a:t>
            </a:r>
            <a:r>
              <a:rPr lang="pt-BR" sz="2400" dirty="0" err="1">
                <a:latin typeface="Times New Roman" pitchFamily="18" charset="0"/>
              </a:rPr>
              <a:t>Calicreína</a:t>
            </a:r>
            <a:r>
              <a:rPr lang="pt-BR" sz="2400" dirty="0">
                <a:latin typeface="Times New Roman" pitchFamily="18" charset="0"/>
              </a:rPr>
              <a:t>    </a:t>
            </a:r>
            <a:r>
              <a:rPr lang="pt-BR" sz="2400" dirty="0">
                <a:latin typeface="Times New Roman" pitchFamily="18" charset="0"/>
                <a:sym typeface="Symbol" pitchFamily="18" charset="2"/>
              </a:rPr>
              <a:t> pâncreas</a:t>
            </a:r>
            <a:endParaRPr lang="pt-BR" sz="2400" dirty="0">
              <a:latin typeface="Times New Roman" pitchFamily="18" charset="0"/>
            </a:endParaRPr>
          </a:p>
          <a:p>
            <a:pPr>
              <a:lnSpc>
                <a:spcPct val="100000"/>
              </a:lnSpc>
            </a:pPr>
            <a:r>
              <a:rPr lang="pt-BR" sz="2400" dirty="0">
                <a:latin typeface="Times New Roman" pitchFamily="18" charset="0"/>
              </a:rPr>
              <a:t>	      </a:t>
            </a:r>
          </a:p>
          <a:p>
            <a:pPr>
              <a:lnSpc>
                <a:spcPct val="100000"/>
              </a:lnSpc>
            </a:pPr>
            <a:r>
              <a:rPr lang="pt-BR" sz="2400" dirty="0">
                <a:latin typeface="Times New Roman" pitchFamily="18" charset="0"/>
              </a:rPr>
              <a:t>                   Angiotensina I                 Bradicinina      </a:t>
            </a:r>
            <a:r>
              <a:rPr lang="pt-BR" sz="2400" dirty="0">
                <a:latin typeface="Times New Roman" pitchFamily="18" charset="0"/>
                <a:sym typeface="Symbol" pitchFamily="18" charset="2"/>
              </a:rPr>
              <a:t></a:t>
            </a:r>
            <a:r>
              <a:rPr lang="pt-BR" sz="2400" dirty="0">
                <a:latin typeface="Times New Roman" pitchFamily="18" charset="0"/>
              </a:rPr>
              <a:t> </a:t>
            </a:r>
            <a:r>
              <a:rPr lang="pt-BR" sz="2400" dirty="0" err="1">
                <a:latin typeface="Times New Roman" pitchFamily="18" charset="0"/>
              </a:rPr>
              <a:t>PGs</a:t>
            </a:r>
            <a:endParaRPr lang="pt-BR" sz="2400" dirty="0">
              <a:latin typeface="Times New Roman" pitchFamily="18" charset="0"/>
            </a:endParaRPr>
          </a:p>
          <a:p>
            <a:pPr>
              <a:lnSpc>
                <a:spcPct val="100000"/>
              </a:lnSpc>
            </a:pPr>
            <a:endParaRPr lang="pt-BR" sz="2400" dirty="0">
              <a:latin typeface="Times New Roman" pitchFamily="18" charset="0"/>
            </a:endParaRPr>
          </a:p>
          <a:p>
            <a:pPr>
              <a:lnSpc>
                <a:spcPct val="100000"/>
              </a:lnSpc>
            </a:pPr>
            <a:r>
              <a:rPr lang="pt-BR" sz="2400" dirty="0">
                <a:latin typeface="Times New Roman" pitchFamily="18" charset="0"/>
              </a:rPr>
              <a:t>   pulmão </a:t>
            </a:r>
            <a:r>
              <a:rPr lang="pt-BR" sz="2400" dirty="0">
                <a:latin typeface="Times New Roman" pitchFamily="18" charset="0"/>
                <a:sym typeface="Symbol" pitchFamily="18" charset="2"/>
              </a:rPr>
              <a:t></a:t>
            </a:r>
            <a:r>
              <a:rPr lang="pt-BR" sz="2400" dirty="0">
                <a:latin typeface="Times New Roman" pitchFamily="18" charset="0"/>
              </a:rPr>
              <a:t> ECA             </a:t>
            </a:r>
            <a:r>
              <a:rPr lang="pt-BR" sz="2400" dirty="0" smtClean="0">
                <a:latin typeface="Times New Roman" pitchFamily="18" charset="0"/>
              </a:rPr>
              <a:t>   Inibidores             </a:t>
            </a:r>
            <a:r>
              <a:rPr lang="pt-BR" sz="2400" dirty="0" err="1">
                <a:latin typeface="Times New Roman" pitchFamily="18" charset="0"/>
              </a:rPr>
              <a:t>Cininase</a:t>
            </a:r>
            <a:endParaRPr lang="pt-BR" sz="2400" dirty="0">
              <a:latin typeface="Times New Roman" pitchFamily="18" charset="0"/>
            </a:endParaRPr>
          </a:p>
          <a:p>
            <a:pPr>
              <a:lnSpc>
                <a:spcPct val="100000"/>
              </a:lnSpc>
            </a:pPr>
            <a:r>
              <a:rPr lang="pt-BR" sz="2400" dirty="0">
                <a:latin typeface="Times New Roman" pitchFamily="18" charset="0"/>
              </a:rPr>
              <a:t>	                            </a:t>
            </a:r>
            <a:r>
              <a:rPr lang="pt-BR" sz="2400" dirty="0" smtClean="0">
                <a:latin typeface="Times New Roman" pitchFamily="18" charset="0"/>
              </a:rPr>
              <a:t>	  </a:t>
            </a:r>
            <a:r>
              <a:rPr lang="pt-BR" sz="2400" dirty="0">
                <a:latin typeface="Times New Roman" pitchFamily="18" charset="0"/>
              </a:rPr>
              <a:t>da ECA</a:t>
            </a:r>
          </a:p>
          <a:p>
            <a:pPr>
              <a:lnSpc>
                <a:spcPct val="100000"/>
              </a:lnSpc>
            </a:pPr>
            <a:r>
              <a:rPr lang="pt-BR" sz="2400" dirty="0">
                <a:latin typeface="Times New Roman" pitchFamily="18" charset="0"/>
              </a:rPr>
              <a:t>	Angiotensina II                 Produtos Inativos</a:t>
            </a:r>
          </a:p>
          <a:p>
            <a:pPr>
              <a:lnSpc>
                <a:spcPct val="100000"/>
              </a:lnSpc>
            </a:pPr>
            <a:r>
              <a:rPr lang="pt-BR" sz="2400" dirty="0">
                <a:latin typeface="Times New Roman" pitchFamily="18" charset="0"/>
              </a:rPr>
              <a:t>            </a:t>
            </a:r>
            <a:r>
              <a:rPr lang="pt-BR" sz="2400" dirty="0">
                <a:latin typeface="Times New Roman" pitchFamily="18" charset="0"/>
                <a:sym typeface="Symbol" pitchFamily="18" charset="2"/>
              </a:rPr>
              <a:t>                    </a:t>
            </a:r>
            <a:r>
              <a:rPr lang="pt-BR" sz="2400" dirty="0">
                <a:latin typeface="Times New Roman" pitchFamily="18" charset="0"/>
              </a:rPr>
              <a:t> </a:t>
            </a:r>
            <a:r>
              <a:rPr lang="pt-BR" sz="2400" dirty="0">
                <a:latin typeface="Times New Roman" pitchFamily="18" charset="0"/>
                <a:sym typeface="Symbol" pitchFamily="18" charset="2"/>
              </a:rPr>
              <a:t> </a:t>
            </a:r>
            <a:endParaRPr lang="pt-BR" sz="2400" dirty="0">
              <a:latin typeface="Times New Roman" pitchFamily="18" charset="0"/>
            </a:endParaRPr>
          </a:p>
          <a:p>
            <a:pPr>
              <a:lnSpc>
                <a:spcPct val="100000"/>
              </a:lnSpc>
            </a:pPr>
            <a:r>
              <a:rPr lang="pt-BR" sz="2400" dirty="0" err="1">
                <a:latin typeface="Times New Roman" pitchFamily="18" charset="0"/>
              </a:rPr>
              <a:t>vasoconstr</a:t>
            </a:r>
            <a:r>
              <a:rPr lang="pt-BR" sz="2400" dirty="0">
                <a:latin typeface="Times New Roman" pitchFamily="18" charset="0"/>
              </a:rPr>
              <a:t>   adrenal </a:t>
            </a:r>
            <a:r>
              <a:rPr lang="pt-BR" sz="2400" dirty="0">
                <a:latin typeface="Times New Roman" pitchFamily="18" charset="0"/>
                <a:sym typeface="Symbol" pitchFamily="18" charset="2"/>
              </a:rPr>
              <a:t></a:t>
            </a:r>
            <a:r>
              <a:rPr lang="pt-BR" sz="2400" dirty="0" err="1">
                <a:latin typeface="Times New Roman" pitchFamily="18" charset="0"/>
                <a:sym typeface="Symbol" pitchFamily="18" charset="2"/>
              </a:rPr>
              <a:t>aldosterona</a:t>
            </a:r>
            <a:r>
              <a:rPr lang="pt-BR" sz="2400" dirty="0">
                <a:latin typeface="Times New Roman" pitchFamily="18" charset="0"/>
                <a:sym typeface="Symbol" pitchFamily="18" charset="2"/>
              </a:rPr>
              <a:t>  rim  retenção</a:t>
            </a:r>
          </a:p>
          <a:p>
            <a:pPr>
              <a:lnSpc>
                <a:spcPct val="100000"/>
              </a:lnSpc>
            </a:pPr>
            <a:r>
              <a:rPr lang="pt-BR" sz="2400" dirty="0">
                <a:latin typeface="Times New Roman" pitchFamily="18" charset="0"/>
                <a:sym typeface="Symbol" pitchFamily="18" charset="2"/>
              </a:rPr>
              <a:t>			           			</a:t>
            </a:r>
            <a:r>
              <a:rPr lang="pt-BR" sz="2400" dirty="0" err="1">
                <a:latin typeface="Times New Roman" pitchFamily="18" charset="0"/>
                <a:sym typeface="Symbol" pitchFamily="18" charset="2"/>
              </a:rPr>
              <a:t>NaCl</a:t>
            </a:r>
            <a:r>
              <a:rPr lang="pt-BR" sz="2400" dirty="0">
                <a:latin typeface="Times New Roman" pitchFamily="18" charset="0"/>
                <a:sym typeface="Symbol" pitchFamily="18" charset="2"/>
              </a:rPr>
              <a:t>/H2O</a:t>
            </a:r>
          </a:p>
        </p:txBody>
      </p:sp>
      <p:sp>
        <p:nvSpPr>
          <p:cNvPr id="56324" name="Line 14"/>
          <p:cNvSpPr>
            <a:spLocks noChangeShapeType="1"/>
          </p:cNvSpPr>
          <p:nvPr/>
        </p:nvSpPr>
        <p:spPr bwMode="auto">
          <a:xfrm flipH="1">
            <a:off x="4937760" y="2209800"/>
            <a:ext cx="91440" cy="1003663"/>
          </a:xfrm>
          <a:prstGeom prst="line">
            <a:avLst/>
          </a:prstGeom>
          <a:noFill/>
          <a:ln w="38100">
            <a:solidFill>
              <a:srgbClr val="FF0000"/>
            </a:solidFill>
            <a:round/>
            <a:headEnd/>
            <a:tailEnd type="triangle" w="med" len="med"/>
          </a:ln>
        </p:spPr>
        <p:txBody>
          <a:bodyPr/>
          <a:lstStyle/>
          <a:p>
            <a:endParaRPr lang="pt-BR"/>
          </a:p>
        </p:txBody>
      </p:sp>
      <p:sp>
        <p:nvSpPr>
          <p:cNvPr id="56325" name="Line 15"/>
          <p:cNvSpPr>
            <a:spLocks noChangeShapeType="1"/>
          </p:cNvSpPr>
          <p:nvPr/>
        </p:nvSpPr>
        <p:spPr bwMode="auto">
          <a:xfrm>
            <a:off x="4495800" y="3733800"/>
            <a:ext cx="0" cy="1066800"/>
          </a:xfrm>
          <a:prstGeom prst="line">
            <a:avLst/>
          </a:prstGeom>
          <a:noFill/>
          <a:ln w="38100">
            <a:solidFill>
              <a:srgbClr val="FF0000"/>
            </a:solidFill>
            <a:round/>
            <a:headEnd/>
            <a:tailEnd type="triangle" w="med" len="med"/>
          </a:ln>
        </p:spPr>
        <p:txBody>
          <a:bodyPr/>
          <a:lstStyle/>
          <a:p>
            <a:endParaRPr lang="pt-BR"/>
          </a:p>
        </p:txBody>
      </p:sp>
      <p:sp>
        <p:nvSpPr>
          <p:cNvPr id="56326" name="Line 16"/>
          <p:cNvSpPr>
            <a:spLocks noChangeShapeType="1"/>
          </p:cNvSpPr>
          <p:nvPr/>
        </p:nvSpPr>
        <p:spPr bwMode="auto">
          <a:xfrm flipH="1">
            <a:off x="4495799" y="4245429"/>
            <a:ext cx="820783" cy="4354"/>
          </a:xfrm>
          <a:prstGeom prst="line">
            <a:avLst/>
          </a:prstGeom>
          <a:noFill/>
          <a:ln w="38100">
            <a:solidFill>
              <a:srgbClr val="FF0000"/>
            </a:solidFill>
            <a:round/>
            <a:headEnd/>
            <a:tailEnd type="triangle" w="med" len="med"/>
          </a:ln>
        </p:spPr>
        <p:txBody>
          <a:bodyPr/>
          <a:lstStyle/>
          <a:p>
            <a:endParaRPr lang="pt-BR"/>
          </a:p>
        </p:txBody>
      </p:sp>
      <p:sp>
        <p:nvSpPr>
          <p:cNvPr id="56327" name="Line 17"/>
          <p:cNvSpPr>
            <a:spLocks noChangeShapeType="1"/>
          </p:cNvSpPr>
          <p:nvPr/>
        </p:nvSpPr>
        <p:spPr bwMode="auto">
          <a:xfrm flipV="1">
            <a:off x="6781800" y="4245429"/>
            <a:ext cx="838200" cy="21771"/>
          </a:xfrm>
          <a:prstGeom prst="line">
            <a:avLst/>
          </a:prstGeom>
          <a:noFill/>
          <a:ln w="38100">
            <a:solidFill>
              <a:srgbClr val="FF0000"/>
            </a:solidFill>
            <a:round/>
            <a:headEnd/>
            <a:tailEnd type="triangle" w="med" len="med"/>
          </a:ln>
        </p:spPr>
        <p:txBody>
          <a:bodyPr/>
          <a:lstStyle/>
          <a:p>
            <a:endParaRPr lang="pt-BR"/>
          </a:p>
        </p:txBody>
      </p:sp>
      <p:sp>
        <p:nvSpPr>
          <p:cNvPr id="56328" name="Line 18"/>
          <p:cNvSpPr>
            <a:spLocks noChangeShapeType="1"/>
          </p:cNvSpPr>
          <p:nvPr/>
        </p:nvSpPr>
        <p:spPr bwMode="auto">
          <a:xfrm>
            <a:off x="7620000" y="3810000"/>
            <a:ext cx="0" cy="914400"/>
          </a:xfrm>
          <a:prstGeom prst="line">
            <a:avLst/>
          </a:prstGeom>
          <a:noFill/>
          <a:ln w="38100">
            <a:solidFill>
              <a:srgbClr val="FF0000"/>
            </a:solidFill>
            <a:round/>
            <a:headEnd/>
            <a:tailEnd type="triangle" w="med" len="med"/>
          </a:ln>
        </p:spPr>
        <p:txBody>
          <a:bodyPr/>
          <a:lstStyle/>
          <a:p>
            <a:endParaRPr lang="pt-BR"/>
          </a:p>
        </p:txBody>
      </p:sp>
      <p:sp>
        <p:nvSpPr>
          <p:cNvPr id="56329" name="Line 19"/>
          <p:cNvSpPr>
            <a:spLocks noChangeShapeType="1"/>
          </p:cNvSpPr>
          <p:nvPr/>
        </p:nvSpPr>
        <p:spPr bwMode="auto">
          <a:xfrm>
            <a:off x="8149045" y="3492137"/>
            <a:ext cx="381000" cy="0"/>
          </a:xfrm>
          <a:prstGeom prst="line">
            <a:avLst/>
          </a:prstGeom>
          <a:noFill/>
          <a:ln w="38100">
            <a:solidFill>
              <a:srgbClr val="FF0000"/>
            </a:solidFill>
            <a:round/>
            <a:headEnd/>
            <a:tailEnd type="triangle" w="med" len="med"/>
          </a:ln>
        </p:spPr>
        <p:txBody>
          <a:bodyPr/>
          <a:lstStyle/>
          <a:p>
            <a:endParaRPr lang="pt-BR"/>
          </a:p>
        </p:txBody>
      </p:sp>
      <p:sp>
        <p:nvSpPr>
          <p:cNvPr id="56330" name="Line 20"/>
          <p:cNvSpPr>
            <a:spLocks noChangeShapeType="1"/>
          </p:cNvSpPr>
          <p:nvPr/>
        </p:nvSpPr>
        <p:spPr bwMode="auto">
          <a:xfrm flipH="1">
            <a:off x="7759337" y="2209800"/>
            <a:ext cx="165463" cy="1121229"/>
          </a:xfrm>
          <a:prstGeom prst="line">
            <a:avLst/>
          </a:prstGeom>
          <a:noFill/>
          <a:ln w="38100">
            <a:solidFill>
              <a:srgbClr val="FF0000"/>
            </a:solidFill>
            <a:round/>
            <a:headEnd/>
            <a:tailEnd type="triangle" w="med" len="med"/>
          </a:ln>
        </p:spPr>
        <p:txBody>
          <a:bodyPr/>
          <a:lstStyle/>
          <a:p>
            <a:endParaRPr lang="pt-BR"/>
          </a:p>
        </p:txBody>
      </p:sp>
      <p:sp>
        <p:nvSpPr>
          <p:cNvPr id="2" name="Espaço Reservado para Número de Slide 1"/>
          <p:cNvSpPr>
            <a:spLocks noGrp="1"/>
          </p:cNvSpPr>
          <p:nvPr>
            <p:ph type="sldNum" sz="quarter" idx="12"/>
          </p:nvPr>
        </p:nvSpPr>
        <p:spPr/>
        <p:txBody>
          <a:bodyPr/>
          <a:lstStyle/>
          <a:p>
            <a:fld id="{784FADD4-C2B0-4FCA-B079-AD507EAE28C4}" type="slidenum">
              <a:rPr lang="pt-BR" smtClean="0"/>
              <a:t>12</a:t>
            </a:fld>
            <a:endParaRPr lang="pt-BR"/>
          </a:p>
        </p:txBody>
      </p:sp>
    </p:spTree>
    <p:extLst>
      <p:ext uri="{BB962C8B-B14F-4D97-AF65-F5344CB8AC3E}">
        <p14:creationId xmlns:p14="http://schemas.microsoft.com/office/powerpoint/2010/main" val="1268903752"/>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824264660"/>
              </p:ext>
            </p:extLst>
          </p:nvPr>
        </p:nvGraphicFramePr>
        <p:xfrm>
          <a:off x="685800" y="796834"/>
          <a:ext cx="10718074" cy="4578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13</a:t>
            </a:fld>
            <a:endParaRPr lang="pt-BR"/>
          </a:p>
        </p:txBody>
      </p:sp>
    </p:spTree>
    <p:extLst>
      <p:ext uri="{BB962C8B-B14F-4D97-AF65-F5344CB8AC3E}">
        <p14:creationId xmlns:p14="http://schemas.microsoft.com/office/powerpoint/2010/main" val="829979561"/>
      </p:ext>
    </p:extLst>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612203872"/>
              </p:ext>
            </p:extLst>
          </p:nvPr>
        </p:nvGraphicFramePr>
        <p:xfrm>
          <a:off x="0" y="117566"/>
          <a:ext cx="12192000" cy="6740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14</a:t>
            </a:fld>
            <a:endParaRPr lang="pt-BR" dirty="0"/>
          </a:p>
        </p:txBody>
      </p:sp>
    </p:spTree>
    <p:extLst>
      <p:ext uri="{BB962C8B-B14F-4D97-AF65-F5344CB8AC3E}">
        <p14:creationId xmlns:p14="http://schemas.microsoft.com/office/powerpoint/2010/main" val="3213395360"/>
      </p:ext>
    </p:extLst>
  </p:cSld>
  <p:clrMapOvr>
    <a:masterClrMapping/>
  </p:clrMapOvr>
  <p:transition spd="slow">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2724" y="182880"/>
            <a:ext cx="4683033" cy="988679"/>
          </a:xfrm>
        </p:spPr>
        <p:txBody>
          <a:bodyPr/>
          <a:lstStyle/>
          <a:p>
            <a:r>
              <a:rPr lang="pt-BR" b="1" dirty="0"/>
              <a:t>DIURÉTICOS </a:t>
            </a:r>
            <a:endParaRPr lang="pt-BR" dirty="0"/>
          </a:p>
        </p:txBody>
      </p:sp>
      <p:pic>
        <p:nvPicPr>
          <p:cNvPr id="4" name="Espaço Reservado para Conteúdo 3"/>
          <p:cNvPicPr>
            <a:picLocks noGrp="1" noChangeAspect="1"/>
          </p:cNvPicPr>
          <p:nvPr>
            <p:ph idx="1"/>
          </p:nvPr>
        </p:nvPicPr>
        <p:blipFill>
          <a:blip r:embed="rId2"/>
          <a:stretch>
            <a:fillRect/>
          </a:stretch>
        </p:blipFill>
        <p:spPr>
          <a:xfrm>
            <a:off x="1011383" y="1117496"/>
            <a:ext cx="9836726" cy="5577694"/>
          </a:xfrm>
          <a:prstGeom prst="rect">
            <a:avLst/>
          </a:prstGeom>
        </p:spPr>
      </p:pic>
      <p:sp>
        <p:nvSpPr>
          <p:cNvPr id="3" name="Espaço Reservado para Número de Slide 2"/>
          <p:cNvSpPr>
            <a:spLocks noGrp="1"/>
          </p:cNvSpPr>
          <p:nvPr>
            <p:ph type="sldNum" sz="quarter" idx="12"/>
          </p:nvPr>
        </p:nvSpPr>
        <p:spPr/>
        <p:txBody>
          <a:bodyPr/>
          <a:lstStyle/>
          <a:p>
            <a:fld id="{784FADD4-C2B0-4FCA-B079-AD507EAE28C4}" type="slidenum">
              <a:rPr lang="pt-BR" smtClean="0"/>
              <a:t>15</a:t>
            </a:fld>
            <a:endParaRPr lang="pt-BR"/>
          </a:p>
        </p:txBody>
      </p:sp>
    </p:spTree>
    <p:extLst>
      <p:ext uri="{BB962C8B-B14F-4D97-AF65-F5344CB8AC3E}">
        <p14:creationId xmlns:p14="http://schemas.microsoft.com/office/powerpoint/2010/main" val="1203730347"/>
      </p:ext>
    </p:extLst>
  </p:cSld>
  <p:clrMapOvr>
    <a:masterClrMapping/>
  </p:clrMapOvr>
  <p:transition spd="slow">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renaldiuretics9gr.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12057017" cy="6831188"/>
          </a:xfrm>
        </p:spPr>
      </p:pic>
      <p:sp>
        <p:nvSpPr>
          <p:cNvPr id="7" name="Text Box 7"/>
          <p:cNvSpPr txBox="1">
            <a:spLocks noChangeArrowheads="1"/>
          </p:cNvSpPr>
          <p:nvPr/>
        </p:nvSpPr>
        <p:spPr bwMode="auto">
          <a:xfrm>
            <a:off x="-2" y="2455816"/>
            <a:ext cx="1741714" cy="287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MX" altLang="pt-BR" sz="1200" b="1" i="1" dirty="0">
                <a:solidFill>
                  <a:srgbClr val="FF6600"/>
                </a:solidFill>
              </a:rPr>
              <a:t>Diuréticos </a:t>
            </a:r>
            <a:r>
              <a:rPr lang="es-MX" altLang="pt-BR" sz="1200" b="1" i="1" dirty="0" smtClean="0">
                <a:solidFill>
                  <a:srgbClr val="FF6600"/>
                </a:solidFill>
              </a:rPr>
              <a:t>osmóticos</a:t>
            </a:r>
            <a:endParaRPr lang="es-ES" altLang="pt-BR" sz="1200" b="1" i="1" dirty="0">
              <a:solidFill>
                <a:srgbClr val="FF6600"/>
              </a:solidFill>
            </a:endParaRPr>
          </a:p>
        </p:txBody>
      </p:sp>
      <p:sp>
        <p:nvSpPr>
          <p:cNvPr id="8" name="Text Box 7"/>
          <p:cNvSpPr txBox="1">
            <a:spLocks noChangeArrowheads="1"/>
          </p:cNvSpPr>
          <p:nvPr/>
        </p:nvSpPr>
        <p:spPr bwMode="auto">
          <a:xfrm>
            <a:off x="1145177" y="4245428"/>
            <a:ext cx="1741714" cy="287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MX" altLang="pt-BR" sz="1200" b="1" i="1" dirty="0">
                <a:solidFill>
                  <a:srgbClr val="FF6600"/>
                </a:solidFill>
              </a:rPr>
              <a:t>Diuréticos </a:t>
            </a:r>
            <a:r>
              <a:rPr lang="es-MX" altLang="pt-BR" sz="1200" b="1" i="1" dirty="0" smtClean="0">
                <a:solidFill>
                  <a:srgbClr val="FF6600"/>
                </a:solidFill>
              </a:rPr>
              <a:t>osmóticos</a:t>
            </a:r>
            <a:endParaRPr lang="es-ES" altLang="pt-BR" sz="1200" b="1" i="1" dirty="0">
              <a:solidFill>
                <a:srgbClr val="FF6600"/>
              </a:solidFill>
            </a:endParaRPr>
          </a:p>
        </p:txBody>
      </p:sp>
      <p:sp>
        <p:nvSpPr>
          <p:cNvPr id="10" name="Text Box 6"/>
          <p:cNvSpPr txBox="1">
            <a:spLocks noChangeArrowheads="1"/>
          </p:cNvSpPr>
          <p:nvPr/>
        </p:nvSpPr>
        <p:spPr bwMode="auto">
          <a:xfrm>
            <a:off x="4352110" y="5730558"/>
            <a:ext cx="150073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MX" altLang="pt-BR" sz="1200" b="1" i="1" dirty="0">
                <a:solidFill>
                  <a:srgbClr val="FF6600"/>
                </a:solidFill>
              </a:rPr>
              <a:t>Diuréticos de </a:t>
            </a:r>
            <a:r>
              <a:rPr lang="es-MX" altLang="pt-BR" sz="1200" b="1" i="1" dirty="0" err="1" smtClean="0">
                <a:solidFill>
                  <a:srgbClr val="FF6600"/>
                </a:solidFill>
              </a:rPr>
              <a:t>alsa</a:t>
            </a:r>
            <a:endParaRPr lang="es-ES" altLang="pt-BR" sz="1200" b="1" i="1" dirty="0">
              <a:solidFill>
                <a:srgbClr val="FF6600"/>
              </a:solidFill>
            </a:endParaRPr>
          </a:p>
        </p:txBody>
      </p:sp>
      <p:sp>
        <p:nvSpPr>
          <p:cNvPr id="11" name="Text Box 12"/>
          <p:cNvSpPr txBox="1">
            <a:spLocks noChangeArrowheads="1"/>
          </p:cNvSpPr>
          <p:nvPr/>
        </p:nvSpPr>
        <p:spPr bwMode="auto">
          <a:xfrm>
            <a:off x="9456692" y="5455920"/>
            <a:ext cx="17335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MX" altLang="pt-BR" sz="1200" b="1" i="1">
                <a:solidFill>
                  <a:srgbClr val="FF6600"/>
                </a:solidFill>
              </a:rPr>
              <a:t>Diuréticos osmóticos</a:t>
            </a:r>
            <a:endParaRPr lang="es-ES" altLang="pt-BR" sz="1200" b="1" i="1">
              <a:solidFill>
                <a:srgbClr val="FF6600"/>
              </a:solidFill>
            </a:endParaRPr>
          </a:p>
        </p:txBody>
      </p:sp>
      <p:sp>
        <p:nvSpPr>
          <p:cNvPr id="12" name="Text Box 11"/>
          <p:cNvSpPr txBox="1">
            <a:spLocks noChangeArrowheads="1"/>
          </p:cNvSpPr>
          <p:nvPr/>
        </p:nvSpPr>
        <p:spPr bwMode="auto">
          <a:xfrm>
            <a:off x="10323467" y="3968429"/>
            <a:ext cx="185274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MX" altLang="pt-BR" sz="1200" b="1" i="1" dirty="0">
                <a:solidFill>
                  <a:srgbClr val="FF6600"/>
                </a:solidFill>
              </a:rPr>
              <a:t>Ahorradores de K</a:t>
            </a:r>
            <a:r>
              <a:rPr lang="es-MX" altLang="pt-BR" sz="1200" b="1" i="1" baseline="30000" dirty="0">
                <a:solidFill>
                  <a:srgbClr val="FF6600"/>
                </a:solidFill>
              </a:rPr>
              <a:t>+</a:t>
            </a:r>
            <a:endParaRPr lang="es-ES" altLang="pt-BR" sz="1200" b="1" i="1" dirty="0">
              <a:solidFill>
                <a:srgbClr val="FF6600"/>
              </a:solidFill>
            </a:endParaRPr>
          </a:p>
        </p:txBody>
      </p:sp>
      <p:sp>
        <p:nvSpPr>
          <p:cNvPr id="13" name="Text Box 10"/>
          <p:cNvSpPr txBox="1">
            <a:spLocks noChangeArrowheads="1"/>
          </p:cNvSpPr>
          <p:nvPr/>
        </p:nvSpPr>
        <p:spPr bwMode="auto">
          <a:xfrm>
            <a:off x="9039497" y="357052"/>
            <a:ext cx="1828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MX" altLang="pt-BR" sz="1200" b="1" i="1">
                <a:solidFill>
                  <a:srgbClr val="FF6600"/>
                </a:solidFill>
              </a:rPr>
              <a:t>Diuréticos osmóticos, ahorradores de K</a:t>
            </a:r>
            <a:r>
              <a:rPr lang="es-MX" altLang="pt-BR" sz="1200" b="1" i="1" baseline="30000">
                <a:solidFill>
                  <a:srgbClr val="FF6600"/>
                </a:solidFill>
              </a:rPr>
              <a:t>+</a:t>
            </a:r>
            <a:endParaRPr lang="es-ES" altLang="pt-BR" sz="1200" b="1" i="1">
              <a:solidFill>
                <a:srgbClr val="FF6600"/>
              </a:solidFill>
            </a:endParaRPr>
          </a:p>
        </p:txBody>
      </p:sp>
      <p:sp>
        <p:nvSpPr>
          <p:cNvPr id="14" name="Text Box 9"/>
          <p:cNvSpPr txBox="1">
            <a:spLocks noChangeArrowheads="1"/>
          </p:cNvSpPr>
          <p:nvPr/>
        </p:nvSpPr>
        <p:spPr bwMode="auto">
          <a:xfrm>
            <a:off x="5738949" y="585652"/>
            <a:ext cx="15303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MX" altLang="pt-BR" sz="1200" b="1" i="1" dirty="0">
                <a:solidFill>
                  <a:srgbClr val="FF6600"/>
                </a:solidFill>
              </a:rPr>
              <a:t>Diuréticos </a:t>
            </a:r>
            <a:r>
              <a:rPr lang="es-MX" altLang="pt-BR" sz="1200" b="1" i="1" dirty="0" err="1">
                <a:solidFill>
                  <a:srgbClr val="FF6600"/>
                </a:solidFill>
              </a:rPr>
              <a:t>tiazidas</a:t>
            </a:r>
            <a:endParaRPr lang="es-ES" altLang="pt-BR" sz="1200" b="1" i="1" dirty="0">
              <a:solidFill>
                <a:srgbClr val="FF6600"/>
              </a:solidFill>
            </a:endParaRPr>
          </a:p>
        </p:txBody>
      </p:sp>
      <p:sp>
        <p:nvSpPr>
          <p:cNvPr id="15" name="Retângulo 14"/>
          <p:cNvSpPr/>
          <p:nvPr/>
        </p:nvSpPr>
        <p:spPr>
          <a:xfrm>
            <a:off x="143691" y="5212080"/>
            <a:ext cx="2076995" cy="16191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 name="Espaço Reservado para Número de Slide 1"/>
          <p:cNvSpPr>
            <a:spLocks noGrp="1"/>
          </p:cNvSpPr>
          <p:nvPr>
            <p:ph type="sldNum" sz="quarter" idx="12"/>
          </p:nvPr>
        </p:nvSpPr>
        <p:spPr/>
        <p:txBody>
          <a:bodyPr/>
          <a:lstStyle/>
          <a:p>
            <a:fld id="{784FADD4-C2B0-4FCA-B079-AD507EAE28C4}" type="slidenum">
              <a:rPr lang="pt-BR" smtClean="0"/>
              <a:t>16</a:t>
            </a:fld>
            <a:endParaRPr lang="pt-BR"/>
          </a:p>
        </p:txBody>
      </p:sp>
    </p:spTree>
    <p:extLst>
      <p:ext uri="{BB962C8B-B14F-4D97-AF65-F5344CB8AC3E}">
        <p14:creationId xmlns:p14="http://schemas.microsoft.com/office/powerpoint/2010/main" val="116621128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tiAzídicos</a:t>
            </a:r>
            <a:r>
              <a:rPr lang="pt-BR" dirty="0" smtClean="0"/>
              <a:t> </a:t>
            </a:r>
            <a:endParaRPr lang="pt-BR" dirty="0"/>
          </a:p>
        </p:txBody>
      </p:sp>
      <p:pic>
        <p:nvPicPr>
          <p:cNvPr id="5" name="Espaço Reservado para Conteúdo 4"/>
          <p:cNvPicPr>
            <a:picLocks noGrp="1" noChangeAspect="1"/>
          </p:cNvPicPr>
          <p:nvPr>
            <p:ph idx="1"/>
          </p:nvPr>
        </p:nvPicPr>
        <p:blipFill rotWithShape="1">
          <a:blip r:embed="rId2"/>
          <a:srcRect l="23038" t="9547" r="14282" b="1198"/>
          <a:stretch/>
        </p:blipFill>
        <p:spPr>
          <a:xfrm>
            <a:off x="2022765" y="1575934"/>
            <a:ext cx="7245926" cy="5324226"/>
          </a:xfrm>
          <a:prstGeom prst="rect">
            <a:avLst/>
          </a:prstGeom>
        </p:spPr>
      </p:pic>
      <p:sp>
        <p:nvSpPr>
          <p:cNvPr id="4" name="Espaço Reservado para Número de Slide 3"/>
          <p:cNvSpPr>
            <a:spLocks noGrp="1"/>
          </p:cNvSpPr>
          <p:nvPr>
            <p:ph type="sldNum" sz="quarter" idx="12"/>
          </p:nvPr>
        </p:nvSpPr>
        <p:spPr/>
        <p:txBody>
          <a:bodyPr/>
          <a:lstStyle/>
          <a:p>
            <a:fld id="{784FADD4-C2B0-4FCA-B079-AD507EAE28C4}" type="slidenum">
              <a:rPr lang="pt-BR" smtClean="0"/>
              <a:t>17</a:t>
            </a:fld>
            <a:endParaRPr lang="pt-BR"/>
          </a:p>
        </p:txBody>
      </p:sp>
    </p:spTree>
    <p:extLst>
      <p:ext uri="{BB962C8B-B14F-4D97-AF65-F5344CB8AC3E}">
        <p14:creationId xmlns:p14="http://schemas.microsoft.com/office/powerpoint/2010/main" val="2921733"/>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Alça </a:t>
            </a:r>
            <a:endParaRPr lang="pt-BR" dirty="0"/>
          </a:p>
        </p:txBody>
      </p:sp>
      <p:pic>
        <p:nvPicPr>
          <p:cNvPr id="5" name="Espaço Reservado para Conteúdo 4"/>
          <p:cNvPicPr>
            <a:picLocks noGrp="1" noChangeAspect="1"/>
          </p:cNvPicPr>
          <p:nvPr>
            <p:ph idx="1"/>
          </p:nvPr>
        </p:nvPicPr>
        <p:blipFill rotWithShape="1">
          <a:blip r:embed="rId2"/>
          <a:srcRect l="25653" t="2394" r="27255" b="1039"/>
          <a:stretch/>
        </p:blipFill>
        <p:spPr>
          <a:xfrm>
            <a:off x="3684414" y="56086"/>
            <a:ext cx="6803475" cy="6581823"/>
          </a:xfrm>
          <a:prstGeom prst="rect">
            <a:avLst/>
          </a:prstGeom>
        </p:spPr>
      </p:pic>
      <p:sp>
        <p:nvSpPr>
          <p:cNvPr id="4" name="Espaço Reservado para Número de Slide 3"/>
          <p:cNvSpPr>
            <a:spLocks noGrp="1"/>
          </p:cNvSpPr>
          <p:nvPr>
            <p:ph type="sldNum" sz="quarter" idx="12"/>
          </p:nvPr>
        </p:nvSpPr>
        <p:spPr/>
        <p:txBody>
          <a:bodyPr/>
          <a:lstStyle/>
          <a:p>
            <a:fld id="{784FADD4-C2B0-4FCA-B079-AD507EAE28C4}" type="slidenum">
              <a:rPr lang="pt-BR" smtClean="0"/>
              <a:t>18</a:t>
            </a:fld>
            <a:endParaRPr lang="pt-BR"/>
          </a:p>
        </p:txBody>
      </p:sp>
    </p:spTree>
    <p:extLst>
      <p:ext uri="{BB962C8B-B14F-4D97-AF65-F5344CB8AC3E}">
        <p14:creationId xmlns:p14="http://schemas.microsoft.com/office/powerpoint/2010/main" val="2250899850"/>
      </p:ext>
    </p:extLst>
  </p:cSld>
  <p:clrMapOvr>
    <a:masterClrMapping/>
  </p:clrMapOvr>
  <p:transition spd="slow">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Poupadores de potássio </a:t>
            </a:r>
            <a:endParaRPr lang="pt-BR" dirty="0"/>
          </a:p>
        </p:txBody>
      </p:sp>
      <p:pic>
        <p:nvPicPr>
          <p:cNvPr id="5" name="Espaço Reservado para Conteúdo 4"/>
          <p:cNvPicPr>
            <a:picLocks noGrp="1" noChangeAspect="1"/>
          </p:cNvPicPr>
          <p:nvPr>
            <p:ph idx="1"/>
          </p:nvPr>
        </p:nvPicPr>
        <p:blipFill rotWithShape="1">
          <a:blip r:embed="rId2"/>
          <a:srcRect l="20154" t="-28" r="18704" b="4274"/>
          <a:stretch/>
        </p:blipFill>
        <p:spPr>
          <a:xfrm>
            <a:off x="3325092" y="1570793"/>
            <a:ext cx="5999018" cy="5282153"/>
          </a:xfrm>
          <a:prstGeom prst="rect">
            <a:avLst/>
          </a:prstGeom>
        </p:spPr>
      </p:pic>
      <p:sp>
        <p:nvSpPr>
          <p:cNvPr id="4" name="Espaço Reservado para Número de Slide 3"/>
          <p:cNvSpPr>
            <a:spLocks noGrp="1"/>
          </p:cNvSpPr>
          <p:nvPr>
            <p:ph type="sldNum" sz="quarter" idx="12"/>
          </p:nvPr>
        </p:nvSpPr>
        <p:spPr/>
        <p:txBody>
          <a:bodyPr/>
          <a:lstStyle/>
          <a:p>
            <a:fld id="{784FADD4-C2B0-4FCA-B079-AD507EAE28C4}" type="slidenum">
              <a:rPr lang="pt-BR" smtClean="0"/>
              <a:t>19</a:t>
            </a:fld>
            <a:endParaRPr lang="pt-BR"/>
          </a:p>
        </p:txBody>
      </p:sp>
    </p:spTree>
    <p:extLst>
      <p:ext uri="{BB962C8B-B14F-4D97-AF65-F5344CB8AC3E}">
        <p14:creationId xmlns:p14="http://schemas.microsoft.com/office/powerpoint/2010/main" val="3971537883"/>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hipertensão"/>
          <p:cNvPicPr>
            <a:picLocks noChangeAspect="1" noChangeArrowheads="1"/>
          </p:cNvPicPr>
          <p:nvPr/>
        </p:nvPicPr>
        <p:blipFill>
          <a:blip r:embed="rId2">
            <a:graysc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26941" y="1670057"/>
            <a:ext cx="9748911" cy="458772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448542" y="305971"/>
            <a:ext cx="8905707" cy="1151965"/>
          </a:xfrm>
        </p:spPr>
        <p:txBody>
          <a:bodyPr/>
          <a:lstStyle/>
          <a:p>
            <a:r>
              <a:rPr lang="pt-BR" dirty="0" smtClean="0"/>
              <a:t>Farmacologia da </a:t>
            </a:r>
            <a:r>
              <a:rPr lang="pt-BR" dirty="0" err="1" smtClean="0"/>
              <a:t>has</a:t>
            </a:r>
            <a:endParaRPr lang="pt-BR" dirty="0"/>
          </a:p>
        </p:txBody>
      </p:sp>
      <p:sp>
        <p:nvSpPr>
          <p:cNvPr id="3" name="Espaço Reservado para Número de Slide 2"/>
          <p:cNvSpPr>
            <a:spLocks noGrp="1"/>
          </p:cNvSpPr>
          <p:nvPr>
            <p:ph type="sldNum" sz="quarter" idx="12"/>
          </p:nvPr>
        </p:nvSpPr>
        <p:spPr/>
        <p:txBody>
          <a:bodyPr/>
          <a:lstStyle/>
          <a:p>
            <a:fld id="{784FADD4-C2B0-4FCA-B079-AD507EAE28C4}" type="slidenum">
              <a:rPr lang="pt-BR" smtClean="0"/>
              <a:t>2</a:t>
            </a:fld>
            <a:endParaRPr lang="pt-BR"/>
          </a:p>
        </p:txBody>
      </p:sp>
    </p:spTree>
    <p:extLst>
      <p:ext uri="{BB962C8B-B14F-4D97-AF65-F5344CB8AC3E}">
        <p14:creationId xmlns:p14="http://schemas.microsoft.com/office/powerpoint/2010/main" val="2075767807"/>
      </p:ext>
    </p:extLst>
  </p:cSld>
  <p:clrMapOvr>
    <a:masterClrMapping/>
  </p:clrMapOvr>
  <p:transition spd="slow">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rotWithShape="1">
          <a:blip r:embed="rId2"/>
          <a:srcRect l="24768" t="-28" r="24088" b="2222"/>
          <a:stretch/>
        </p:blipFill>
        <p:spPr>
          <a:xfrm>
            <a:off x="2940211" y="0"/>
            <a:ext cx="6317673" cy="6792686"/>
          </a:xfrm>
          <a:prstGeom prst="rect">
            <a:avLst/>
          </a:prstGeom>
        </p:spPr>
      </p:pic>
      <p:sp>
        <p:nvSpPr>
          <p:cNvPr id="4" name="Espaço Reservado para Número de Slide 3"/>
          <p:cNvSpPr>
            <a:spLocks noGrp="1"/>
          </p:cNvSpPr>
          <p:nvPr>
            <p:ph type="sldNum" sz="quarter" idx="12"/>
          </p:nvPr>
        </p:nvSpPr>
        <p:spPr/>
        <p:txBody>
          <a:bodyPr/>
          <a:lstStyle/>
          <a:p>
            <a:fld id="{784FADD4-C2B0-4FCA-B079-AD507EAE28C4}" type="slidenum">
              <a:rPr lang="pt-BR" smtClean="0"/>
              <a:t>20</a:t>
            </a:fld>
            <a:endParaRPr lang="pt-BR"/>
          </a:p>
        </p:txBody>
      </p:sp>
    </p:spTree>
    <p:extLst>
      <p:ext uri="{BB962C8B-B14F-4D97-AF65-F5344CB8AC3E}">
        <p14:creationId xmlns:p14="http://schemas.microsoft.com/office/powerpoint/2010/main" val="2949606963"/>
      </p:ext>
    </p:extLst>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7889966" cy="6871109"/>
          </a:xfrm>
          <a:prstGeom prst="rect">
            <a:avLst/>
          </a:prstGeom>
        </p:spPr>
      </p:pic>
      <p:sp>
        <p:nvSpPr>
          <p:cNvPr id="3" name="Espaço Reservado para Número de Slide 2"/>
          <p:cNvSpPr>
            <a:spLocks noGrp="1"/>
          </p:cNvSpPr>
          <p:nvPr>
            <p:ph type="sldNum" sz="quarter" idx="12"/>
          </p:nvPr>
        </p:nvSpPr>
        <p:spPr/>
        <p:txBody>
          <a:bodyPr/>
          <a:lstStyle/>
          <a:p>
            <a:fld id="{784FADD4-C2B0-4FCA-B079-AD507EAE28C4}" type="slidenum">
              <a:rPr lang="pt-BR" smtClean="0"/>
              <a:t>21</a:t>
            </a:fld>
            <a:endParaRPr lang="pt-BR"/>
          </a:p>
        </p:txBody>
      </p:sp>
    </p:spTree>
    <p:extLst>
      <p:ext uri="{BB962C8B-B14F-4D97-AF65-F5344CB8AC3E}">
        <p14:creationId xmlns:p14="http://schemas.microsoft.com/office/powerpoint/2010/main" val="1691006845"/>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1836048493"/>
              </p:ext>
            </p:extLst>
          </p:nvPr>
        </p:nvGraphicFramePr>
        <p:xfrm>
          <a:off x="0" y="0"/>
          <a:ext cx="12192000" cy="702770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76946193"/>
                    </a:ext>
                  </a:extLst>
                </a:gridCol>
                <a:gridCol w="4064000">
                  <a:extLst>
                    <a:ext uri="{9D8B030D-6E8A-4147-A177-3AD203B41FA5}">
                      <a16:colId xmlns:a16="http://schemas.microsoft.com/office/drawing/2014/main" val="2135143836"/>
                    </a:ext>
                  </a:extLst>
                </a:gridCol>
                <a:gridCol w="4064000">
                  <a:extLst>
                    <a:ext uri="{9D8B030D-6E8A-4147-A177-3AD203B41FA5}">
                      <a16:colId xmlns:a16="http://schemas.microsoft.com/office/drawing/2014/main" val="1271500462"/>
                    </a:ext>
                  </a:extLst>
                </a:gridCol>
              </a:tblGrid>
              <a:tr h="323852">
                <a:tc>
                  <a:txBody>
                    <a:bodyPr/>
                    <a:lstStyle/>
                    <a:p>
                      <a:r>
                        <a:rPr lang="pt-BR" sz="1600" dirty="0" smtClean="0"/>
                        <a:t>Fármacos</a:t>
                      </a:r>
                      <a:r>
                        <a:rPr lang="pt-BR" sz="1600" baseline="0" dirty="0" smtClean="0"/>
                        <a:t> diuréticos </a:t>
                      </a:r>
                      <a:endParaRPr lang="pt-BR" sz="1600" dirty="0"/>
                    </a:p>
                  </a:txBody>
                  <a:tcPr/>
                </a:tc>
                <a:tc>
                  <a:txBody>
                    <a:bodyPr/>
                    <a:lstStyle/>
                    <a:p>
                      <a:r>
                        <a:rPr lang="pt-BR" sz="1600" dirty="0" smtClean="0"/>
                        <a:t>EA</a:t>
                      </a:r>
                      <a:endParaRPr lang="pt-BR" sz="1600" dirty="0"/>
                    </a:p>
                  </a:txBody>
                  <a:tcPr/>
                </a:tc>
                <a:tc>
                  <a:txBody>
                    <a:bodyPr/>
                    <a:lstStyle/>
                    <a:p>
                      <a:r>
                        <a:rPr lang="pt-BR" sz="1600" dirty="0" smtClean="0"/>
                        <a:t>CI</a:t>
                      </a:r>
                      <a:endParaRPr lang="pt-BR" sz="1600" dirty="0"/>
                    </a:p>
                  </a:txBody>
                  <a:tcPr/>
                </a:tc>
                <a:extLst>
                  <a:ext uri="{0D108BD9-81ED-4DB2-BD59-A6C34878D82A}">
                    <a16:rowId xmlns:a16="http://schemas.microsoft.com/office/drawing/2014/main" val="1357548244"/>
                  </a:ext>
                </a:extLst>
              </a:tr>
              <a:tr h="1184532">
                <a:tc>
                  <a:txBody>
                    <a:bodyPr/>
                    <a:lstStyle/>
                    <a:p>
                      <a:r>
                        <a:rPr lang="pt-BR" sz="1600" dirty="0" smtClean="0"/>
                        <a:t>Osmóticos</a:t>
                      </a:r>
                      <a:r>
                        <a:rPr lang="pt-BR" sz="1600" baseline="0" dirty="0" smtClean="0"/>
                        <a:t>: </a:t>
                      </a:r>
                      <a:r>
                        <a:rPr lang="pt-BR" sz="1800" b="1" i="0" u="none" strike="noStrike" kern="1200" baseline="0" dirty="0" smtClean="0">
                          <a:solidFill>
                            <a:schemeClr val="dk1"/>
                          </a:solidFill>
                          <a:latin typeface="+mn-lt"/>
                          <a:ea typeface="+mn-ea"/>
                          <a:cs typeface="+mn-cs"/>
                        </a:rPr>
                        <a:t>Manitol</a:t>
                      </a:r>
                      <a:endParaRPr lang="pt-BR" sz="1600" dirty="0"/>
                    </a:p>
                  </a:txBody>
                  <a:tcPr/>
                </a:tc>
                <a:tc>
                  <a:txBody>
                    <a:bodyPr/>
                    <a:lstStyle/>
                    <a:p>
                      <a:r>
                        <a:rPr lang="pt-BR" sz="1600" b="0" i="1" u="none" strike="noStrike" kern="1200" baseline="0" dirty="0" smtClean="0">
                          <a:solidFill>
                            <a:schemeClr val="dk1"/>
                          </a:solidFill>
                          <a:latin typeface="+mn-lt"/>
                          <a:ea typeface="+mn-ea"/>
                          <a:cs typeface="+mn-cs"/>
                        </a:rPr>
                        <a:t>Tromboflebite, acidose, convulsões, retenção urinária, edema pulmonar,</a:t>
                      </a:r>
                      <a:r>
                        <a:rPr lang="pt-BR" sz="1600" b="0" i="0" u="none" strike="noStrike" kern="1200" baseline="0" dirty="0" smtClean="0">
                          <a:solidFill>
                            <a:schemeClr val="dk1"/>
                          </a:solidFill>
                          <a:latin typeface="+mn-lt"/>
                          <a:ea typeface="+mn-ea"/>
                          <a:cs typeface="+mn-cs"/>
                        </a:rPr>
                        <a:t> palpitações, desequilíbrio hídrico</a:t>
                      </a:r>
                    </a:p>
                    <a:p>
                      <a:r>
                        <a:rPr lang="pt-BR" sz="1600" b="0" i="0" u="none" strike="noStrike" kern="1200" baseline="0" dirty="0" smtClean="0">
                          <a:solidFill>
                            <a:schemeClr val="dk1"/>
                          </a:solidFill>
                          <a:latin typeface="+mn-lt"/>
                          <a:ea typeface="+mn-ea"/>
                          <a:cs typeface="+mn-cs"/>
                        </a:rPr>
                        <a:t>e/ou eletrolítico; </a:t>
                      </a:r>
                      <a:r>
                        <a:rPr lang="pt-BR" sz="1600" b="0" i="0" u="none" strike="noStrike" kern="1200" baseline="0" dirty="0" err="1" smtClean="0">
                          <a:solidFill>
                            <a:schemeClr val="dk1"/>
                          </a:solidFill>
                          <a:latin typeface="+mn-lt"/>
                          <a:ea typeface="+mn-ea"/>
                          <a:cs typeface="+mn-cs"/>
                        </a:rPr>
                        <a:t>diarréia</a:t>
                      </a:r>
                      <a:r>
                        <a:rPr lang="pt-BR" sz="1600" b="0" i="0" u="none" strike="noStrike" kern="1200" baseline="0" dirty="0" smtClean="0">
                          <a:solidFill>
                            <a:schemeClr val="dk1"/>
                          </a:solidFill>
                          <a:latin typeface="+mn-lt"/>
                          <a:ea typeface="+mn-ea"/>
                          <a:cs typeface="+mn-cs"/>
                        </a:rPr>
                        <a:t>, náusea, rinite</a:t>
                      </a:r>
                      <a:endParaRPr lang="pt-BR" sz="1600" dirty="0"/>
                    </a:p>
                  </a:txBody>
                  <a:tcPr/>
                </a:tc>
                <a:tc>
                  <a:txBody>
                    <a:bodyPr/>
                    <a:lstStyle/>
                    <a:p>
                      <a:r>
                        <a:rPr lang="pt-BR" sz="1600" b="0" i="0" u="none" strike="noStrike" kern="1200" baseline="0" dirty="0" err="1" smtClean="0">
                          <a:solidFill>
                            <a:schemeClr val="dk1"/>
                          </a:solidFill>
                          <a:latin typeface="+mn-lt"/>
                          <a:ea typeface="+mn-ea"/>
                          <a:cs typeface="+mn-cs"/>
                        </a:rPr>
                        <a:t>Anúria,Desidratação</a:t>
                      </a:r>
                      <a:r>
                        <a:rPr lang="pt-BR" sz="1600" b="0" i="0" u="none" strike="noStrike" kern="1200" baseline="0" dirty="0" smtClean="0">
                          <a:solidFill>
                            <a:schemeClr val="dk1"/>
                          </a:solidFill>
                          <a:latin typeface="+mn-lt"/>
                          <a:ea typeface="+mn-ea"/>
                          <a:cs typeface="+mn-cs"/>
                        </a:rPr>
                        <a:t> grave, Insuficiência cardíaca, congestão pulmonar ou disfunção renal após o início do manitol</a:t>
                      </a:r>
                      <a:endParaRPr lang="pt-BR" sz="1600" dirty="0"/>
                    </a:p>
                  </a:txBody>
                  <a:tcPr/>
                </a:tc>
                <a:extLst>
                  <a:ext uri="{0D108BD9-81ED-4DB2-BD59-A6C34878D82A}">
                    <a16:rowId xmlns:a16="http://schemas.microsoft.com/office/drawing/2014/main" val="3600290280"/>
                  </a:ext>
                </a:extLst>
              </a:tr>
              <a:tr h="1737023">
                <a:tc>
                  <a:txBody>
                    <a:bodyPr/>
                    <a:lstStyle/>
                    <a:p>
                      <a:r>
                        <a:rPr lang="pt-BR" sz="1600" dirty="0" smtClean="0"/>
                        <a:t>Alça: </a:t>
                      </a:r>
                      <a:r>
                        <a:rPr lang="pt-BR" sz="1800" b="1" i="0" u="none" strike="noStrike" kern="1200" baseline="0" dirty="0" smtClean="0">
                          <a:solidFill>
                            <a:schemeClr val="dk1"/>
                          </a:solidFill>
                          <a:latin typeface="+mn-lt"/>
                          <a:ea typeface="+mn-ea"/>
                          <a:cs typeface="+mn-cs"/>
                        </a:rPr>
                        <a:t>Furosemida, </a:t>
                      </a:r>
                      <a:r>
                        <a:rPr lang="pt-BR" sz="1800" b="1" i="0" u="none" strike="noStrike" kern="1200" baseline="0" dirty="0" err="1" smtClean="0">
                          <a:solidFill>
                            <a:schemeClr val="dk1"/>
                          </a:solidFill>
                          <a:latin typeface="+mn-lt"/>
                          <a:ea typeface="+mn-ea"/>
                          <a:cs typeface="+mn-cs"/>
                        </a:rPr>
                        <a:t>Bumetanida</a:t>
                      </a:r>
                      <a:r>
                        <a:rPr lang="pt-BR" sz="1800" b="1" i="0" u="none" strike="noStrike" kern="1200" baseline="0" dirty="0" smtClean="0">
                          <a:solidFill>
                            <a:schemeClr val="dk1"/>
                          </a:solidFill>
                          <a:latin typeface="+mn-lt"/>
                          <a:ea typeface="+mn-ea"/>
                          <a:cs typeface="+mn-cs"/>
                        </a:rPr>
                        <a:t>, </a:t>
                      </a:r>
                      <a:r>
                        <a:rPr lang="pt-BR" sz="1800" b="1" i="0" u="none" strike="noStrike" kern="1200" baseline="0" dirty="0" err="1" smtClean="0">
                          <a:solidFill>
                            <a:schemeClr val="dk1"/>
                          </a:solidFill>
                          <a:latin typeface="+mn-lt"/>
                          <a:ea typeface="+mn-ea"/>
                          <a:cs typeface="+mn-cs"/>
                        </a:rPr>
                        <a:t>Torsemida</a:t>
                      </a:r>
                      <a:r>
                        <a:rPr lang="pt-BR" sz="1800" b="1" i="0" u="none" strike="noStrike" kern="1200" baseline="0" dirty="0" smtClean="0">
                          <a:solidFill>
                            <a:schemeClr val="dk1"/>
                          </a:solidFill>
                          <a:latin typeface="+mn-lt"/>
                          <a:ea typeface="+mn-ea"/>
                          <a:cs typeface="+mn-cs"/>
                        </a:rPr>
                        <a:t>, Ácido etacrínico</a:t>
                      </a:r>
                      <a:endParaRPr lang="pt-BR" sz="1600" dirty="0"/>
                    </a:p>
                  </a:txBody>
                  <a:tcPr/>
                </a:tc>
                <a:tc>
                  <a:txBody>
                    <a:bodyPr/>
                    <a:lstStyle/>
                    <a:p>
                      <a:r>
                        <a:rPr lang="pt-BR" sz="1600" b="0" i="1" u="none" strike="noStrike" kern="1200" baseline="0" dirty="0" smtClean="0">
                          <a:solidFill>
                            <a:schemeClr val="dk1"/>
                          </a:solidFill>
                          <a:latin typeface="+mn-lt"/>
                          <a:ea typeface="+mn-ea"/>
                          <a:cs typeface="+mn-cs"/>
                        </a:rPr>
                        <a:t>Hipotensão, eritema multiforme, síndrome de Stevens-Johnson, pancreatite, anemia </a:t>
                      </a:r>
                      <a:r>
                        <a:rPr lang="pt-BR" sz="1600" b="0" i="1" u="none" strike="noStrike" kern="1200" baseline="0" dirty="0" err="1" smtClean="0">
                          <a:solidFill>
                            <a:schemeClr val="dk1"/>
                          </a:solidFill>
                          <a:latin typeface="+mn-lt"/>
                          <a:ea typeface="+mn-ea"/>
                          <a:cs typeface="+mn-cs"/>
                        </a:rPr>
                        <a:t>aplásica</a:t>
                      </a:r>
                      <a:r>
                        <a:rPr lang="pt-BR" sz="1600" b="0" i="1" u="none" strike="noStrike" kern="1200" baseline="0" dirty="0" smtClean="0">
                          <a:solidFill>
                            <a:schemeClr val="dk1"/>
                          </a:solidFill>
                          <a:latin typeface="+mn-lt"/>
                          <a:ea typeface="+mn-ea"/>
                          <a:cs typeface="+mn-cs"/>
                        </a:rPr>
                        <a:t> ou hemolítica, leucopenia, trombocitopenia, </a:t>
                      </a:r>
                      <a:r>
                        <a:rPr lang="pt-BR" sz="1600" b="0" i="0" u="none" strike="noStrike" kern="1200" baseline="0" dirty="0" smtClean="0">
                          <a:solidFill>
                            <a:schemeClr val="dk1"/>
                          </a:solidFill>
                          <a:latin typeface="+mn-lt"/>
                          <a:ea typeface="+mn-ea"/>
                          <a:cs typeface="+mn-cs"/>
                        </a:rPr>
                        <a:t>Contração do volume, alcalose, </a:t>
                      </a:r>
                      <a:r>
                        <a:rPr lang="pt-BR" sz="1600" b="0" i="0" u="none" strike="noStrike" kern="1200" baseline="0" dirty="0" err="1" smtClean="0">
                          <a:solidFill>
                            <a:schemeClr val="dk1"/>
                          </a:solidFill>
                          <a:latin typeface="+mn-lt"/>
                          <a:ea typeface="+mn-ea"/>
                          <a:cs typeface="+mn-cs"/>
                        </a:rPr>
                        <a:t>ototoxicidade</a:t>
                      </a:r>
                      <a:r>
                        <a:rPr lang="pt-BR" sz="1600" b="0" i="0" u="none" strike="noStrike" kern="1200" baseline="0" dirty="0" smtClean="0">
                          <a:solidFill>
                            <a:schemeClr val="dk1"/>
                          </a:solidFill>
                          <a:latin typeface="+mn-lt"/>
                          <a:ea typeface="+mn-ea"/>
                          <a:cs typeface="+mn-cs"/>
                        </a:rPr>
                        <a:t>, cãibras, espasticidade, </a:t>
                      </a:r>
                      <a:r>
                        <a:rPr lang="pt-BR" sz="1600" b="0" i="0" u="none" strike="noStrike" kern="1200" baseline="0" dirty="0" err="1" smtClean="0">
                          <a:solidFill>
                            <a:schemeClr val="dk1"/>
                          </a:solidFill>
                          <a:latin typeface="+mn-lt"/>
                          <a:ea typeface="+mn-ea"/>
                          <a:cs typeface="+mn-cs"/>
                        </a:rPr>
                        <a:t>cefaléia</a:t>
                      </a:r>
                      <a:r>
                        <a:rPr lang="pt-BR" sz="1600" b="0" i="0" u="none" strike="noStrike" kern="1200" baseline="0" dirty="0" smtClean="0">
                          <a:solidFill>
                            <a:schemeClr val="dk1"/>
                          </a:solidFill>
                          <a:latin typeface="+mn-lt"/>
                          <a:ea typeface="+mn-ea"/>
                          <a:cs typeface="+mn-cs"/>
                        </a:rPr>
                        <a:t>, visão turva, dispepsia, </a:t>
                      </a:r>
                      <a:r>
                        <a:rPr lang="pt-BR" sz="1600" b="0" i="0" u="none" strike="noStrike" kern="1200" baseline="0" dirty="0" err="1" smtClean="0">
                          <a:solidFill>
                            <a:schemeClr val="dk1"/>
                          </a:solidFill>
                          <a:latin typeface="+mn-lt"/>
                          <a:ea typeface="+mn-ea"/>
                          <a:cs typeface="+mn-cs"/>
                        </a:rPr>
                        <a:t>Glicosúria</a:t>
                      </a:r>
                      <a:endParaRPr lang="pt-BR" sz="1600" dirty="0"/>
                    </a:p>
                  </a:txBody>
                  <a:tcPr/>
                </a:tc>
                <a:tc>
                  <a:txBody>
                    <a:bodyPr/>
                    <a:lstStyle/>
                    <a:p>
                      <a:r>
                        <a:rPr lang="pt-BR" sz="1600" b="0" i="0" u="none" strike="noStrike" kern="1200" baseline="0" dirty="0" smtClean="0">
                          <a:solidFill>
                            <a:schemeClr val="dk1"/>
                          </a:solidFill>
                          <a:latin typeface="+mn-lt"/>
                          <a:ea typeface="+mn-ea"/>
                          <a:cs typeface="+mn-cs"/>
                        </a:rPr>
                        <a:t>Hipersensibilidade às</a:t>
                      </a:r>
                    </a:p>
                    <a:p>
                      <a:r>
                        <a:rPr lang="pt-BR" sz="1600" b="0" i="0" u="none" strike="noStrike" kern="1200" baseline="0" dirty="0" err="1" smtClean="0">
                          <a:solidFill>
                            <a:schemeClr val="dk1"/>
                          </a:solidFill>
                          <a:latin typeface="+mn-lt"/>
                          <a:ea typeface="+mn-ea"/>
                          <a:cs typeface="+mn-cs"/>
                        </a:rPr>
                        <a:t>Sulfonamidas</a:t>
                      </a:r>
                      <a:r>
                        <a:rPr lang="pt-BR" sz="1600" b="0" i="0" u="none" strike="noStrike" kern="1200" baseline="0" dirty="0" smtClean="0">
                          <a:solidFill>
                            <a:schemeClr val="dk1"/>
                          </a:solidFill>
                          <a:latin typeface="+mn-lt"/>
                          <a:ea typeface="+mn-ea"/>
                          <a:cs typeface="+mn-cs"/>
                        </a:rPr>
                        <a:t> (contraindicação para a</a:t>
                      </a:r>
                    </a:p>
                    <a:p>
                      <a:r>
                        <a:rPr lang="pt-BR" sz="1600" b="0" i="0" u="none" strike="noStrike" kern="1200" baseline="0" dirty="0" smtClean="0">
                          <a:solidFill>
                            <a:schemeClr val="dk1"/>
                          </a:solidFill>
                          <a:latin typeface="+mn-lt"/>
                          <a:ea typeface="+mn-ea"/>
                          <a:cs typeface="+mn-cs"/>
                        </a:rPr>
                        <a:t>furosemida, a </a:t>
                      </a:r>
                      <a:r>
                        <a:rPr lang="pt-BR" sz="1600" b="0" i="0" u="none" strike="noStrike" kern="1200" baseline="0" dirty="0" err="1" smtClean="0">
                          <a:solidFill>
                            <a:schemeClr val="dk1"/>
                          </a:solidFill>
                          <a:latin typeface="+mn-lt"/>
                          <a:ea typeface="+mn-ea"/>
                          <a:cs typeface="+mn-cs"/>
                        </a:rPr>
                        <a:t>bumetanida</a:t>
                      </a:r>
                      <a:r>
                        <a:rPr lang="pt-BR" sz="1600" b="0" i="0" u="none" strike="noStrike" kern="1200" baseline="0" dirty="0" smtClean="0">
                          <a:solidFill>
                            <a:schemeClr val="dk1"/>
                          </a:solidFill>
                          <a:latin typeface="+mn-lt"/>
                          <a:ea typeface="+mn-ea"/>
                          <a:cs typeface="+mn-cs"/>
                        </a:rPr>
                        <a:t> e a </a:t>
                      </a:r>
                      <a:r>
                        <a:rPr lang="pt-BR" sz="1600" b="0" i="0" u="none" strike="noStrike" kern="1200" baseline="0" dirty="0" err="1" smtClean="0">
                          <a:solidFill>
                            <a:schemeClr val="dk1"/>
                          </a:solidFill>
                          <a:latin typeface="+mn-lt"/>
                          <a:ea typeface="+mn-ea"/>
                          <a:cs typeface="+mn-cs"/>
                        </a:rPr>
                        <a:t>torsemida</a:t>
                      </a:r>
                      <a:r>
                        <a:rPr lang="pt-BR" sz="1600" b="0" i="0" u="none" strike="noStrike" kern="1200" baseline="0" dirty="0" smtClean="0">
                          <a:solidFill>
                            <a:schemeClr val="dk1"/>
                          </a:solidFill>
                          <a:latin typeface="+mn-lt"/>
                          <a:ea typeface="+mn-ea"/>
                          <a:cs typeface="+mn-cs"/>
                        </a:rPr>
                        <a:t>) </a:t>
                      </a:r>
                      <a:r>
                        <a:rPr lang="pt-BR" sz="1600" b="0" i="0" u="none" strike="noStrike" kern="1200" baseline="0" dirty="0" err="1" smtClean="0">
                          <a:solidFill>
                            <a:schemeClr val="dk1"/>
                          </a:solidFill>
                          <a:latin typeface="+mn-lt"/>
                          <a:ea typeface="+mn-ea"/>
                          <a:cs typeface="+mn-cs"/>
                        </a:rPr>
                        <a:t>Anúria</a:t>
                      </a:r>
                      <a:r>
                        <a:rPr lang="pt-BR" sz="1600" b="0" i="0" u="none" strike="noStrike" kern="1200" baseline="0" dirty="0" smtClean="0">
                          <a:solidFill>
                            <a:schemeClr val="dk1"/>
                          </a:solidFill>
                          <a:latin typeface="+mn-lt"/>
                          <a:ea typeface="+mn-ea"/>
                          <a:cs typeface="+mn-cs"/>
                        </a:rPr>
                        <a:t>, A </a:t>
                      </a:r>
                      <a:r>
                        <a:rPr lang="pt-BR" sz="1600" b="0" i="0" u="none" strike="noStrike" kern="1200" baseline="0" dirty="0" err="1" smtClean="0">
                          <a:solidFill>
                            <a:schemeClr val="dk1"/>
                          </a:solidFill>
                          <a:latin typeface="+mn-lt"/>
                          <a:ea typeface="+mn-ea"/>
                          <a:cs typeface="+mn-cs"/>
                        </a:rPr>
                        <a:t>co-administração</a:t>
                      </a:r>
                      <a:r>
                        <a:rPr lang="pt-BR" sz="1600" b="0" i="0" u="none" strike="noStrike" kern="1200" baseline="0" dirty="0" smtClean="0">
                          <a:solidFill>
                            <a:schemeClr val="dk1"/>
                          </a:solidFill>
                          <a:latin typeface="+mn-lt"/>
                          <a:ea typeface="+mn-ea"/>
                          <a:cs typeface="+mn-cs"/>
                        </a:rPr>
                        <a:t> com </a:t>
                      </a:r>
                      <a:r>
                        <a:rPr lang="pt-BR" sz="1600" b="0" i="0" u="none" strike="noStrike" kern="1200" baseline="0" dirty="0" err="1" smtClean="0">
                          <a:solidFill>
                            <a:schemeClr val="dk1"/>
                          </a:solidFill>
                          <a:latin typeface="+mn-lt"/>
                          <a:ea typeface="+mn-ea"/>
                          <a:cs typeface="+mn-cs"/>
                        </a:rPr>
                        <a:t>aminoglicosídios</a:t>
                      </a:r>
                      <a:r>
                        <a:rPr lang="pt-BR" sz="1600" b="0" i="0" u="none" strike="noStrike" kern="1200" baseline="0" dirty="0" smtClean="0">
                          <a:solidFill>
                            <a:schemeClr val="dk1"/>
                          </a:solidFill>
                          <a:latin typeface="+mn-lt"/>
                          <a:ea typeface="+mn-ea"/>
                          <a:cs typeface="+mn-cs"/>
                        </a:rPr>
                        <a:t> aumenta a </a:t>
                      </a:r>
                      <a:r>
                        <a:rPr lang="pt-BR" sz="1600" b="0" i="0" u="none" strike="noStrike" kern="1200" baseline="0" dirty="0" err="1" smtClean="0">
                          <a:solidFill>
                            <a:schemeClr val="dk1"/>
                          </a:solidFill>
                          <a:latin typeface="+mn-lt"/>
                          <a:ea typeface="+mn-ea"/>
                          <a:cs typeface="+mn-cs"/>
                        </a:rPr>
                        <a:t>ototoxicidade</a:t>
                      </a:r>
                      <a:r>
                        <a:rPr lang="pt-BR" sz="1600" b="0" i="0" u="none" strike="noStrike" kern="1200" baseline="0" dirty="0" smtClean="0">
                          <a:solidFill>
                            <a:schemeClr val="dk1"/>
                          </a:solidFill>
                          <a:latin typeface="+mn-lt"/>
                          <a:ea typeface="+mn-ea"/>
                          <a:cs typeface="+mn-cs"/>
                        </a:rPr>
                        <a:t> e a </a:t>
                      </a:r>
                      <a:r>
                        <a:rPr lang="pt-BR" sz="1600" b="0" i="0" u="none" strike="noStrike" kern="1200" baseline="0" dirty="0" err="1" smtClean="0">
                          <a:solidFill>
                            <a:schemeClr val="dk1"/>
                          </a:solidFill>
                          <a:latin typeface="+mn-lt"/>
                          <a:ea typeface="+mn-ea"/>
                          <a:cs typeface="+mn-cs"/>
                        </a:rPr>
                        <a:t>Nefrotoxicidade</a:t>
                      </a:r>
                      <a:endParaRPr lang="pt-BR" sz="1600" dirty="0"/>
                    </a:p>
                  </a:txBody>
                  <a:tcPr/>
                </a:tc>
                <a:extLst>
                  <a:ext uri="{0D108BD9-81ED-4DB2-BD59-A6C34878D82A}">
                    <a16:rowId xmlns:a16="http://schemas.microsoft.com/office/drawing/2014/main" val="464689399"/>
                  </a:ext>
                </a:extLst>
              </a:tr>
              <a:tr h="1972552">
                <a:tc>
                  <a:txBody>
                    <a:bodyPr/>
                    <a:lstStyle/>
                    <a:p>
                      <a:r>
                        <a:rPr lang="pt-BR" sz="1600" dirty="0" err="1" smtClean="0"/>
                        <a:t>Tiazidicos</a:t>
                      </a:r>
                      <a:r>
                        <a:rPr lang="pt-BR" sz="1600" dirty="0" smtClean="0"/>
                        <a:t>: </a:t>
                      </a:r>
                      <a:r>
                        <a:rPr lang="pt-BR" sz="1800" b="1" i="0" u="none" strike="noStrike" kern="1200" baseline="0" dirty="0" err="1" smtClean="0">
                          <a:solidFill>
                            <a:schemeClr val="dk1"/>
                          </a:solidFill>
                          <a:latin typeface="+mn-lt"/>
                          <a:ea typeface="+mn-ea"/>
                          <a:cs typeface="+mn-cs"/>
                        </a:rPr>
                        <a:t>Hidroclorotiazida</a:t>
                      </a:r>
                      <a:r>
                        <a:rPr lang="pt-BR" sz="1800" b="1" i="0" u="none" strike="noStrike" kern="1200" baseline="0" dirty="0" smtClean="0">
                          <a:solidFill>
                            <a:schemeClr val="dk1"/>
                          </a:solidFill>
                          <a:latin typeface="+mn-lt"/>
                          <a:ea typeface="+mn-ea"/>
                          <a:cs typeface="+mn-cs"/>
                        </a:rPr>
                        <a:t>, </a:t>
                      </a:r>
                      <a:r>
                        <a:rPr lang="pt-BR" sz="1800" b="1" i="0" u="none" strike="noStrike" kern="1200" baseline="0" dirty="0" err="1" smtClean="0">
                          <a:solidFill>
                            <a:schemeClr val="dk1"/>
                          </a:solidFill>
                          <a:latin typeface="+mn-lt"/>
                          <a:ea typeface="+mn-ea"/>
                          <a:cs typeface="+mn-cs"/>
                        </a:rPr>
                        <a:t>Bendroflumetiazida</a:t>
                      </a:r>
                      <a:r>
                        <a:rPr lang="pt-BR" sz="1800" b="1" i="0" u="none" strike="noStrike" kern="1200" baseline="0" dirty="0" smtClean="0">
                          <a:solidFill>
                            <a:schemeClr val="dk1"/>
                          </a:solidFill>
                          <a:latin typeface="+mn-lt"/>
                          <a:ea typeface="+mn-ea"/>
                          <a:cs typeface="+mn-cs"/>
                        </a:rPr>
                        <a:t>, </a:t>
                      </a:r>
                      <a:r>
                        <a:rPr lang="pt-BR" sz="1800" b="1" i="0" u="none" strike="noStrike" kern="1200" baseline="0" dirty="0" err="1" smtClean="0">
                          <a:solidFill>
                            <a:schemeClr val="dk1"/>
                          </a:solidFill>
                          <a:latin typeface="+mn-lt"/>
                          <a:ea typeface="+mn-ea"/>
                          <a:cs typeface="+mn-cs"/>
                        </a:rPr>
                        <a:t>Hidroflumetiazida</a:t>
                      </a:r>
                      <a:r>
                        <a:rPr lang="pt-BR" sz="1800" b="1" i="0" u="none" strike="noStrike" kern="1200" baseline="0" dirty="0" smtClean="0">
                          <a:solidFill>
                            <a:schemeClr val="dk1"/>
                          </a:solidFill>
                          <a:latin typeface="+mn-lt"/>
                          <a:ea typeface="+mn-ea"/>
                          <a:cs typeface="+mn-cs"/>
                        </a:rPr>
                        <a:t>, </a:t>
                      </a:r>
                      <a:r>
                        <a:rPr lang="pt-BR" sz="1800" b="1" i="0" u="none" strike="noStrike" kern="1200" baseline="0" dirty="0" err="1" smtClean="0">
                          <a:solidFill>
                            <a:schemeClr val="dk1"/>
                          </a:solidFill>
                          <a:latin typeface="+mn-lt"/>
                          <a:ea typeface="+mn-ea"/>
                          <a:cs typeface="+mn-cs"/>
                        </a:rPr>
                        <a:t>Politiazida</a:t>
                      </a:r>
                      <a:r>
                        <a:rPr lang="pt-BR" sz="1800" b="1" i="0" u="none" strike="noStrike" kern="1200" baseline="0" dirty="0" smtClean="0">
                          <a:solidFill>
                            <a:schemeClr val="dk1"/>
                          </a:solidFill>
                          <a:latin typeface="+mn-lt"/>
                          <a:ea typeface="+mn-ea"/>
                          <a:cs typeface="+mn-cs"/>
                        </a:rPr>
                        <a:t>, </a:t>
                      </a:r>
                      <a:r>
                        <a:rPr lang="pt-BR" sz="1800" b="1" i="0" u="none" strike="noStrike" kern="1200" baseline="0" dirty="0" err="1" smtClean="0">
                          <a:solidFill>
                            <a:schemeClr val="dk1"/>
                          </a:solidFill>
                          <a:latin typeface="+mn-lt"/>
                          <a:ea typeface="+mn-ea"/>
                          <a:cs typeface="+mn-cs"/>
                        </a:rPr>
                        <a:t>Clortalidona</a:t>
                      </a:r>
                      <a:r>
                        <a:rPr lang="pt-BR" sz="1800" b="1" i="0" u="none" strike="noStrike" kern="1200" baseline="0" dirty="0" smtClean="0">
                          <a:solidFill>
                            <a:schemeClr val="dk1"/>
                          </a:solidFill>
                          <a:latin typeface="+mn-lt"/>
                          <a:ea typeface="+mn-ea"/>
                          <a:cs typeface="+mn-cs"/>
                        </a:rPr>
                        <a:t>, </a:t>
                      </a:r>
                      <a:r>
                        <a:rPr lang="pt-BR" sz="1800" b="1" i="0" u="none" strike="noStrike" kern="1200" baseline="0" dirty="0" err="1" smtClean="0">
                          <a:solidFill>
                            <a:schemeClr val="dk1"/>
                          </a:solidFill>
                          <a:latin typeface="+mn-lt"/>
                          <a:ea typeface="+mn-ea"/>
                          <a:cs typeface="+mn-cs"/>
                        </a:rPr>
                        <a:t>Metolazona</a:t>
                      </a:r>
                      <a:r>
                        <a:rPr lang="pt-BR" sz="1800" b="1" i="0" u="none" strike="noStrike" kern="1200" baseline="0" dirty="0" smtClean="0">
                          <a:solidFill>
                            <a:schemeClr val="dk1"/>
                          </a:solidFill>
                          <a:latin typeface="+mn-lt"/>
                          <a:ea typeface="+mn-ea"/>
                          <a:cs typeface="+mn-cs"/>
                        </a:rPr>
                        <a:t>, </a:t>
                      </a:r>
                      <a:r>
                        <a:rPr lang="pt-BR" sz="1800" b="1" i="0" u="none" strike="noStrike" kern="1200" baseline="0" dirty="0" err="1" smtClean="0">
                          <a:solidFill>
                            <a:schemeClr val="dk1"/>
                          </a:solidFill>
                          <a:latin typeface="+mn-lt"/>
                          <a:ea typeface="+mn-ea"/>
                          <a:cs typeface="+mn-cs"/>
                        </a:rPr>
                        <a:t>Indapamida</a:t>
                      </a:r>
                      <a:endParaRPr lang="pt-BR" sz="1600" dirty="0"/>
                    </a:p>
                  </a:txBody>
                  <a:tcPr/>
                </a:tc>
                <a:tc>
                  <a:txBody>
                    <a:bodyPr/>
                    <a:lstStyle/>
                    <a:p>
                      <a:r>
                        <a:rPr lang="pt-BR" sz="1600" b="0" i="1" u="none" strike="noStrike" kern="1200" baseline="0" dirty="0" smtClean="0">
                          <a:solidFill>
                            <a:schemeClr val="dk1"/>
                          </a:solidFill>
                          <a:latin typeface="+mn-lt"/>
                          <a:ea typeface="+mn-ea"/>
                          <a:cs typeface="+mn-cs"/>
                        </a:rPr>
                        <a:t>Arritmias cardíacas, síndrome de Stevens-Johnson, </a:t>
                      </a:r>
                      <a:r>
                        <a:rPr lang="pt-BR" sz="1600" b="0" i="1" u="none" strike="noStrike" kern="1200" baseline="0" dirty="0" err="1" smtClean="0">
                          <a:solidFill>
                            <a:schemeClr val="dk1"/>
                          </a:solidFill>
                          <a:latin typeface="+mn-lt"/>
                          <a:ea typeface="+mn-ea"/>
                          <a:cs typeface="+mn-cs"/>
                        </a:rPr>
                        <a:t>necrólise</a:t>
                      </a:r>
                      <a:r>
                        <a:rPr lang="pt-BR" sz="1600" b="0" i="1" u="none" strike="noStrike" kern="1200" baseline="0" dirty="0" smtClean="0">
                          <a:solidFill>
                            <a:schemeClr val="dk1"/>
                          </a:solidFill>
                          <a:latin typeface="+mn-lt"/>
                          <a:ea typeface="+mn-ea"/>
                          <a:cs typeface="+mn-cs"/>
                        </a:rPr>
                        <a:t> epidérmica tóxica, pancreatite, </a:t>
                      </a:r>
                      <a:r>
                        <a:rPr lang="pt-BR" sz="1600" b="0" i="1" u="none" strike="noStrike" kern="1200" baseline="0" dirty="0" err="1" smtClean="0">
                          <a:solidFill>
                            <a:schemeClr val="dk1"/>
                          </a:solidFill>
                          <a:latin typeface="+mn-lt"/>
                          <a:ea typeface="+mn-ea"/>
                          <a:cs typeface="+mn-cs"/>
                        </a:rPr>
                        <a:t>hepatotoxicidade</a:t>
                      </a:r>
                      <a:r>
                        <a:rPr lang="pt-BR" sz="1600" b="0" i="1" u="none" strike="noStrike" kern="1200" baseline="0" dirty="0" smtClean="0">
                          <a:solidFill>
                            <a:schemeClr val="dk1"/>
                          </a:solidFill>
                          <a:latin typeface="+mn-lt"/>
                          <a:ea typeface="+mn-ea"/>
                          <a:cs typeface="+mn-cs"/>
                        </a:rPr>
                        <a:t>, </a:t>
                      </a:r>
                      <a:r>
                        <a:rPr lang="pt-BR" sz="1600" b="0" i="0" u="none" strike="noStrike" kern="1200" baseline="0" dirty="0" smtClean="0">
                          <a:solidFill>
                            <a:schemeClr val="dk1"/>
                          </a:solidFill>
                          <a:latin typeface="+mn-lt"/>
                          <a:ea typeface="+mn-ea"/>
                          <a:cs typeface="+mn-cs"/>
                        </a:rPr>
                        <a:t>Hipotensão, vasculite, anormalidades eletrolíticas, alcalose metabólica, </a:t>
                      </a:r>
                      <a:r>
                        <a:rPr lang="pt-BR" sz="1600" b="0" i="0" u="none" strike="noStrike" kern="1200" baseline="0" dirty="0" err="1" smtClean="0">
                          <a:solidFill>
                            <a:schemeClr val="dk1"/>
                          </a:solidFill>
                          <a:latin typeface="+mn-lt"/>
                          <a:ea typeface="+mn-ea"/>
                          <a:cs typeface="+mn-cs"/>
                        </a:rPr>
                        <a:t>hipocalêmica</a:t>
                      </a:r>
                      <a:r>
                        <a:rPr lang="pt-BR" sz="1600" b="0" i="0" u="none" strike="noStrike" kern="1200" baseline="0" dirty="0" smtClean="0">
                          <a:solidFill>
                            <a:schemeClr val="dk1"/>
                          </a:solidFill>
                          <a:latin typeface="+mn-lt"/>
                          <a:ea typeface="+mn-ea"/>
                          <a:cs typeface="+mn-cs"/>
                        </a:rPr>
                        <a:t>, hiperglicemia, dispepsia, </a:t>
                      </a:r>
                      <a:r>
                        <a:rPr lang="pt-BR" sz="1600" b="0" i="0" u="none" strike="noStrike" kern="1200" baseline="0" dirty="0" err="1" smtClean="0">
                          <a:solidFill>
                            <a:schemeClr val="dk1"/>
                          </a:solidFill>
                          <a:latin typeface="+mn-lt"/>
                          <a:ea typeface="+mn-ea"/>
                          <a:cs typeface="+mn-cs"/>
                        </a:rPr>
                        <a:t>cefaléia</a:t>
                      </a:r>
                      <a:r>
                        <a:rPr lang="pt-BR" sz="1600" b="0" i="0" u="none" strike="noStrike" kern="1200" baseline="0" dirty="0" smtClean="0">
                          <a:solidFill>
                            <a:schemeClr val="dk1"/>
                          </a:solidFill>
                          <a:latin typeface="+mn-lt"/>
                          <a:ea typeface="+mn-ea"/>
                          <a:cs typeface="+mn-cs"/>
                        </a:rPr>
                        <a:t>, visão turva, impotência, inquietação</a:t>
                      </a:r>
                      <a:endParaRPr lang="pt-BR" sz="1600" dirty="0"/>
                    </a:p>
                  </a:txBody>
                  <a:tcPr/>
                </a:tc>
                <a:tc>
                  <a:txBody>
                    <a:bodyPr/>
                    <a:lstStyle/>
                    <a:p>
                      <a:r>
                        <a:rPr lang="pt-BR" sz="1600" b="0" i="0" u="none" strike="noStrike" kern="1200" baseline="0" dirty="0" err="1" smtClean="0">
                          <a:solidFill>
                            <a:schemeClr val="dk1"/>
                          </a:solidFill>
                          <a:latin typeface="+mn-lt"/>
                          <a:ea typeface="+mn-ea"/>
                          <a:cs typeface="+mn-cs"/>
                        </a:rPr>
                        <a:t>Anúria</a:t>
                      </a:r>
                      <a:endParaRPr lang="pt-BR" sz="1600" b="0" i="0" u="none" strike="noStrike" kern="1200" baseline="0" dirty="0" smtClean="0">
                        <a:solidFill>
                          <a:schemeClr val="dk1"/>
                        </a:solidFill>
                        <a:latin typeface="+mn-lt"/>
                        <a:ea typeface="+mn-ea"/>
                        <a:cs typeface="+mn-cs"/>
                      </a:endParaRPr>
                    </a:p>
                    <a:p>
                      <a:r>
                        <a:rPr lang="pt-BR" sz="1600" b="0" i="0" u="none" strike="noStrike" kern="1200" baseline="0" dirty="0" smtClean="0">
                          <a:solidFill>
                            <a:schemeClr val="dk1"/>
                          </a:solidFill>
                          <a:latin typeface="+mn-lt"/>
                          <a:ea typeface="+mn-ea"/>
                          <a:cs typeface="+mn-cs"/>
                        </a:rPr>
                        <a:t>Hipersensibilidade às</a:t>
                      </a:r>
                    </a:p>
                    <a:p>
                      <a:r>
                        <a:rPr lang="pt-BR" sz="1600" b="0" i="0" u="none" strike="noStrike" kern="1200" baseline="0" dirty="0" err="1" smtClean="0">
                          <a:solidFill>
                            <a:schemeClr val="dk1"/>
                          </a:solidFill>
                          <a:latin typeface="+mn-lt"/>
                          <a:ea typeface="+mn-ea"/>
                          <a:cs typeface="+mn-cs"/>
                        </a:rPr>
                        <a:t>sulfonamidas</a:t>
                      </a:r>
                      <a:endParaRPr lang="pt-BR" sz="1600" b="0" i="0" u="none" strike="noStrike" kern="1200" baseline="0" dirty="0" smtClean="0">
                        <a:solidFill>
                          <a:schemeClr val="dk1"/>
                        </a:solidFill>
                        <a:latin typeface="+mn-lt"/>
                        <a:ea typeface="+mn-ea"/>
                        <a:cs typeface="+mn-cs"/>
                      </a:endParaRPr>
                    </a:p>
                    <a:p>
                      <a:r>
                        <a:rPr lang="pt-BR" sz="1600" b="0" i="0" u="none" strike="noStrike" kern="1200" baseline="0" dirty="0" err="1" smtClean="0">
                          <a:solidFill>
                            <a:schemeClr val="dk1"/>
                          </a:solidFill>
                          <a:latin typeface="+mn-lt"/>
                          <a:ea typeface="+mn-ea"/>
                          <a:cs typeface="+mn-cs"/>
                        </a:rPr>
                        <a:t>Co-administração</a:t>
                      </a:r>
                      <a:r>
                        <a:rPr lang="pt-BR" sz="1600" b="0" i="0" u="none" strike="noStrike" kern="1200" baseline="0" dirty="0" smtClean="0">
                          <a:solidFill>
                            <a:schemeClr val="dk1"/>
                          </a:solidFill>
                          <a:latin typeface="+mn-lt"/>
                          <a:ea typeface="+mn-ea"/>
                          <a:cs typeface="+mn-cs"/>
                        </a:rPr>
                        <a:t> com</a:t>
                      </a:r>
                    </a:p>
                    <a:p>
                      <a:r>
                        <a:rPr lang="pt-BR" sz="1600" b="0" i="0" u="none" strike="noStrike" kern="1200" baseline="0" dirty="0" smtClean="0">
                          <a:solidFill>
                            <a:schemeClr val="dk1"/>
                          </a:solidFill>
                          <a:latin typeface="+mn-lt"/>
                          <a:ea typeface="+mn-ea"/>
                          <a:cs typeface="+mn-cs"/>
                        </a:rPr>
                        <a:t>agentes que prolongam o</a:t>
                      </a:r>
                    </a:p>
                    <a:p>
                      <a:r>
                        <a:rPr lang="pt-BR" sz="1600" b="0" i="0" u="none" strike="noStrike" kern="1200" baseline="0" dirty="0" smtClean="0">
                          <a:solidFill>
                            <a:schemeClr val="dk1"/>
                          </a:solidFill>
                          <a:latin typeface="+mn-lt"/>
                          <a:ea typeface="+mn-ea"/>
                          <a:cs typeface="+mn-cs"/>
                        </a:rPr>
                        <a:t>intervalo QT</a:t>
                      </a:r>
                      <a:endParaRPr lang="pt-BR" sz="1600" dirty="0" smtClean="0"/>
                    </a:p>
                    <a:p>
                      <a:endParaRPr lang="pt-BR" sz="1600" dirty="0"/>
                    </a:p>
                  </a:txBody>
                  <a:tcPr/>
                </a:tc>
                <a:extLst>
                  <a:ext uri="{0D108BD9-81ED-4DB2-BD59-A6C34878D82A}">
                    <a16:rowId xmlns:a16="http://schemas.microsoft.com/office/drawing/2014/main" val="1423427379"/>
                  </a:ext>
                </a:extLst>
              </a:tr>
              <a:tr h="1737023">
                <a:tc>
                  <a:txBody>
                    <a:bodyPr/>
                    <a:lstStyle/>
                    <a:p>
                      <a:r>
                        <a:rPr lang="pt-BR" sz="1600" dirty="0" smtClean="0"/>
                        <a:t>Poupadores de</a:t>
                      </a:r>
                      <a:r>
                        <a:rPr lang="pt-BR" sz="1600" baseline="0" dirty="0" smtClean="0"/>
                        <a:t> potássio: </a:t>
                      </a:r>
                      <a:r>
                        <a:rPr lang="pt-BR" sz="1800" b="1" i="0" u="none" strike="noStrike" kern="1200" baseline="0" dirty="0" err="1" smtClean="0">
                          <a:solidFill>
                            <a:schemeClr val="dk1"/>
                          </a:solidFill>
                          <a:latin typeface="+mn-lt"/>
                          <a:ea typeface="+mn-ea"/>
                          <a:cs typeface="+mn-cs"/>
                        </a:rPr>
                        <a:t>Espironolactona</a:t>
                      </a:r>
                      <a:r>
                        <a:rPr lang="pt-BR" sz="1800" b="1" i="0" u="none" strike="noStrike" kern="1200" baseline="0" dirty="0" smtClean="0">
                          <a:solidFill>
                            <a:schemeClr val="dk1"/>
                          </a:solidFill>
                          <a:latin typeface="+mn-lt"/>
                          <a:ea typeface="+mn-ea"/>
                          <a:cs typeface="+mn-cs"/>
                        </a:rPr>
                        <a:t>, </a:t>
                      </a:r>
                      <a:r>
                        <a:rPr lang="pt-BR" sz="1800" b="1" i="0" u="none" strike="noStrike" kern="1200" baseline="0" dirty="0" err="1" smtClean="0">
                          <a:solidFill>
                            <a:schemeClr val="dk1"/>
                          </a:solidFill>
                          <a:latin typeface="+mn-lt"/>
                          <a:ea typeface="+mn-ea"/>
                          <a:cs typeface="+mn-cs"/>
                        </a:rPr>
                        <a:t>Eplerenona</a:t>
                      </a:r>
                      <a:endParaRPr lang="pt-BR" sz="1600" dirty="0"/>
                    </a:p>
                  </a:txBody>
                  <a:tcPr/>
                </a:tc>
                <a:tc>
                  <a:txBody>
                    <a:bodyPr/>
                    <a:lstStyle/>
                    <a:p>
                      <a:r>
                        <a:rPr lang="pt-BR" sz="1600" b="0" i="1" u="none" strike="noStrike" kern="1200" baseline="0" dirty="0" smtClean="0">
                          <a:solidFill>
                            <a:schemeClr val="dk1"/>
                          </a:solidFill>
                          <a:latin typeface="+mn-lt"/>
                          <a:ea typeface="+mn-ea"/>
                          <a:cs typeface="+mn-cs"/>
                        </a:rPr>
                        <a:t>Acidose metabólica </a:t>
                      </a:r>
                      <a:r>
                        <a:rPr lang="pt-BR" sz="1600" b="0" i="1" u="none" strike="noStrike" kern="1200" baseline="0" dirty="0" err="1" smtClean="0">
                          <a:solidFill>
                            <a:schemeClr val="dk1"/>
                          </a:solidFill>
                          <a:latin typeface="+mn-lt"/>
                          <a:ea typeface="+mn-ea"/>
                          <a:cs typeface="+mn-cs"/>
                        </a:rPr>
                        <a:t>hipercalêmica</a:t>
                      </a:r>
                      <a:r>
                        <a:rPr lang="pt-BR" sz="1600" b="0" i="1" u="none" strike="noStrike" kern="1200" baseline="0" dirty="0" smtClean="0">
                          <a:solidFill>
                            <a:schemeClr val="dk1"/>
                          </a:solidFill>
                          <a:latin typeface="+mn-lt"/>
                          <a:ea typeface="+mn-ea"/>
                          <a:cs typeface="+mn-cs"/>
                        </a:rPr>
                        <a:t>,</a:t>
                      </a:r>
                    </a:p>
                    <a:p>
                      <a:r>
                        <a:rPr lang="pt-BR" sz="1600" b="0" i="1" u="none" strike="noStrike" kern="1200" baseline="0" dirty="0" smtClean="0">
                          <a:solidFill>
                            <a:schemeClr val="dk1"/>
                          </a:solidFill>
                          <a:latin typeface="+mn-lt"/>
                          <a:ea typeface="+mn-ea"/>
                          <a:cs typeface="+mn-cs"/>
                        </a:rPr>
                        <a:t>hemorragia gastrintestinal, </a:t>
                      </a:r>
                      <a:r>
                        <a:rPr lang="pt-BR" sz="1600" b="0" i="1" u="none" strike="noStrike" kern="1200" baseline="0" dirty="0" err="1" smtClean="0">
                          <a:solidFill>
                            <a:schemeClr val="dk1"/>
                          </a:solidFill>
                          <a:latin typeface="+mn-lt"/>
                          <a:ea typeface="+mn-ea"/>
                          <a:cs typeface="+mn-cs"/>
                        </a:rPr>
                        <a:t>agranulocitose</a:t>
                      </a:r>
                      <a:r>
                        <a:rPr lang="pt-BR" sz="1600" b="0" i="1" u="none" strike="noStrike" kern="1200" baseline="0" dirty="0" smtClean="0">
                          <a:solidFill>
                            <a:schemeClr val="dk1"/>
                          </a:solidFill>
                          <a:latin typeface="+mn-lt"/>
                          <a:ea typeface="+mn-ea"/>
                          <a:cs typeface="+mn-cs"/>
                        </a:rPr>
                        <a:t>, lúpus eritematoso sistêmico, câncer de mama </a:t>
                      </a:r>
                      <a:r>
                        <a:rPr lang="pt-BR" sz="1600" b="0" i="0" u="none" strike="noStrike" kern="1200" baseline="0" dirty="0" err="1" smtClean="0">
                          <a:solidFill>
                            <a:schemeClr val="dk1"/>
                          </a:solidFill>
                          <a:latin typeface="+mn-lt"/>
                          <a:ea typeface="+mn-ea"/>
                          <a:cs typeface="+mn-cs"/>
                        </a:rPr>
                        <a:t>Ginecomastia</a:t>
                      </a:r>
                      <a:r>
                        <a:rPr lang="pt-BR" sz="1600" b="0" i="0" u="none" strike="noStrike" kern="1200" baseline="0" dirty="0" smtClean="0">
                          <a:solidFill>
                            <a:schemeClr val="dk1"/>
                          </a:solidFill>
                          <a:latin typeface="+mn-lt"/>
                          <a:ea typeface="+mn-ea"/>
                          <a:cs typeface="+mn-cs"/>
                        </a:rPr>
                        <a:t>, dispepsia, letargia,</a:t>
                      </a:r>
                    </a:p>
                    <a:p>
                      <a:r>
                        <a:rPr lang="pt-BR" sz="1600" b="0" i="0" u="none" strike="noStrike" kern="1200" baseline="0" dirty="0" smtClean="0">
                          <a:solidFill>
                            <a:schemeClr val="dk1"/>
                          </a:solidFill>
                          <a:latin typeface="+mn-lt"/>
                          <a:ea typeface="+mn-ea"/>
                          <a:cs typeface="+mn-cs"/>
                        </a:rPr>
                        <a:t>menstruação anormal, impotência, </a:t>
                      </a:r>
                      <a:r>
                        <a:rPr lang="pt-BR" sz="1600" b="0" i="0" u="none" strike="noStrike" kern="1200" baseline="0" dirty="0" err="1" smtClean="0">
                          <a:solidFill>
                            <a:schemeClr val="dk1"/>
                          </a:solidFill>
                          <a:latin typeface="+mn-lt"/>
                          <a:ea typeface="+mn-ea"/>
                          <a:cs typeface="+mn-cs"/>
                        </a:rPr>
                        <a:t>exante</a:t>
                      </a:r>
                      <a:endParaRPr lang="pt-BR" sz="1600" dirty="0"/>
                    </a:p>
                  </a:txBody>
                  <a:tcPr/>
                </a:tc>
                <a:tc>
                  <a:txBody>
                    <a:bodyPr/>
                    <a:lstStyle/>
                    <a:p>
                      <a:r>
                        <a:rPr lang="pt-BR" sz="1600" b="0" i="0" u="none" strike="noStrike" kern="1200" baseline="0" dirty="0" err="1" smtClean="0">
                          <a:solidFill>
                            <a:schemeClr val="dk1"/>
                          </a:solidFill>
                          <a:latin typeface="+mn-lt"/>
                          <a:ea typeface="+mn-ea"/>
                          <a:cs typeface="+mn-cs"/>
                        </a:rPr>
                        <a:t>Anúria</a:t>
                      </a:r>
                      <a:r>
                        <a:rPr lang="pt-BR" sz="1600" b="0" i="0" u="none" strike="noStrike" kern="1200" baseline="0" dirty="0" smtClean="0">
                          <a:solidFill>
                            <a:schemeClr val="dk1"/>
                          </a:solidFill>
                          <a:latin typeface="+mn-lt"/>
                          <a:ea typeface="+mn-ea"/>
                          <a:cs typeface="+mn-cs"/>
                        </a:rPr>
                        <a:t>, </a:t>
                      </a:r>
                      <a:r>
                        <a:rPr lang="pt-BR" sz="1600" b="0" i="0" u="none" strike="noStrike" kern="1200" baseline="0" dirty="0" err="1" smtClean="0">
                          <a:solidFill>
                            <a:schemeClr val="dk1"/>
                          </a:solidFill>
                          <a:latin typeface="+mn-lt"/>
                          <a:ea typeface="+mn-ea"/>
                          <a:cs typeface="+mn-cs"/>
                        </a:rPr>
                        <a:t>Hipercalemia</a:t>
                      </a:r>
                      <a:r>
                        <a:rPr lang="pt-BR" sz="1600" b="0" i="0" u="none" strike="noStrike" kern="1200" baseline="0" dirty="0" smtClean="0">
                          <a:solidFill>
                            <a:schemeClr val="dk1"/>
                          </a:solidFill>
                          <a:latin typeface="+mn-lt"/>
                          <a:ea typeface="+mn-ea"/>
                          <a:cs typeface="+mn-cs"/>
                        </a:rPr>
                        <a:t>, Insuficiência renal aguda</a:t>
                      </a:r>
                      <a:endParaRPr lang="pt-BR" sz="1600" dirty="0"/>
                    </a:p>
                  </a:txBody>
                  <a:tcPr/>
                </a:tc>
                <a:extLst>
                  <a:ext uri="{0D108BD9-81ED-4DB2-BD59-A6C34878D82A}">
                    <a16:rowId xmlns:a16="http://schemas.microsoft.com/office/drawing/2014/main" val="2073260425"/>
                  </a:ext>
                </a:extLst>
              </a:tr>
            </a:tbl>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22</a:t>
            </a:fld>
            <a:endParaRPr lang="pt-BR"/>
          </a:p>
        </p:txBody>
      </p:sp>
    </p:spTree>
    <p:extLst>
      <p:ext uri="{BB962C8B-B14F-4D97-AF65-F5344CB8AC3E}">
        <p14:creationId xmlns:p14="http://schemas.microsoft.com/office/powerpoint/2010/main" val="3812950067"/>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1999" cy="1837765"/>
          </a:xfrm>
        </p:spPr>
        <p:txBody>
          <a:bodyPr>
            <a:normAutofit/>
          </a:bodyPr>
          <a:lstStyle/>
          <a:p>
            <a:r>
              <a:rPr lang="pt-BR" dirty="0" smtClean="0"/>
              <a:t>Inibidores da </a:t>
            </a:r>
            <a:r>
              <a:rPr lang="pt-BR" dirty="0" err="1" smtClean="0"/>
              <a:t>anidrase</a:t>
            </a:r>
            <a:r>
              <a:rPr lang="pt-BR" dirty="0" smtClean="0"/>
              <a:t> carbônica</a:t>
            </a:r>
            <a:endParaRPr lang="pt-BR" dirty="0"/>
          </a:p>
        </p:txBody>
      </p:sp>
      <p:pic>
        <p:nvPicPr>
          <p:cNvPr id="4" name="Espaço Reservado para Conteúdo 3"/>
          <p:cNvPicPr>
            <a:picLocks noGrp="1" noChangeAspect="1"/>
          </p:cNvPicPr>
          <p:nvPr>
            <p:ph idx="1"/>
          </p:nvPr>
        </p:nvPicPr>
        <p:blipFill>
          <a:blip r:embed="rId2"/>
          <a:stretch>
            <a:fillRect/>
          </a:stretch>
        </p:blipFill>
        <p:spPr>
          <a:xfrm>
            <a:off x="6105624" y="1489166"/>
            <a:ext cx="6086376" cy="5001158"/>
          </a:xfrm>
          <a:prstGeom prst="rect">
            <a:avLst/>
          </a:prstGeom>
        </p:spPr>
      </p:pic>
      <p:graphicFrame>
        <p:nvGraphicFramePr>
          <p:cNvPr id="3" name="Diagrama 2"/>
          <p:cNvGraphicFramePr/>
          <p:nvPr>
            <p:extLst>
              <p:ext uri="{D42A27DB-BD31-4B8C-83A1-F6EECF244321}">
                <p14:modId xmlns:p14="http://schemas.microsoft.com/office/powerpoint/2010/main" val="1765771649"/>
              </p:ext>
            </p:extLst>
          </p:nvPr>
        </p:nvGraphicFramePr>
        <p:xfrm>
          <a:off x="-4813" y="1489166"/>
          <a:ext cx="6100812" cy="5399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ço Reservado para Número de Slide 4"/>
          <p:cNvSpPr>
            <a:spLocks noGrp="1"/>
          </p:cNvSpPr>
          <p:nvPr>
            <p:ph type="sldNum" sz="quarter" idx="12"/>
          </p:nvPr>
        </p:nvSpPr>
        <p:spPr/>
        <p:txBody>
          <a:bodyPr/>
          <a:lstStyle/>
          <a:p>
            <a:fld id="{784FADD4-C2B0-4FCA-B079-AD507EAE28C4}" type="slidenum">
              <a:rPr lang="pt-BR" smtClean="0"/>
              <a:t>23</a:t>
            </a:fld>
            <a:endParaRPr lang="pt-BR"/>
          </a:p>
        </p:txBody>
      </p:sp>
    </p:spTree>
    <p:extLst>
      <p:ext uri="{BB962C8B-B14F-4D97-AF65-F5344CB8AC3E}">
        <p14:creationId xmlns:p14="http://schemas.microsoft.com/office/powerpoint/2010/main" val="2669907551"/>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399925120"/>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24</a:t>
            </a:fld>
            <a:endParaRPr lang="pt-BR"/>
          </a:p>
        </p:txBody>
      </p:sp>
    </p:spTree>
    <p:extLst>
      <p:ext uri="{BB962C8B-B14F-4D97-AF65-F5344CB8AC3E}">
        <p14:creationId xmlns:p14="http://schemas.microsoft.com/office/powerpoint/2010/main" val="133045061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SIMPATOLÍTICOS DE </a:t>
            </a:r>
            <a:r>
              <a:rPr lang="pt-BR" b="1"/>
              <a:t>AÇÃO </a:t>
            </a:r>
            <a:r>
              <a:rPr lang="pt-BR" b="1" smtClean="0"/>
              <a:t>CENTRAL</a:t>
            </a:r>
            <a:endParaRPr lang="pt-BR" dirty="0"/>
          </a:p>
        </p:txBody>
      </p:sp>
      <p:graphicFrame>
        <p:nvGraphicFramePr>
          <p:cNvPr id="6" name="Espaço Reservado para Conteúdo 5"/>
          <p:cNvGraphicFramePr>
            <a:graphicFrameLocks noGrp="1"/>
          </p:cNvGraphicFramePr>
          <p:nvPr>
            <p:ph sz="half" idx="1"/>
            <p:extLst>
              <p:ext uri="{D42A27DB-BD31-4B8C-83A1-F6EECF244321}">
                <p14:modId xmlns:p14="http://schemas.microsoft.com/office/powerpoint/2010/main" val="2364733826"/>
              </p:ext>
            </p:extLst>
          </p:nvPr>
        </p:nvGraphicFramePr>
        <p:xfrm>
          <a:off x="1069975" y="2193925"/>
          <a:ext cx="4754563"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Espaço Reservado para Conteúdo 6"/>
          <p:cNvGraphicFramePr>
            <a:graphicFrameLocks noGrp="1"/>
          </p:cNvGraphicFramePr>
          <p:nvPr>
            <p:ph sz="half" idx="2"/>
            <p:extLst>
              <p:ext uri="{D42A27DB-BD31-4B8C-83A1-F6EECF244321}">
                <p14:modId xmlns:p14="http://schemas.microsoft.com/office/powerpoint/2010/main" val="2708347091"/>
              </p:ext>
            </p:extLst>
          </p:nvPr>
        </p:nvGraphicFramePr>
        <p:xfrm>
          <a:off x="6569166" y="2063750"/>
          <a:ext cx="5086350" cy="3311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25</a:t>
            </a:fld>
            <a:endParaRPr lang="pt-BR"/>
          </a:p>
        </p:txBody>
      </p:sp>
    </p:spTree>
    <p:extLst>
      <p:ext uri="{BB962C8B-B14F-4D97-AF65-F5344CB8AC3E}">
        <p14:creationId xmlns:p14="http://schemas.microsoft.com/office/powerpoint/2010/main" val="695407346"/>
      </p:ext>
    </p:extLst>
  </p:cSld>
  <p:clrMapOvr>
    <a:masterClrMapping/>
  </p:clrMapOvr>
  <p:transition spd="slow">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837765"/>
          </a:xfrm>
        </p:spPr>
        <p:txBody>
          <a:bodyPr>
            <a:normAutofit/>
          </a:bodyPr>
          <a:lstStyle/>
          <a:p>
            <a:r>
              <a:rPr lang="pt-BR" b="1" dirty="0"/>
              <a:t>ANTAGONISTAS DOS RECEPTORES </a:t>
            </a:r>
            <a:r>
              <a:rPr lang="el-GR" b="1" dirty="0"/>
              <a:t>α</a:t>
            </a:r>
            <a:r>
              <a:rPr lang="el-GR" b="1" dirty="0" smtClean="0"/>
              <a:t>-</a:t>
            </a:r>
            <a:r>
              <a:rPr lang="pt-BR" b="1" dirty="0"/>
              <a:t>ADRENÉRGICOS </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152775" y="2266950"/>
            <a:ext cx="5892800" cy="3759200"/>
          </a:xfrm>
          <a:prstGeom prst="rect">
            <a:avLst/>
          </a:prstGeom>
        </p:spPr>
      </p:pic>
      <p:sp>
        <p:nvSpPr>
          <p:cNvPr id="3" name="Espaço Reservado para Número de Slide 2"/>
          <p:cNvSpPr>
            <a:spLocks noGrp="1"/>
          </p:cNvSpPr>
          <p:nvPr>
            <p:ph type="sldNum" sz="quarter" idx="12"/>
          </p:nvPr>
        </p:nvSpPr>
        <p:spPr/>
        <p:txBody>
          <a:bodyPr/>
          <a:lstStyle/>
          <a:p>
            <a:fld id="{784FADD4-C2B0-4FCA-B079-AD507EAE28C4}" type="slidenum">
              <a:rPr lang="pt-BR" smtClean="0"/>
              <a:t>26</a:t>
            </a:fld>
            <a:endParaRPr lang="pt-BR"/>
          </a:p>
        </p:txBody>
      </p:sp>
    </p:spTree>
    <p:extLst>
      <p:ext uri="{BB962C8B-B14F-4D97-AF65-F5344CB8AC3E}">
        <p14:creationId xmlns:p14="http://schemas.microsoft.com/office/powerpoint/2010/main" val="2231641116"/>
      </p:ext>
    </p:extLst>
  </p:cSld>
  <p:clrMapOvr>
    <a:masterClrMapping/>
  </p:clrMapOvr>
  <p:transition spd="med">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1999" cy="1837765"/>
          </a:xfrm>
        </p:spPr>
        <p:txBody>
          <a:bodyPr/>
          <a:lstStyle/>
          <a:p>
            <a:r>
              <a:rPr lang="el-GR" b="1" dirty="0"/>
              <a:t>β-</a:t>
            </a:r>
            <a:r>
              <a:rPr lang="pt-BR" b="1" dirty="0"/>
              <a:t>BLOQUEADORES </a:t>
            </a:r>
            <a:endParaRPr lang="pt-BR" dirty="0"/>
          </a:p>
        </p:txBody>
      </p:sp>
      <p:pic>
        <p:nvPicPr>
          <p:cNvPr id="4" name="Espaço Reservado para Conteúdo 3"/>
          <p:cNvPicPr>
            <a:picLocks noGrp="1" noChangeAspect="1"/>
          </p:cNvPicPr>
          <p:nvPr>
            <p:ph idx="1"/>
          </p:nvPr>
        </p:nvPicPr>
        <p:blipFill>
          <a:blip r:embed="rId2"/>
          <a:stretch>
            <a:fillRect/>
          </a:stretch>
        </p:blipFill>
        <p:spPr>
          <a:xfrm>
            <a:off x="5749636" y="0"/>
            <a:ext cx="6442363" cy="6191130"/>
          </a:xfrm>
          <a:prstGeom prst="rect">
            <a:avLst/>
          </a:prstGeom>
        </p:spPr>
      </p:pic>
      <p:sp>
        <p:nvSpPr>
          <p:cNvPr id="3" name="Espaço Reservado para Número de Slide 2"/>
          <p:cNvSpPr>
            <a:spLocks noGrp="1"/>
          </p:cNvSpPr>
          <p:nvPr>
            <p:ph type="sldNum" sz="quarter" idx="12"/>
          </p:nvPr>
        </p:nvSpPr>
        <p:spPr/>
        <p:txBody>
          <a:bodyPr/>
          <a:lstStyle/>
          <a:p>
            <a:fld id="{784FADD4-C2B0-4FCA-B079-AD507EAE28C4}" type="slidenum">
              <a:rPr lang="pt-BR" smtClean="0"/>
              <a:t>27</a:t>
            </a:fld>
            <a:endParaRPr lang="pt-BR"/>
          </a:p>
        </p:txBody>
      </p:sp>
    </p:spTree>
    <p:extLst>
      <p:ext uri="{BB962C8B-B14F-4D97-AF65-F5344CB8AC3E}">
        <p14:creationId xmlns:p14="http://schemas.microsoft.com/office/powerpoint/2010/main" val="2938643468"/>
      </p:ext>
    </p:extLst>
  </p:cSld>
  <p:clrMapOvr>
    <a:masterClrMapping/>
  </p:clrMapOvr>
  <p:transition spd="slow">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09575" y="-228600"/>
            <a:ext cx="13011150" cy="7315200"/>
          </a:xfrm>
          <a:prstGeom prst="rect">
            <a:avLst/>
          </a:prstGeom>
        </p:spPr>
      </p:pic>
      <p:sp>
        <p:nvSpPr>
          <p:cNvPr id="3" name="Espaço Reservado para Número de Slide 2"/>
          <p:cNvSpPr>
            <a:spLocks noGrp="1"/>
          </p:cNvSpPr>
          <p:nvPr>
            <p:ph type="sldNum" sz="quarter" idx="12"/>
          </p:nvPr>
        </p:nvSpPr>
        <p:spPr/>
        <p:txBody>
          <a:bodyPr/>
          <a:lstStyle/>
          <a:p>
            <a:fld id="{784FADD4-C2B0-4FCA-B079-AD507EAE28C4}" type="slidenum">
              <a:rPr lang="pt-BR" smtClean="0"/>
              <a:t>28</a:t>
            </a:fld>
            <a:endParaRPr lang="pt-BR"/>
          </a:p>
        </p:txBody>
      </p:sp>
    </p:spTree>
    <p:extLst>
      <p:ext uri="{BB962C8B-B14F-4D97-AF65-F5344CB8AC3E}">
        <p14:creationId xmlns:p14="http://schemas.microsoft.com/office/powerpoint/2010/main" val="603767066"/>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16702" t="8304" r="16032" b="4732"/>
          <a:stretch/>
        </p:blipFill>
        <p:spPr>
          <a:xfrm>
            <a:off x="2272937" y="182880"/>
            <a:ext cx="8752114" cy="6361612"/>
          </a:xfrm>
          <a:prstGeom prst="rect">
            <a:avLst/>
          </a:prstGeom>
        </p:spPr>
      </p:pic>
      <p:sp>
        <p:nvSpPr>
          <p:cNvPr id="3" name="Espaço Reservado para Número de Slide 2"/>
          <p:cNvSpPr>
            <a:spLocks noGrp="1"/>
          </p:cNvSpPr>
          <p:nvPr>
            <p:ph type="sldNum" sz="quarter" idx="12"/>
          </p:nvPr>
        </p:nvSpPr>
        <p:spPr/>
        <p:txBody>
          <a:bodyPr/>
          <a:lstStyle/>
          <a:p>
            <a:fld id="{784FADD4-C2B0-4FCA-B079-AD507EAE28C4}" type="slidenum">
              <a:rPr lang="pt-BR" smtClean="0"/>
              <a:t>29</a:t>
            </a:fld>
            <a:endParaRPr lang="pt-BR"/>
          </a:p>
        </p:txBody>
      </p:sp>
    </p:spTree>
    <p:extLst>
      <p:ext uri="{BB962C8B-B14F-4D97-AF65-F5344CB8AC3E}">
        <p14:creationId xmlns:p14="http://schemas.microsoft.com/office/powerpoint/2010/main" val="868062516"/>
      </p:ext>
    </p:extLst>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490623305"/>
              </p:ext>
            </p:extLst>
          </p:nvPr>
        </p:nvGraphicFramePr>
        <p:xfrm>
          <a:off x="838199" y="313509"/>
          <a:ext cx="10970623" cy="5863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3</a:t>
            </a:fld>
            <a:endParaRPr lang="pt-BR"/>
          </a:p>
        </p:txBody>
      </p:sp>
    </p:spTree>
    <p:extLst>
      <p:ext uri="{BB962C8B-B14F-4D97-AF65-F5344CB8AC3E}">
        <p14:creationId xmlns:p14="http://schemas.microsoft.com/office/powerpoint/2010/main" val="189898543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131" y="143691"/>
            <a:ext cx="11403875" cy="1058091"/>
          </a:xfrm>
        </p:spPr>
        <p:txBody>
          <a:bodyPr>
            <a:normAutofit fontScale="90000"/>
          </a:bodyPr>
          <a:lstStyle/>
          <a:p>
            <a:r>
              <a:rPr lang="pt-BR" dirty="0" smtClean="0"/>
              <a:t>Efeitos adversos dos fármacos de ação central</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692897524"/>
              </p:ext>
            </p:extLst>
          </p:nvPr>
        </p:nvGraphicFramePr>
        <p:xfrm>
          <a:off x="685800" y="1358537"/>
          <a:ext cx="10757263" cy="4820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30</a:t>
            </a:fld>
            <a:endParaRPr lang="pt-BR"/>
          </a:p>
        </p:txBody>
      </p:sp>
    </p:spTree>
    <p:extLst>
      <p:ext uri="{BB962C8B-B14F-4D97-AF65-F5344CB8AC3E}">
        <p14:creationId xmlns:p14="http://schemas.microsoft.com/office/powerpoint/2010/main" val="3828816887"/>
      </p:ext>
    </p:extLst>
  </p:cSld>
  <p:clrMapOvr>
    <a:masterClrMapping/>
  </p:clrMapOvr>
  <p:transition spd="med">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Efeitos adversos: alfa 1</a:t>
            </a:r>
            <a:endParaRPr lang="pt-BR" dirty="0"/>
          </a:p>
        </p:txBody>
      </p:sp>
      <p:sp>
        <p:nvSpPr>
          <p:cNvPr id="3" name="Espaço Reservado para Conteúdo 2"/>
          <p:cNvSpPr>
            <a:spLocks noGrp="1"/>
          </p:cNvSpPr>
          <p:nvPr>
            <p:ph idx="1"/>
          </p:nvPr>
        </p:nvSpPr>
        <p:spPr/>
        <p:txBody>
          <a:bodyPr/>
          <a:lstStyle/>
          <a:p>
            <a:r>
              <a:rPr lang="pt-BR" dirty="0" smtClean="0"/>
              <a:t>Taquicardia reflexa</a:t>
            </a:r>
          </a:p>
          <a:p>
            <a:r>
              <a:rPr lang="pt-BR" dirty="0" smtClean="0"/>
              <a:t>Retenção de líquidos </a:t>
            </a:r>
          </a:p>
          <a:p>
            <a:r>
              <a:rPr lang="pt-BR" dirty="0" smtClean="0"/>
              <a:t>Impotência sexual</a:t>
            </a:r>
          </a:p>
          <a:p>
            <a:r>
              <a:rPr lang="pt-BR" dirty="0" smtClean="0"/>
              <a:t>Obstrução nasal</a:t>
            </a:r>
          </a:p>
          <a:p>
            <a:r>
              <a:rPr lang="pt-BR" dirty="0" smtClean="0"/>
              <a:t>Diarreia</a:t>
            </a: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31</a:t>
            </a:fld>
            <a:endParaRPr lang="pt-BR"/>
          </a:p>
        </p:txBody>
      </p:sp>
    </p:spTree>
    <p:extLst>
      <p:ext uri="{BB962C8B-B14F-4D97-AF65-F5344CB8AC3E}">
        <p14:creationId xmlns:p14="http://schemas.microsoft.com/office/powerpoint/2010/main" val="4173713964"/>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Efeitos adversos </a:t>
            </a:r>
            <a:endParaRPr lang="pt-BR" dirty="0"/>
          </a:p>
        </p:txBody>
      </p:sp>
      <p:sp>
        <p:nvSpPr>
          <p:cNvPr id="3" name="Espaço Reservado para Conteúdo 2"/>
          <p:cNvSpPr>
            <a:spLocks noGrp="1"/>
          </p:cNvSpPr>
          <p:nvPr>
            <p:ph idx="1"/>
          </p:nvPr>
        </p:nvSpPr>
        <p:spPr/>
        <p:txBody>
          <a:bodyPr>
            <a:normAutofit/>
          </a:bodyPr>
          <a:lstStyle/>
          <a:p>
            <a:r>
              <a:rPr lang="pt-BR" dirty="0" smtClean="0"/>
              <a:t>Depressão </a:t>
            </a:r>
          </a:p>
          <a:p>
            <a:r>
              <a:rPr lang="pt-BR" dirty="0" err="1" smtClean="0"/>
              <a:t>Insonia</a:t>
            </a:r>
            <a:r>
              <a:rPr lang="pt-BR" dirty="0" smtClean="0"/>
              <a:t> </a:t>
            </a:r>
          </a:p>
          <a:p>
            <a:r>
              <a:rPr lang="pt-BR" dirty="0" smtClean="0"/>
              <a:t>Astenia </a:t>
            </a:r>
          </a:p>
          <a:p>
            <a:r>
              <a:rPr lang="pt-BR" dirty="0" err="1" smtClean="0"/>
              <a:t>Intolerancia</a:t>
            </a:r>
            <a:r>
              <a:rPr lang="pt-BR" dirty="0" smtClean="0"/>
              <a:t> a lactose </a:t>
            </a:r>
          </a:p>
          <a:p>
            <a:r>
              <a:rPr lang="pt-BR" dirty="0" smtClean="0"/>
              <a:t>Bradicardia </a:t>
            </a:r>
          </a:p>
          <a:p>
            <a:r>
              <a:rPr lang="pt-BR" dirty="0" err="1" smtClean="0"/>
              <a:t>Hipertrigliceridios</a:t>
            </a:r>
            <a:r>
              <a:rPr lang="pt-BR" dirty="0" smtClean="0"/>
              <a:t> </a:t>
            </a:r>
          </a:p>
          <a:p>
            <a:r>
              <a:rPr lang="pt-BR" dirty="0" err="1" smtClean="0"/>
              <a:t>Hiperreatividade</a:t>
            </a:r>
            <a:r>
              <a:rPr lang="pt-BR" dirty="0" smtClean="0"/>
              <a:t> simpática</a:t>
            </a:r>
          </a:p>
          <a:p>
            <a:r>
              <a:rPr lang="pt-BR" dirty="0" smtClean="0"/>
              <a:t>Aumento da expressão dos receptores beta (piora angina, morte súbita, crise hipertensiva aguda)</a:t>
            </a:r>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32</a:t>
            </a:fld>
            <a:endParaRPr lang="pt-BR"/>
          </a:p>
        </p:txBody>
      </p:sp>
    </p:spTree>
    <p:extLst>
      <p:ext uri="{BB962C8B-B14F-4D97-AF65-F5344CB8AC3E}">
        <p14:creationId xmlns:p14="http://schemas.microsoft.com/office/powerpoint/2010/main" val="3306381726"/>
      </p:ext>
    </p:extLst>
  </p:cSld>
  <p:clrMapOvr>
    <a:masterClrMapping/>
  </p:clrMapOvr>
  <p:transition spd="slow">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Antiarrítmicos</a:t>
            </a:r>
            <a:endParaRPr lang="pt-BR" dirty="0"/>
          </a:p>
        </p:txBody>
      </p:sp>
      <p:sp>
        <p:nvSpPr>
          <p:cNvPr id="5" name="Subtítulo 4"/>
          <p:cNvSpPr>
            <a:spLocks noGrp="1"/>
          </p:cNvSpPr>
          <p:nvPr>
            <p:ph type="subTitle" idx="1"/>
          </p:nvPr>
        </p:nvSpPr>
        <p:spPr/>
        <p:txBody>
          <a:bodyPr/>
          <a:lstStyle/>
          <a:p>
            <a:endParaRPr lang="pt-BR"/>
          </a:p>
        </p:txBody>
      </p:sp>
    </p:spTree>
    <p:extLst>
      <p:ext uri="{BB962C8B-B14F-4D97-AF65-F5344CB8AC3E}">
        <p14:creationId xmlns:p14="http://schemas.microsoft.com/office/powerpoint/2010/main" val="1331328971"/>
      </p:ext>
    </p:extLst>
  </p:cSld>
  <p:clrMapOvr>
    <a:masterClrMapping/>
  </p:clrMapOvr>
  <p:transition spd="med">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6570124"/>
              </p:ext>
            </p:extLst>
          </p:nvPr>
        </p:nvGraphicFramePr>
        <p:xfrm>
          <a:off x="274319" y="195944"/>
          <a:ext cx="11680613" cy="590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34</a:t>
            </a:fld>
            <a:endParaRPr lang="pt-BR"/>
          </a:p>
        </p:txBody>
      </p:sp>
    </p:spTree>
    <p:extLst>
      <p:ext uri="{BB962C8B-B14F-4D97-AF65-F5344CB8AC3E}">
        <p14:creationId xmlns:p14="http://schemas.microsoft.com/office/powerpoint/2010/main" val="3946065340"/>
      </p:ext>
    </p:extLst>
  </p:cSld>
  <p:clrMapOvr>
    <a:masterClrMapping/>
  </p:clrMapOvr>
  <p:transition spd="slow">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Casse ia</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395405989"/>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35</a:t>
            </a:fld>
            <a:endParaRPr lang="pt-BR"/>
          </a:p>
        </p:txBody>
      </p:sp>
    </p:spTree>
    <p:extLst>
      <p:ext uri="{BB962C8B-B14F-4D97-AF65-F5344CB8AC3E}">
        <p14:creationId xmlns:p14="http://schemas.microsoft.com/office/powerpoint/2010/main" val="280261893"/>
      </p:ext>
    </p:extLst>
  </p:cSld>
  <p:clrMapOvr>
    <a:masterClrMapping/>
  </p:clrMapOvr>
  <p:transition spd="slow">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735194528"/>
              </p:ext>
            </p:extLst>
          </p:nvPr>
        </p:nvGraphicFramePr>
        <p:xfrm>
          <a:off x="182879" y="282634"/>
          <a:ext cx="11338560" cy="5237017"/>
        </p:xfrm>
        <a:graphic>
          <a:graphicData uri="http://schemas.openxmlformats.org/drawingml/2006/table">
            <a:tbl>
              <a:tblPr firstRow="1" bandRow="1">
                <a:tableStyleId>{6E25E649-3F16-4E02-A733-19D2CDBF48F0}</a:tableStyleId>
              </a:tblPr>
              <a:tblGrid>
                <a:gridCol w="3779520">
                  <a:extLst>
                    <a:ext uri="{9D8B030D-6E8A-4147-A177-3AD203B41FA5}">
                      <a16:colId xmlns:a16="http://schemas.microsoft.com/office/drawing/2014/main" val="451396129"/>
                    </a:ext>
                  </a:extLst>
                </a:gridCol>
                <a:gridCol w="3779520">
                  <a:extLst>
                    <a:ext uri="{9D8B030D-6E8A-4147-A177-3AD203B41FA5}">
                      <a16:colId xmlns:a16="http://schemas.microsoft.com/office/drawing/2014/main" val="3043957865"/>
                    </a:ext>
                  </a:extLst>
                </a:gridCol>
                <a:gridCol w="3779520">
                  <a:extLst>
                    <a:ext uri="{9D8B030D-6E8A-4147-A177-3AD203B41FA5}">
                      <a16:colId xmlns:a16="http://schemas.microsoft.com/office/drawing/2014/main" val="3469876819"/>
                    </a:ext>
                  </a:extLst>
                </a:gridCol>
              </a:tblGrid>
              <a:tr h="493294">
                <a:tc>
                  <a:txBody>
                    <a:bodyPr/>
                    <a:lstStyle/>
                    <a:p>
                      <a:r>
                        <a:rPr lang="pt-BR" dirty="0" smtClean="0"/>
                        <a:t>Fármaco</a:t>
                      </a:r>
                      <a:endParaRPr lang="pt-BR" dirty="0"/>
                    </a:p>
                  </a:txBody>
                  <a:tcPr/>
                </a:tc>
                <a:tc>
                  <a:txBody>
                    <a:bodyPr/>
                    <a:lstStyle/>
                    <a:p>
                      <a:r>
                        <a:rPr lang="pt-BR" dirty="0" smtClean="0"/>
                        <a:t>Efeito</a:t>
                      </a:r>
                      <a:r>
                        <a:rPr lang="pt-BR" baseline="0" dirty="0" smtClean="0"/>
                        <a:t> adverso</a:t>
                      </a:r>
                      <a:endParaRPr lang="pt-BR" dirty="0"/>
                    </a:p>
                  </a:txBody>
                  <a:tcPr/>
                </a:tc>
                <a:tc>
                  <a:txBody>
                    <a:bodyPr/>
                    <a:lstStyle/>
                    <a:p>
                      <a:r>
                        <a:rPr lang="pt-BR" dirty="0" err="1" smtClean="0"/>
                        <a:t>Contra-indicação</a:t>
                      </a:r>
                      <a:endParaRPr lang="pt-BR" dirty="0"/>
                    </a:p>
                  </a:txBody>
                  <a:tcPr/>
                </a:tc>
                <a:extLst>
                  <a:ext uri="{0D108BD9-81ED-4DB2-BD59-A6C34878D82A}">
                    <a16:rowId xmlns:a16="http://schemas.microsoft.com/office/drawing/2014/main" val="2805890446"/>
                  </a:ext>
                </a:extLst>
              </a:tr>
              <a:tr h="1581241">
                <a:tc>
                  <a:txBody>
                    <a:bodyPr/>
                    <a:lstStyle/>
                    <a:p>
                      <a:r>
                        <a:rPr lang="pt-BR" dirty="0" smtClean="0"/>
                        <a:t>Quinidina </a:t>
                      </a:r>
                      <a:endParaRPr lang="pt-BR" dirty="0"/>
                    </a:p>
                  </a:txBody>
                  <a:tcPr>
                    <a:solidFill>
                      <a:schemeClr val="accent2">
                        <a:lumMod val="40000"/>
                        <a:lumOff val="60000"/>
                      </a:schemeClr>
                    </a:solidFill>
                  </a:tcPr>
                </a:tc>
                <a:tc>
                  <a:txBody>
                    <a:bodyPr/>
                    <a:lstStyle/>
                    <a:p>
                      <a:r>
                        <a:rPr lang="pt-BR" dirty="0" smtClean="0"/>
                        <a:t>Fadiga</a:t>
                      </a:r>
                      <a:r>
                        <a:rPr lang="pt-BR" baseline="0" dirty="0" smtClean="0"/>
                        <a:t>, cefaleia, tontura, alongamento do complexo QRS e dos intervalos QT e PR, hipotensão, taquicardia, diarreia</a:t>
                      </a:r>
                      <a:endParaRPr lang="pt-BR" dirty="0"/>
                    </a:p>
                  </a:txBody>
                  <a:tcPr>
                    <a:solidFill>
                      <a:schemeClr val="accent2">
                        <a:lumMod val="40000"/>
                        <a:lumOff val="60000"/>
                      </a:schemeClr>
                    </a:solidFill>
                  </a:tcPr>
                </a:tc>
                <a:tc>
                  <a:txBody>
                    <a:bodyPr/>
                    <a:lstStyle/>
                    <a:p>
                      <a:r>
                        <a:rPr lang="pt-BR" dirty="0" smtClean="0"/>
                        <a:t>Prolongamento do intervalo QT, uso de fármacos que </a:t>
                      </a:r>
                      <a:r>
                        <a:rPr lang="pt-BR" dirty="0" err="1" smtClean="0"/>
                        <a:t>prolongem</a:t>
                      </a:r>
                      <a:r>
                        <a:rPr lang="pt-BR" dirty="0" smtClean="0"/>
                        <a:t> o intervalo QT, defeitos de condução</a:t>
                      </a:r>
                      <a:endParaRPr lang="pt-BR" dirty="0"/>
                    </a:p>
                  </a:txBody>
                  <a:tcPr>
                    <a:solidFill>
                      <a:schemeClr val="accent2">
                        <a:lumMod val="40000"/>
                        <a:lumOff val="60000"/>
                      </a:schemeClr>
                    </a:solidFill>
                  </a:tcPr>
                </a:tc>
                <a:extLst>
                  <a:ext uri="{0D108BD9-81ED-4DB2-BD59-A6C34878D82A}">
                    <a16:rowId xmlns:a16="http://schemas.microsoft.com/office/drawing/2014/main" val="233737517"/>
                  </a:ext>
                </a:extLst>
              </a:tr>
              <a:tr h="1581241">
                <a:tc>
                  <a:txBody>
                    <a:bodyPr/>
                    <a:lstStyle/>
                    <a:p>
                      <a:r>
                        <a:rPr lang="pt-BR" dirty="0" err="1" smtClean="0"/>
                        <a:t>Procainamida</a:t>
                      </a:r>
                      <a:endParaRPr lang="pt-BR" dirty="0"/>
                    </a:p>
                  </a:txBody>
                  <a:tcPr>
                    <a:solidFill>
                      <a:schemeClr val="accent2">
                        <a:lumMod val="20000"/>
                        <a:lumOff val="80000"/>
                      </a:schemeClr>
                    </a:solidFill>
                  </a:tcPr>
                </a:tc>
                <a:tc>
                  <a:txBody>
                    <a:bodyPr/>
                    <a:lstStyle/>
                    <a:p>
                      <a:r>
                        <a:rPr lang="pt-BR" dirty="0" smtClean="0"/>
                        <a:t>Idem quinidina, menos efeitos anticolinérgicos</a:t>
                      </a:r>
                      <a:r>
                        <a:rPr lang="pt-BR" baseline="0" dirty="0" smtClean="0"/>
                        <a:t>, pode ocorrer uma síndrome semelhante ao </a:t>
                      </a:r>
                      <a:r>
                        <a:rPr lang="pt-BR" baseline="0" dirty="0" err="1" smtClean="0"/>
                        <a:t>lupos</a:t>
                      </a:r>
                      <a:r>
                        <a:rPr lang="pt-BR" baseline="0" dirty="0" smtClean="0"/>
                        <a:t> após uso prolongado</a:t>
                      </a:r>
                      <a:endParaRPr lang="pt-BR" dirty="0"/>
                    </a:p>
                  </a:txBody>
                  <a:tcPr>
                    <a:solidFill>
                      <a:schemeClr val="accent2">
                        <a:lumMod val="20000"/>
                        <a:lumOff val="80000"/>
                      </a:schemeClr>
                    </a:solidFill>
                  </a:tcPr>
                </a:tc>
                <a:tc>
                  <a:txBody>
                    <a:bodyPr/>
                    <a:lstStyle/>
                    <a:p>
                      <a:r>
                        <a:rPr lang="pt-BR" dirty="0" smtClean="0"/>
                        <a:t>Idem quinidina, miastenia grave</a:t>
                      </a:r>
                      <a:r>
                        <a:rPr lang="pt-BR" baseline="0" dirty="0" smtClean="0"/>
                        <a:t> e </a:t>
                      </a:r>
                      <a:r>
                        <a:rPr lang="pt-BR" baseline="0" dirty="0" err="1" smtClean="0"/>
                        <a:t>lúpos</a:t>
                      </a:r>
                      <a:r>
                        <a:rPr lang="pt-BR" baseline="0" dirty="0" smtClean="0"/>
                        <a:t> eritematoso sistêmico</a:t>
                      </a:r>
                      <a:endParaRPr lang="pt-BR" dirty="0"/>
                    </a:p>
                  </a:txBody>
                  <a:tcPr>
                    <a:solidFill>
                      <a:schemeClr val="accent2">
                        <a:lumMod val="20000"/>
                        <a:lumOff val="80000"/>
                      </a:schemeClr>
                    </a:solidFill>
                  </a:tcPr>
                </a:tc>
                <a:extLst>
                  <a:ext uri="{0D108BD9-81ED-4DB2-BD59-A6C34878D82A}">
                    <a16:rowId xmlns:a16="http://schemas.microsoft.com/office/drawing/2014/main" val="2784055647"/>
                  </a:ext>
                </a:extLst>
              </a:tr>
              <a:tr h="1581241">
                <a:tc>
                  <a:txBody>
                    <a:bodyPr/>
                    <a:lstStyle/>
                    <a:p>
                      <a:r>
                        <a:rPr lang="pt-BR" dirty="0" err="1" smtClean="0"/>
                        <a:t>Disopiramida</a:t>
                      </a:r>
                      <a:endParaRPr lang="pt-BR" dirty="0"/>
                    </a:p>
                  </a:txBody>
                  <a:tcPr>
                    <a:solidFill>
                      <a:schemeClr val="accent2">
                        <a:lumMod val="20000"/>
                        <a:lumOff val="80000"/>
                      </a:schemeClr>
                    </a:solidFill>
                  </a:tcPr>
                </a:tc>
                <a:tc>
                  <a:txBody>
                    <a:bodyPr/>
                    <a:lstStyle/>
                    <a:p>
                      <a:r>
                        <a:rPr lang="pt-BR" dirty="0" smtClean="0"/>
                        <a:t>Idem quinidina, efeitos</a:t>
                      </a:r>
                      <a:r>
                        <a:rPr lang="pt-BR" baseline="0" dirty="0" smtClean="0"/>
                        <a:t> anticolinérgicos mais acentuados, e menos efeitos no TGI</a:t>
                      </a:r>
                      <a:endParaRPr lang="pt-BR" dirty="0"/>
                    </a:p>
                  </a:txBody>
                  <a:tcPr>
                    <a:solidFill>
                      <a:schemeClr val="accent2">
                        <a:lumMod val="20000"/>
                        <a:lumOff val="80000"/>
                      </a:schemeClr>
                    </a:solidFill>
                  </a:tcPr>
                </a:tc>
                <a:tc>
                  <a:txBody>
                    <a:bodyPr/>
                    <a:lstStyle/>
                    <a:p>
                      <a:r>
                        <a:rPr lang="pt-BR" dirty="0" smtClean="0"/>
                        <a:t>Idem quinidina</a:t>
                      </a:r>
                      <a:endParaRPr lang="pt-BR" dirty="0"/>
                    </a:p>
                  </a:txBody>
                  <a:tcPr>
                    <a:solidFill>
                      <a:schemeClr val="accent2">
                        <a:lumMod val="20000"/>
                        <a:lumOff val="80000"/>
                      </a:schemeClr>
                    </a:solidFill>
                  </a:tcPr>
                </a:tc>
                <a:extLst>
                  <a:ext uri="{0D108BD9-81ED-4DB2-BD59-A6C34878D82A}">
                    <a16:rowId xmlns:a16="http://schemas.microsoft.com/office/drawing/2014/main" val="1877880398"/>
                  </a:ext>
                </a:extLst>
              </a:tr>
            </a:tbl>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36</a:t>
            </a:fld>
            <a:endParaRPr lang="pt-BR"/>
          </a:p>
        </p:txBody>
      </p:sp>
    </p:spTree>
    <p:extLst>
      <p:ext uri="{BB962C8B-B14F-4D97-AF65-F5344CB8AC3E}">
        <p14:creationId xmlns:p14="http://schemas.microsoft.com/office/powerpoint/2010/main" val="4208394750"/>
      </p:ext>
    </p:extLst>
  </p:cSld>
  <p:clrMapOvr>
    <a:masterClrMapping/>
  </p:clrMapOvr>
  <p:transition spd="slow">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Classe </a:t>
            </a:r>
            <a:r>
              <a:rPr lang="pt-BR" dirty="0" err="1" smtClean="0"/>
              <a:t>ib</a:t>
            </a:r>
            <a:r>
              <a:rPr lang="pt-BR" dirty="0" smtClean="0"/>
              <a:t>	</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8400960"/>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37</a:t>
            </a:fld>
            <a:endParaRPr lang="pt-BR"/>
          </a:p>
        </p:txBody>
      </p:sp>
    </p:spTree>
    <p:extLst>
      <p:ext uri="{BB962C8B-B14F-4D97-AF65-F5344CB8AC3E}">
        <p14:creationId xmlns:p14="http://schemas.microsoft.com/office/powerpoint/2010/main" val="1410309061"/>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567022181"/>
              </p:ext>
            </p:extLst>
          </p:nvPr>
        </p:nvGraphicFramePr>
        <p:xfrm>
          <a:off x="199507" y="465513"/>
          <a:ext cx="11272056" cy="4871258"/>
        </p:xfrm>
        <a:graphic>
          <a:graphicData uri="http://schemas.openxmlformats.org/drawingml/2006/table">
            <a:tbl>
              <a:tblPr firstRow="1" bandRow="1">
                <a:tableStyleId>{5C22544A-7EE6-4342-B048-85BDC9FD1C3A}</a:tableStyleId>
              </a:tblPr>
              <a:tblGrid>
                <a:gridCol w="3757352">
                  <a:extLst>
                    <a:ext uri="{9D8B030D-6E8A-4147-A177-3AD203B41FA5}">
                      <a16:colId xmlns:a16="http://schemas.microsoft.com/office/drawing/2014/main" val="982982559"/>
                    </a:ext>
                  </a:extLst>
                </a:gridCol>
                <a:gridCol w="3757352">
                  <a:extLst>
                    <a:ext uri="{9D8B030D-6E8A-4147-A177-3AD203B41FA5}">
                      <a16:colId xmlns:a16="http://schemas.microsoft.com/office/drawing/2014/main" val="378650775"/>
                    </a:ext>
                  </a:extLst>
                </a:gridCol>
                <a:gridCol w="3757352">
                  <a:extLst>
                    <a:ext uri="{9D8B030D-6E8A-4147-A177-3AD203B41FA5}">
                      <a16:colId xmlns:a16="http://schemas.microsoft.com/office/drawing/2014/main" val="1222489529"/>
                    </a:ext>
                  </a:extLst>
                </a:gridCol>
              </a:tblGrid>
              <a:tr h="1432972">
                <a:tc>
                  <a:txBody>
                    <a:bodyPr/>
                    <a:lstStyle/>
                    <a:p>
                      <a:r>
                        <a:rPr lang="pt-BR" dirty="0" smtClean="0"/>
                        <a:t>Fármaco</a:t>
                      </a:r>
                      <a:r>
                        <a:rPr lang="pt-BR" baseline="0" dirty="0" smtClean="0"/>
                        <a:t> </a:t>
                      </a:r>
                      <a:endParaRPr lang="pt-BR" dirty="0"/>
                    </a:p>
                  </a:txBody>
                  <a:tcPr/>
                </a:tc>
                <a:tc>
                  <a:txBody>
                    <a:bodyPr/>
                    <a:lstStyle/>
                    <a:p>
                      <a:r>
                        <a:rPr lang="pt-BR" dirty="0" smtClean="0"/>
                        <a:t>EA</a:t>
                      </a:r>
                      <a:endParaRPr lang="pt-BR" dirty="0"/>
                    </a:p>
                  </a:txBody>
                  <a:tcPr/>
                </a:tc>
                <a:tc>
                  <a:txBody>
                    <a:bodyPr/>
                    <a:lstStyle/>
                    <a:p>
                      <a:r>
                        <a:rPr lang="pt-BR" dirty="0" smtClean="0"/>
                        <a:t>CI</a:t>
                      </a:r>
                      <a:endParaRPr lang="pt-BR" dirty="0"/>
                    </a:p>
                  </a:txBody>
                  <a:tcPr/>
                </a:tc>
                <a:extLst>
                  <a:ext uri="{0D108BD9-81ED-4DB2-BD59-A6C34878D82A}">
                    <a16:rowId xmlns:a16="http://schemas.microsoft.com/office/drawing/2014/main" val="1509221083"/>
                  </a:ext>
                </a:extLst>
              </a:tr>
              <a:tr h="1719143">
                <a:tc>
                  <a:txBody>
                    <a:bodyPr/>
                    <a:lstStyle/>
                    <a:p>
                      <a:r>
                        <a:rPr lang="pt-BR" dirty="0" smtClean="0"/>
                        <a:t>Lidocaína</a:t>
                      </a:r>
                      <a:r>
                        <a:rPr lang="pt-BR" baseline="0" dirty="0" smtClean="0"/>
                        <a:t> </a:t>
                      </a:r>
                      <a:r>
                        <a:rPr lang="pt-BR" baseline="0" dirty="0" err="1" smtClean="0"/>
                        <a:t>mexiletina</a:t>
                      </a:r>
                      <a:endParaRPr lang="pt-BR" dirty="0"/>
                    </a:p>
                  </a:txBody>
                  <a:tcPr/>
                </a:tc>
                <a:tc>
                  <a:txBody>
                    <a:bodyPr/>
                    <a:lstStyle/>
                    <a:p>
                      <a:r>
                        <a:rPr lang="pt-BR" dirty="0" smtClean="0"/>
                        <a:t>Convulsão</a:t>
                      </a:r>
                      <a:r>
                        <a:rPr lang="pt-BR" baseline="0" dirty="0" smtClean="0"/>
                        <a:t>, </a:t>
                      </a:r>
                      <a:r>
                        <a:rPr lang="pt-BR" baseline="0" dirty="0" err="1" smtClean="0"/>
                        <a:t>assistolia</a:t>
                      </a:r>
                      <a:r>
                        <a:rPr lang="pt-BR" baseline="0" dirty="0" smtClean="0"/>
                        <a:t>, inquietação, estupor, tremor visão turva ou dupla, zumbido, arritmias novas ou agravamento</a:t>
                      </a:r>
                      <a:endParaRPr lang="pt-BR" dirty="0"/>
                    </a:p>
                  </a:txBody>
                  <a:tcPr/>
                </a:tc>
                <a:tc>
                  <a:txBody>
                    <a:bodyPr/>
                    <a:lstStyle/>
                    <a:p>
                      <a:r>
                        <a:rPr lang="pt-BR" dirty="0" smtClean="0"/>
                        <a:t>Síndrome de Stokes-Adams, bloquei</a:t>
                      </a:r>
                      <a:r>
                        <a:rPr lang="pt-BR" baseline="0" dirty="0" smtClean="0"/>
                        <a:t>o SA, AV ou intraventricular grave</a:t>
                      </a:r>
                      <a:endParaRPr lang="pt-BR" dirty="0"/>
                    </a:p>
                  </a:txBody>
                  <a:tcPr/>
                </a:tc>
                <a:extLst>
                  <a:ext uri="{0D108BD9-81ED-4DB2-BD59-A6C34878D82A}">
                    <a16:rowId xmlns:a16="http://schemas.microsoft.com/office/drawing/2014/main" val="857414188"/>
                  </a:ext>
                </a:extLst>
              </a:tr>
              <a:tr h="1719143">
                <a:tc>
                  <a:txBody>
                    <a:bodyPr/>
                    <a:lstStyle/>
                    <a:p>
                      <a:r>
                        <a:rPr lang="pt-BR" dirty="0" err="1" smtClean="0"/>
                        <a:t>Fenitoina</a:t>
                      </a:r>
                      <a:r>
                        <a:rPr lang="pt-BR" dirty="0" smtClean="0"/>
                        <a:t> </a:t>
                      </a:r>
                      <a:endParaRPr lang="pt-BR" dirty="0"/>
                    </a:p>
                  </a:txBody>
                  <a:tcPr/>
                </a:tc>
                <a:tc>
                  <a:txBody>
                    <a:bodyPr/>
                    <a:lstStyle/>
                    <a:p>
                      <a:r>
                        <a:rPr lang="pt-BR" dirty="0" smtClean="0"/>
                        <a:t>Ataxia</a:t>
                      </a:r>
                      <a:r>
                        <a:rPr lang="pt-BR" baseline="0" dirty="0" smtClean="0"/>
                        <a:t>, convulsão, fala arrastada, diplopia, </a:t>
                      </a:r>
                      <a:r>
                        <a:rPr lang="pt-BR" baseline="0" dirty="0" err="1" smtClean="0"/>
                        <a:t>mistagno</a:t>
                      </a:r>
                      <a:r>
                        <a:rPr lang="pt-BR" baseline="0" dirty="0" smtClean="0"/>
                        <a:t>, náuseas, vômitos, </a:t>
                      </a:r>
                      <a:r>
                        <a:rPr lang="pt-BR" baseline="0" dirty="0" err="1" smtClean="0"/>
                        <a:t>hirsutismo</a:t>
                      </a:r>
                      <a:endParaRPr lang="pt-BR" dirty="0"/>
                    </a:p>
                  </a:txBody>
                  <a:tcPr/>
                </a:tc>
                <a:tc>
                  <a:txBody>
                    <a:bodyPr/>
                    <a:lstStyle/>
                    <a:p>
                      <a:r>
                        <a:rPr lang="pt-BR" dirty="0" smtClean="0"/>
                        <a:t>Hipersensibilidade a </a:t>
                      </a:r>
                      <a:r>
                        <a:rPr lang="pt-BR" dirty="0" err="1" smtClean="0"/>
                        <a:t>hidoctaina</a:t>
                      </a:r>
                      <a:r>
                        <a:rPr lang="pt-BR" dirty="0" smtClean="0"/>
                        <a:t>,</a:t>
                      </a:r>
                      <a:r>
                        <a:rPr lang="pt-BR" baseline="0" dirty="0" smtClean="0"/>
                        <a:t> bradicardia sinusal, bloqueio SA, bloqueio AV de segundo ou terceiro grau</a:t>
                      </a:r>
                      <a:endParaRPr lang="pt-BR" dirty="0"/>
                    </a:p>
                  </a:txBody>
                  <a:tcPr/>
                </a:tc>
                <a:extLst>
                  <a:ext uri="{0D108BD9-81ED-4DB2-BD59-A6C34878D82A}">
                    <a16:rowId xmlns:a16="http://schemas.microsoft.com/office/drawing/2014/main" val="2739642985"/>
                  </a:ext>
                </a:extLst>
              </a:tr>
            </a:tbl>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38</a:t>
            </a:fld>
            <a:endParaRPr lang="pt-BR"/>
          </a:p>
        </p:txBody>
      </p:sp>
    </p:spTree>
    <p:extLst>
      <p:ext uri="{BB962C8B-B14F-4D97-AF65-F5344CB8AC3E}">
        <p14:creationId xmlns:p14="http://schemas.microsoft.com/office/powerpoint/2010/main" val="2010111844"/>
      </p:ext>
    </p:extLst>
  </p:cSld>
  <p:clrMapOvr>
    <a:masterClrMapping/>
  </p:clrMapOvr>
  <p:transition spd="slow">
    <p:push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Classe </a:t>
            </a:r>
            <a:r>
              <a:rPr lang="pt-BR" dirty="0" err="1" smtClean="0"/>
              <a:t>ic</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68332502"/>
              </p:ext>
            </p:extLst>
          </p:nvPr>
        </p:nvGraphicFramePr>
        <p:xfrm>
          <a:off x="685800" y="1837766"/>
          <a:ext cx="10394950" cy="3537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39</a:t>
            </a:fld>
            <a:endParaRPr lang="pt-BR"/>
          </a:p>
        </p:txBody>
      </p:sp>
    </p:spTree>
    <p:extLst>
      <p:ext uri="{BB962C8B-B14F-4D97-AF65-F5344CB8AC3E}">
        <p14:creationId xmlns:p14="http://schemas.microsoft.com/office/powerpoint/2010/main" val="3180109557"/>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966488613"/>
              </p:ext>
            </p:extLst>
          </p:nvPr>
        </p:nvGraphicFramePr>
        <p:xfrm>
          <a:off x="-1" y="741387"/>
          <a:ext cx="11648049" cy="4702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4</a:t>
            </a:fld>
            <a:endParaRPr lang="pt-BR"/>
          </a:p>
        </p:txBody>
      </p:sp>
    </p:spTree>
    <p:extLst>
      <p:ext uri="{BB962C8B-B14F-4D97-AF65-F5344CB8AC3E}">
        <p14:creationId xmlns:p14="http://schemas.microsoft.com/office/powerpoint/2010/main" val="1529459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265596083"/>
              </p:ext>
            </p:extLst>
          </p:nvPr>
        </p:nvGraphicFramePr>
        <p:xfrm>
          <a:off x="166255" y="584084"/>
          <a:ext cx="11321934" cy="4902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40</a:t>
            </a:fld>
            <a:endParaRPr lang="pt-BR"/>
          </a:p>
        </p:txBody>
      </p:sp>
    </p:spTree>
    <p:extLst>
      <p:ext uri="{BB962C8B-B14F-4D97-AF65-F5344CB8AC3E}">
        <p14:creationId xmlns:p14="http://schemas.microsoft.com/office/powerpoint/2010/main" val="401937746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Classe </a:t>
            </a:r>
            <a:r>
              <a:rPr lang="pt-BR" dirty="0" err="1" smtClean="0"/>
              <a:t>ii</a:t>
            </a:r>
            <a:r>
              <a:rPr lang="pt-BR" dirty="0" smtClean="0"/>
              <a:t>: </a:t>
            </a:r>
            <a:r>
              <a:rPr lang="pt-BR" dirty="0" err="1" smtClean="0"/>
              <a:t>b-BLOQUEADORES</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19994425"/>
              </p:ext>
            </p:extLst>
          </p:nvPr>
        </p:nvGraphicFramePr>
        <p:xfrm>
          <a:off x="415636" y="1837766"/>
          <a:ext cx="10665114" cy="3537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41</a:t>
            </a:fld>
            <a:endParaRPr lang="pt-BR"/>
          </a:p>
        </p:txBody>
      </p:sp>
    </p:spTree>
    <p:extLst>
      <p:ext uri="{BB962C8B-B14F-4D97-AF65-F5344CB8AC3E}">
        <p14:creationId xmlns:p14="http://schemas.microsoft.com/office/powerpoint/2010/main" val="2817316893"/>
      </p:ext>
    </p:extLst>
  </p:cSld>
  <p:clrMapOvr>
    <a:masterClrMapping/>
  </p:clrMapOvr>
  <p:transition spd="slow">
    <p:push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673365159"/>
              </p:ext>
            </p:extLst>
          </p:nvPr>
        </p:nvGraphicFramePr>
        <p:xfrm>
          <a:off x="149629" y="299258"/>
          <a:ext cx="11438313" cy="5076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42</a:t>
            </a:fld>
            <a:endParaRPr lang="pt-BR"/>
          </a:p>
        </p:txBody>
      </p:sp>
    </p:spTree>
    <p:extLst>
      <p:ext uri="{BB962C8B-B14F-4D97-AF65-F5344CB8AC3E}">
        <p14:creationId xmlns:p14="http://schemas.microsoft.com/office/powerpoint/2010/main" val="3301890555"/>
      </p:ext>
    </p:extLst>
  </p:cSld>
  <p:clrMapOvr>
    <a:masterClrMapping/>
  </p:clrMapOvr>
  <p:transition spd="slow">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Classe </a:t>
            </a:r>
            <a:r>
              <a:rPr lang="pt-BR" dirty="0" err="1" smtClean="0"/>
              <a:t>iii</a:t>
            </a:r>
            <a:r>
              <a:rPr lang="pt-BR" dirty="0" smtClean="0"/>
              <a:t>: inibidores da </a:t>
            </a:r>
            <a:r>
              <a:rPr lang="pt-BR" dirty="0" err="1" smtClean="0"/>
              <a:t>repolarização</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65785292"/>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43</a:t>
            </a:fld>
            <a:endParaRPr lang="pt-BR"/>
          </a:p>
        </p:txBody>
      </p:sp>
    </p:spTree>
    <p:extLst>
      <p:ext uri="{BB962C8B-B14F-4D97-AF65-F5344CB8AC3E}">
        <p14:creationId xmlns:p14="http://schemas.microsoft.com/office/powerpoint/2010/main" val="4256682458"/>
      </p:ext>
    </p:extLst>
  </p:cSld>
  <p:clrMapOvr>
    <a:masterClrMapping/>
  </p:clrMapOvr>
  <p:transition spd="slow">
    <p:pull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527793660"/>
              </p:ext>
            </p:extLst>
          </p:nvPr>
        </p:nvGraphicFramePr>
        <p:xfrm>
          <a:off x="202474" y="182879"/>
          <a:ext cx="10496007" cy="5852160"/>
        </p:xfrm>
        <a:graphic>
          <a:graphicData uri="http://schemas.openxmlformats.org/drawingml/2006/table">
            <a:tbl>
              <a:tblPr firstRow="1" bandRow="1">
                <a:tableStyleId>{5C22544A-7EE6-4342-B048-85BDC9FD1C3A}</a:tableStyleId>
              </a:tblPr>
              <a:tblGrid>
                <a:gridCol w="3498669">
                  <a:extLst>
                    <a:ext uri="{9D8B030D-6E8A-4147-A177-3AD203B41FA5}">
                      <a16:colId xmlns:a16="http://schemas.microsoft.com/office/drawing/2014/main" val="4097442875"/>
                    </a:ext>
                  </a:extLst>
                </a:gridCol>
                <a:gridCol w="3498669">
                  <a:extLst>
                    <a:ext uri="{9D8B030D-6E8A-4147-A177-3AD203B41FA5}">
                      <a16:colId xmlns:a16="http://schemas.microsoft.com/office/drawing/2014/main" val="1405230980"/>
                    </a:ext>
                  </a:extLst>
                </a:gridCol>
                <a:gridCol w="3498669">
                  <a:extLst>
                    <a:ext uri="{9D8B030D-6E8A-4147-A177-3AD203B41FA5}">
                      <a16:colId xmlns:a16="http://schemas.microsoft.com/office/drawing/2014/main" val="650083852"/>
                    </a:ext>
                  </a:extLst>
                </a:gridCol>
              </a:tblGrid>
              <a:tr h="346844">
                <a:tc>
                  <a:txBody>
                    <a:bodyPr/>
                    <a:lstStyle/>
                    <a:p>
                      <a:r>
                        <a:rPr lang="pt-BR" dirty="0" smtClean="0"/>
                        <a:t>Fármaco</a:t>
                      </a:r>
                      <a:endParaRPr lang="pt-BR" dirty="0"/>
                    </a:p>
                  </a:txBody>
                  <a:tcPr/>
                </a:tc>
                <a:tc>
                  <a:txBody>
                    <a:bodyPr/>
                    <a:lstStyle/>
                    <a:p>
                      <a:r>
                        <a:rPr lang="pt-BR" dirty="0" smtClean="0"/>
                        <a:t>EA</a:t>
                      </a:r>
                      <a:endParaRPr lang="pt-BR" dirty="0"/>
                    </a:p>
                  </a:txBody>
                  <a:tcPr/>
                </a:tc>
                <a:tc>
                  <a:txBody>
                    <a:bodyPr/>
                    <a:lstStyle/>
                    <a:p>
                      <a:r>
                        <a:rPr lang="pt-BR" dirty="0" smtClean="0"/>
                        <a:t>CI</a:t>
                      </a:r>
                      <a:endParaRPr lang="pt-BR" dirty="0"/>
                    </a:p>
                  </a:txBody>
                  <a:tcPr/>
                </a:tc>
                <a:extLst>
                  <a:ext uri="{0D108BD9-81ED-4DB2-BD59-A6C34878D82A}">
                    <a16:rowId xmlns:a16="http://schemas.microsoft.com/office/drawing/2014/main" val="1576907319"/>
                  </a:ext>
                </a:extLst>
              </a:tr>
              <a:tr h="1881511">
                <a:tc>
                  <a:txBody>
                    <a:bodyPr/>
                    <a:lstStyle/>
                    <a:p>
                      <a:r>
                        <a:rPr lang="pt-BR" dirty="0" err="1" smtClean="0"/>
                        <a:t>Satozol</a:t>
                      </a:r>
                      <a:r>
                        <a:rPr lang="pt-BR" baseline="0" dirty="0" smtClean="0"/>
                        <a:t> </a:t>
                      </a:r>
                      <a:endParaRPr lang="pt-BR" dirty="0"/>
                    </a:p>
                  </a:txBody>
                  <a:tcPr/>
                </a:tc>
                <a:tc>
                  <a:txBody>
                    <a:bodyPr/>
                    <a:lstStyle/>
                    <a:p>
                      <a:r>
                        <a:rPr lang="pt-BR" sz="1800" b="0" i="1" u="none" strike="noStrike" kern="1200" baseline="0" dirty="0" smtClean="0">
                          <a:solidFill>
                            <a:schemeClr val="dk1"/>
                          </a:solidFill>
                          <a:latin typeface="+mn-lt"/>
                          <a:ea typeface="+mn-ea"/>
                          <a:cs typeface="+mn-cs"/>
                        </a:rPr>
                        <a:t>Bradicardia, contrações ventriculares prematuras,</a:t>
                      </a:r>
                    </a:p>
                    <a:p>
                      <a:r>
                        <a:rPr lang="pt-BR" sz="1800" b="0" i="1" u="none" strike="noStrike" kern="1200" baseline="0" dirty="0" smtClean="0">
                          <a:solidFill>
                            <a:schemeClr val="dk1"/>
                          </a:solidFill>
                          <a:latin typeface="+mn-lt"/>
                          <a:ea typeface="+mn-ea"/>
                          <a:cs typeface="+mn-cs"/>
                        </a:rPr>
                        <a:t>fibrilação ventricular, taquicardia ventricular, bloqueio AV, insuficiência cardíaca, broncoespasmo</a:t>
                      </a:r>
                      <a:r>
                        <a:rPr lang="pt-BR" sz="1800" b="0" i="0" u="none" strike="noStrike" kern="1200" baseline="0" dirty="0" smtClean="0">
                          <a:solidFill>
                            <a:schemeClr val="dk1"/>
                          </a:solidFill>
                          <a:latin typeface="+mn-lt"/>
                          <a:ea typeface="+mn-ea"/>
                          <a:cs typeface="+mn-cs"/>
                        </a:rPr>
                        <a:t>, Fadiga</a:t>
                      </a:r>
                      <a:endParaRPr lang="pt-BR" dirty="0"/>
                    </a:p>
                  </a:txBody>
                  <a:tcPr/>
                </a:tc>
                <a:tc>
                  <a:txBody>
                    <a:bodyPr/>
                    <a:lstStyle/>
                    <a:p>
                      <a:r>
                        <a:rPr lang="pt-BR" sz="1800" b="0" i="0" u="none" strike="noStrike" kern="1200" baseline="0" dirty="0" smtClean="0">
                          <a:solidFill>
                            <a:schemeClr val="dk1"/>
                          </a:solidFill>
                          <a:latin typeface="+mn-lt"/>
                          <a:ea typeface="+mn-ea"/>
                          <a:cs typeface="+mn-cs"/>
                        </a:rPr>
                        <a:t>Disfunção sinusal-nodal grave, bradicardia sinusal, bloqueio AV de segundo ou de terceiro grau</a:t>
                      </a:r>
                    </a:p>
                    <a:p>
                      <a:r>
                        <a:rPr lang="pt-BR" sz="1800" b="0" i="0" u="none" strike="noStrike" kern="1200" baseline="0" dirty="0" smtClean="0">
                          <a:solidFill>
                            <a:schemeClr val="dk1"/>
                          </a:solidFill>
                          <a:latin typeface="+mn-lt"/>
                          <a:ea typeface="+mn-ea"/>
                          <a:cs typeface="+mn-cs"/>
                        </a:rPr>
                        <a:t>Síndrome do QT longo Choque cardiogênico, insuficiência cardíaca não controlada, Asma</a:t>
                      </a:r>
                      <a:endParaRPr lang="pt-BR" dirty="0"/>
                    </a:p>
                  </a:txBody>
                  <a:tcPr/>
                </a:tc>
                <a:extLst>
                  <a:ext uri="{0D108BD9-81ED-4DB2-BD59-A6C34878D82A}">
                    <a16:rowId xmlns:a16="http://schemas.microsoft.com/office/drawing/2014/main" val="4075144104"/>
                  </a:ext>
                </a:extLst>
              </a:tr>
              <a:tr h="1368372">
                <a:tc>
                  <a:txBody>
                    <a:bodyPr/>
                    <a:lstStyle/>
                    <a:p>
                      <a:r>
                        <a:rPr lang="pt-BR" dirty="0" err="1" smtClean="0"/>
                        <a:t>Bretílio</a:t>
                      </a:r>
                      <a:r>
                        <a:rPr lang="pt-BR" baseline="0" dirty="0" smtClean="0"/>
                        <a:t> </a:t>
                      </a:r>
                      <a:endParaRPr lang="pt-BR" dirty="0"/>
                    </a:p>
                  </a:txBody>
                  <a:tcPr/>
                </a:tc>
                <a:tc>
                  <a:txBody>
                    <a:bodyPr/>
                    <a:lstStyle/>
                    <a:p>
                      <a:r>
                        <a:rPr lang="pt-BR" sz="1800" b="0" i="1" u="none" strike="noStrike" kern="1200" baseline="0" dirty="0" smtClean="0">
                          <a:solidFill>
                            <a:schemeClr val="dk1"/>
                          </a:solidFill>
                          <a:latin typeface="+mn-lt"/>
                          <a:ea typeface="+mn-ea"/>
                          <a:cs typeface="+mn-cs"/>
                        </a:rPr>
                        <a:t>Arritmias cardíacas </a:t>
                      </a:r>
                      <a:r>
                        <a:rPr lang="pt-BR" sz="1800" b="0" i="0" u="none" strike="noStrike" kern="1200" baseline="0" dirty="0" smtClean="0">
                          <a:solidFill>
                            <a:schemeClr val="dk1"/>
                          </a:solidFill>
                          <a:latin typeface="+mn-lt"/>
                          <a:ea typeface="+mn-ea"/>
                          <a:cs typeface="+mn-cs"/>
                        </a:rPr>
                        <a:t>Hipotensão ortostática pronunciada, bradicardia, tontura, ansiedade, aumento da temperatura corporal</a:t>
                      </a:r>
                      <a:endParaRPr lang="pt-BR" dirty="0"/>
                    </a:p>
                  </a:txBody>
                  <a:tcPr/>
                </a:tc>
                <a:tc>
                  <a:txBody>
                    <a:bodyPr/>
                    <a:lstStyle/>
                    <a:p>
                      <a:r>
                        <a:rPr lang="pt-BR" dirty="0" smtClean="0"/>
                        <a:t>Arritmias induzidas por digitálicos</a:t>
                      </a:r>
                      <a:endParaRPr lang="pt-BR" dirty="0"/>
                    </a:p>
                  </a:txBody>
                  <a:tcPr/>
                </a:tc>
                <a:extLst>
                  <a:ext uri="{0D108BD9-81ED-4DB2-BD59-A6C34878D82A}">
                    <a16:rowId xmlns:a16="http://schemas.microsoft.com/office/drawing/2014/main" val="1171649957"/>
                  </a:ext>
                </a:extLst>
              </a:tr>
              <a:tr h="1881511">
                <a:tc>
                  <a:txBody>
                    <a:bodyPr/>
                    <a:lstStyle/>
                    <a:p>
                      <a:r>
                        <a:rPr lang="pt-BR" dirty="0" err="1" smtClean="0"/>
                        <a:t>Amiodarona</a:t>
                      </a:r>
                      <a:endParaRPr lang="pt-BR" dirty="0"/>
                    </a:p>
                  </a:txBody>
                  <a:tcPr/>
                </a:tc>
                <a:tc>
                  <a:txBody>
                    <a:bodyPr/>
                    <a:lstStyle/>
                    <a:p>
                      <a:r>
                        <a:rPr lang="pt-BR" sz="1800" b="0" i="1" u="none" strike="noStrike" kern="1200" baseline="0" dirty="0" smtClean="0">
                          <a:solidFill>
                            <a:schemeClr val="dk1"/>
                          </a:solidFill>
                          <a:latin typeface="+mn-lt"/>
                          <a:ea typeface="+mn-ea"/>
                          <a:cs typeface="+mn-cs"/>
                        </a:rPr>
                        <a:t>Arritmias, </a:t>
                      </a:r>
                      <a:r>
                        <a:rPr lang="pt-BR" sz="1800" b="0" i="1" u="none" strike="noStrike" kern="1200" baseline="0" dirty="0" err="1" smtClean="0">
                          <a:solidFill>
                            <a:schemeClr val="dk1"/>
                          </a:solidFill>
                          <a:latin typeface="+mn-lt"/>
                          <a:ea typeface="+mn-ea"/>
                          <a:cs typeface="+mn-cs"/>
                        </a:rPr>
                        <a:t>assistolia</a:t>
                      </a:r>
                      <a:r>
                        <a:rPr lang="pt-BR" sz="1800" b="0" i="1" u="none" strike="noStrike" kern="1200" baseline="0" dirty="0" smtClean="0">
                          <a:solidFill>
                            <a:schemeClr val="dk1"/>
                          </a:solidFill>
                          <a:latin typeface="+mn-lt"/>
                          <a:ea typeface="+mn-ea"/>
                          <a:cs typeface="+mn-cs"/>
                        </a:rPr>
                        <a:t>, bloqueio</a:t>
                      </a:r>
                    </a:p>
                    <a:p>
                      <a:r>
                        <a:rPr lang="pt-BR" sz="1800" b="0" i="1" u="none" strike="noStrike" kern="1200" baseline="0" dirty="0" smtClean="0">
                          <a:solidFill>
                            <a:schemeClr val="dk1"/>
                          </a:solidFill>
                          <a:latin typeface="+mn-lt"/>
                          <a:ea typeface="+mn-ea"/>
                          <a:cs typeface="+mn-cs"/>
                        </a:rPr>
                        <a:t>cardíaco, insuficiência cardíaca, hipotensão, </a:t>
                      </a:r>
                      <a:r>
                        <a:rPr lang="pt-BR" sz="1800" b="0" i="1" u="none" strike="noStrike" kern="1200" baseline="0" dirty="0" err="1" smtClean="0">
                          <a:solidFill>
                            <a:schemeClr val="dk1"/>
                          </a:solidFill>
                          <a:latin typeface="+mn-lt"/>
                          <a:ea typeface="+mn-ea"/>
                          <a:cs typeface="+mn-cs"/>
                        </a:rPr>
                        <a:t>pancitopenia</a:t>
                      </a:r>
                      <a:r>
                        <a:rPr lang="pt-BR" sz="1800" b="0" i="1" u="none" strike="noStrike" kern="1200" baseline="0" dirty="0" smtClean="0">
                          <a:solidFill>
                            <a:schemeClr val="dk1"/>
                          </a:solidFill>
                          <a:latin typeface="+mn-lt"/>
                          <a:ea typeface="+mn-ea"/>
                          <a:cs typeface="+mn-cs"/>
                        </a:rPr>
                        <a:t>,</a:t>
                      </a:r>
                    </a:p>
                    <a:p>
                      <a:r>
                        <a:rPr lang="pt-BR" sz="1800" b="0" i="1" u="none" strike="noStrike" kern="1200" baseline="0" dirty="0" smtClean="0">
                          <a:solidFill>
                            <a:schemeClr val="dk1"/>
                          </a:solidFill>
                          <a:latin typeface="+mn-lt"/>
                          <a:ea typeface="+mn-ea"/>
                          <a:cs typeface="+mn-cs"/>
                        </a:rPr>
                        <a:t>insuficiência hepática,</a:t>
                      </a:r>
                    </a:p>
                    <a:p>
                      <a:r>
                        <a:rPr lang="pt-BR" sz="1800" b="0" i="1" u="none" strike="noStrike" kern="1200" baseline="0" dirty="0" smtClean="0">
                          <a:solidFill>
                            <a:schemeClr val="dk1"/>
                          </a:solidFill>
                          <a:latin typeface="+mn-lt"/>
                          <a:ea typeface="+mn-ea"/>
                          <a:cs typeface="+mn-cs"/>
                        </a:rPr>
                        <a:t>toxicidade pulmonar grave, disfunção da </a:t>
                      </a:r>
                      <a:r>
                        <a:rPr lang="pt-BR" sz="1800" b="0" i="1" u="none" strike="noStrike" kern="1200" baseline="0" dirty="0" err="1" smtClean="0">
                          <a:solidFill>
                            <a:schemeClr val="dk1"/>
                          </a:solidFill>
                          <a:latin typeface="+mn-lt"/>
                          <a:ea typeface="+mn-ea"/>
                          <a:cs typeface="+mn-cs"/>
                        </a:rPr>
                        <a:t>tireóide</a:t>
                      </a:r>
                      <a:r>
                        <a:rPr lang="pt-BR" sz="1800" b="0" i="1" u="none" strike="noStrike" kern="1200" baseline="0" dirty="0" smtClean="0">
                          <a:solidFill>
                            <a:schemeClr val="dk1"/>
                          </a:solidFill>
                          <a:latin typeface="+mn-lt"/>
                          <a:ea typeface="+mn-ea"/>
                          <a:cs typeface="+mn-cs"/>
                        </a:rPr>
                        <a:t>, </a:t>
                      </a:r>
                      <a:r>
                        <a:rPr lang="pt-BR" sz="1800" b="0" i="0" u="none" strike="noStrike" kern="1200" baseline="0" dirty="0" smtClean="0">
                          <a:solidFill>
                            <a:schemeClr val="dk1"/>
                          </a:solidFill>
                          <a:latin typeface="+mn-lt"/>
                          <a:ea typeface="+mn-ea"/>
                          <a:cs typeface="+mn-cs"/>
                        </a:rPr>
                        <a:t>Fadiga, </a:t>
                      </a:r>
                      <a:r>
                        <a:rPr lang="pt-BR" sz="1800" b="0" i="0" u="none" strike="noStrike" kern="1200" baseline="0" dirty="0" err="1" smtClean="0">
                          <a:solidFill>
                            <a:schemeClr val="dk1"/>
                          </a:solidFill>
                          <a:latin typeface="+mn-lt"/>
                          <a:ea typeface="+mn-ea"/>
                          <a:cs typeface="+mn-cs"/>
                        </a:rPr>
                        <a:t>Fotossensibilidade</a:t>
                      </a:r>
                      <a:endParaRPr lang="pt-BR" dirty="0"/>
                    </a:p>
                  </a:txBody>
                  <a:tcPr/>
                </a:tc>
                <a:tc>
                  <a:txBody>
                    <a:bodyPr/>
                    <a:lstStyle/>
                    <a:p>
                      <a:r>
                        <a:rPr lang="pt-BR" sz="1800" b="0" i="0" u="none" strike="noStrike" kern="1200" baseline="0" dirty="0" smtClean="0">
                          <a:solidFill>
                            <a:schemeClr val="dk1"/>
                          </a:solidFill>
                          <a:latin typeface="+mn-lt"/>
                          <a:ea typeface="+mn-ea"/>
                          <a:cs typeface="+mn-cs"/>
                        </a:rPr>
                        <a:t>Pacientes em uso de </a:t>
                      </a:r>
                      <a:r>
                        <a:rPr lang="pt-BR" sz="1800" b="0" i="0" u="none" strike="noStrike" kern="1200" baseline="0" dirty="0" err="1" smtClean="0">
                          <a:solidFill>
                            <a:schemeClr val="dk1"/>
                          </a:solidFill>
                          <a:latin typeface="+mn-lt"/>
                          <a:ea typeface="+mn-ea"/>
                          <a:cs typeface="+mn-cs"/>
                        </a:rPr>
                        <a:t>ritonavir</a:t>
                      </a:r>
                      <a:endParaRPr lang="pt-BR" sz="1800" b="0" i="0" u="none" strike="noStrike" kern="1200" baseline="0" dirty="0" smtClean="0">
                        <a:solidFill>
                          <a:schemeClr val="dk1"/>
                        </a:solidFill>
                        <a:latin typeface="+mn-lt"/>
                        <a:ea typeface="+mn-ea"/>
                        <a:cs typeface="+mn-cs"/>
                      </a:endParaRPr>
                    </a:p>
                    <a:p>
                      <a:r>
                        <a:rPr lang="pt-BR" sz="1800" b="0" i="0" u="none" strike="noStrike" kern="1200" baseline="0" dirty="0" smtClean="0">
                          <a:solidFill>
                            <a:schemeClr val="dk1"/>
                          </a:solidFill>
                          <a:latin typeface="+mn-lt"/>
                          <a:ea typeface="+mn-ea"/>
                          <a:cs typeface="+mn-cs"/>
                        </a:rPr>
                        <a:t>Doença grave do nó AS Bloqueio AV de segundo ou de terceiro grau Bradicardia com síncope</a:t>
                      </a:r>
                      <a:endParaRPr lang="pt-BR" dirty="0"/>
                    </a:p>
                  </a:txBody>
                  <a:tcPr/>
                </a:tc>
                <a:extLst>
                  <a:ext uri="{0D108BD9-81ED-4DB2-BD59-A6C34878D82A}">
                    <a16:rowId xmlns:a16="http://schemas.microsoft.com/office/drawing/2014/main" val="2669281456"/>
                  </a:ext>
                </a:extLst>
              </a:tr>
            </a:tbl>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44</a:t>
            </a:fld>
            <a:endParaRPr lang="pt-BR"/>
          </a:p>
        </p:txBody>
      </p:sp>
    </p:spTree>
    <p:extLst>
      <p:ext uri="{BB962C8B-B14F-4D97-AF65-F5344CB8AC3E}">
        <p14:creationId xmlns:p14="http://schemas.microsoft.com/office/powerpoint/2010/main" val="1933475234"/>
      </p:ext>
    </p:extLst>
  </p:cSld>
  <p:clrMapOvr>
    <a:masterClrMapping/>
  </p:clrMapOvr>
  <p:transition spd="med">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942024561"/>
              </p:ext>
            </p:extLst>
          </p:nvPr>
        </p:nvGraphicFramePr>
        <p:xfrm>
          <a:off x="685800" y="0"/>
          <a:ext cx="11506200" cy="537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45</a:t>
            </a:fld>
            <a:endParaRPr lang="pt-BR"/>
          </a:p>
        </p:txBody>
      </p:sp>
    </p:spTree>
    <p:extLst>
      <p:ext uri="{BB962C8B-B14F-4D97-AF65-F5344CB8AC3E}">
        <p14:creationId xmlns:p14="http://schemas.microsoft.com/office/powerpoint/2010/main" val="3064728890"/>
      </p:ext>
    </p:extLst>
  </p:cSld>
  <p:clrMapOvr>
    <a:masterClrMapping/>
  </p:clrMapOvr>
  <p:transition spd="slow">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Classe </a:t>
            </a:r>
            <a:r>
              <a:rPr lang="pt-BR" dirty="0" err="1" smtClean="0"/>
              <a:t>iv</a:t>
            </a:r>
            <a:r>
              <a:rPr lang="pt-BR" dirty="0" smtClean="0"/>
              <a:t>: bloqueadores dos canais de cálcio </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065539904"/>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46</a:t>
            </a:fld>
            <a:endParaRPr lang="pt-BR"/>
          </a:p>
        </p:txBody>
      </p:sp>
    </p:spTree>
    <p:extLst>
      <p:ext uri="{BB962C8B-B14F-4D97-AF65-F5344CB8AC3E}">
        <p14:creationId xmlns:p14="http://schemas.microsoft.com/office/powerpoint/2010/main" val="3262790463"/>
      </p:ext>
    </p:extLst>
  </p:cSld>
  <p:clrMapOvr>
    <a:masterClrMapping/>
  </p:clrMapOvr>
  <p:transition spd="slow">
    <p:pull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6295082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47</a:t>
            </a:fld>
            <a:endParaRPr lang="pt-BR"/>
          </a:p>
        </p:txBody>
      </p:sp>
    </p:spTree>
    <p:extLst>
      <p:ext uri="{BB962C8B-B14F-4D97-AF65-F5344CB8AC3E}">
        <p14:creationId xmlns:p14="http://schemas.microsoft.com/office/powerpoint/2010/main" val="1916394320"/>
      </p:ext>
    </p:extLst>
  </p:cSld>
  <p:clrMapOvr>
    <a:masterClrMapping/>
  </p:clrMapOvr>
  <p:transition spd="slow">
    <p:pull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Farmacologia da </a:t>
            </a:r>
            <a:r>
              <a:rPr lang="pt-BR" dirty="0" err="1" smtClean="0"/>
              <a:t>icc</a:t>
            </a:r>
            <a:endParaRPr lang="pt-BR" dirty="0"/>
          </a:p>
        </p:txBody>
      </p:sp>
      <p:sp>
        <p:nvSpPr>
          <p:cNvPr id="5" name="Subtítulo 4"/>
          <p:cNvSpPr>
            <a:spLocks noGrp="1"/>
          </p:cNvSpPr>
          <p:nvPr>
            <p:ph type="subTitle" idx="1"/>
          </p:nvPr>
        </p:nvSpPr>
        <p:spPr/>
        <p:txBody>
          <a:bodyPr/>
          <a:lstStyle/>
          <a:p>
            <a:endParaRPr lang="pt-BR"/>
          </a:p>
        </p:txBody>
      </p:sp>
    </p:spTree>
    <p:extLst>
      <p:ext uri="{BB962C8B-B14F-4D97-AF65-F5344CB8AC3E}">
        <p14:creationId xmlns:p14="http://schemas.microsoft.com/office/powerpoint/2010/main" val="3278926513"/>
      </p:ext>
    </p:extLst>
  </p:cSld>
  <p:clrMapOvr>
    <a:masterClrMapping/>
  </p:clrMapOvr>
  <p:transition spd="slow">
    <p:push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Clr>
                <a:schemeClr val="tx2"/>
              </a:buClr>
              <a:defRPr/>
            </a:pPr>
            <a:r>
              <a:rPr lang="pt-BR" dirty="0"/>
              <a:t>Diuréticos</a:t>
            </a:r>
          </a:p>
          <a:p>
            <a:pPr>
              <a:buClr>
                <a:schemeClr val="tx2"/>
              </a:buClr>
              <a:defRPr/>
            </a:pPr>
            <a:r>
              <a:rPr lang="pt-BR" dirty="0"/>
              <a:t>Agentes inotrópicos positivos</a:t>
            </a:r>
          </a:p>
          <a:p>
            <a:pPr>
              <a:buClr>
                <a:schemeClr val="tx2"/>
              </a:buClr>
              <a:defRPr/>
            </a:pPr>
            <a:r>
              <a:rPr lang="pt-BR" dirty="0"/>
              <a:t>Agentes Vasodilatadores</a:t>
            </a:r>
          </a:p>
          <a:p>
            <a:pPr>
              <a:buClr>
                <a:schemeClr val="tx2"/>
              </a:buClr>
              <a:defRPr/>
            </a:pPr>
            <a:r>
              <a:rPr lang="pt-BR" dirty="0"/>
              <a:t>Antagonistas dos receptores </a:t>
            </a:r>
            <a:r>
              <a:rPr lang="pt-BR" dirty="0">
                <a:sym typeface="Symbol" pitchFamily="16" charset="2"/>
              </a:rPr>
              <a:t></a:t>
            </a:r>
            <a:r>
              <a:rPr lang="pt-BR" dirty="0"/>
              <a:t>-adrenérgicos</a:t>
            </a:r>
          </a:p>
          <a:p>
            <a:pPr>
              <a:buClr>
                <a:schemeClr val="tx2"/>
              </a:buClr>
              <a:defRPr/>
            </a:pPr>
            <a:r>
              <a:rPr lang="pt-BR" dirty="0"/>
              <a:t>Antagonistas dos receptores da </a:t>
            </a:r>
            <a:r>
              <a:rPr lang="pt-BR" dirty="0" err="1"/>
              <a:t>aldosterona</a:t>
            </a:r>
            <a:endParaRPr lang="pt-BR" dirty="0"/>
          </a:p>
          <a:p>
            <a:pPr>
              <a:buClr>
                <a:schemeClr val="tx2"/>
              </a:buClr>
              <a:defRPr/>
            </a:pPr>
            <a:r>
              <a:rPr lang="pt-BR" dirty="0"/>
              <a:t>Antiarrítmicos</a:t>
            </a:r>
          </a:p>
          <a:p>
            <a:pPr>
              <a:buClr>
                <a:schemeClr val="tx2"/>
              </a:buClr>
              <a:defRPr/>
            </a:pPr>
            <a:r>
              <a:rPr lang="pt-BR" dirty="0" smtClean="0"/>
              <a:t>Anticoagulantes</a:t>
            </a: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49</a:t>
            </a:fld>
            <a:endParaRPr lang="pt-BR"/>
          </a:p>
        </p:txBody>
      </p:sp>
    </p:spTree>
    <p:extLst>
      <p:ext uri="{BB962C8B-B14F-4D97-AF65-F5344CB8AC3E}">
        <p14:creationId xmlns:p14="http://schemas.microsoft.com/office/powerpoint/2010/main" val="655328379"/>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94334079"/>
              </p:ext>
            </p:extLst>
          </p:nvPr>
        </p:nvGraphicFramePr>
        <p:xfrm>
          <a:off x="0" y="0"/>
          <a:ext cx="11704320" cy="5542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5</a:t>
            </a:fld>
            <a:endParaRPr lang="pt-BR"/>
          </a:p>
        </p:txBody>
      </p:sp>
    </p:spTree>
    <p:extLst>
      <p:ext uri="{BB962C8B-B14F-4D97-AF65-F5344CB8AC3E}">
        <p14:creationId xmlns:p14="http://schemas.microsoft.com/office/powerpoint/2010/main" val="2081910136"/>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029767999"/>
              </p:ext>
            </p:extLst>
          </p:nvPr>
        </p:nvGraphicFramePr>
        <p:xfrm>
          <a:off x="359228" y="848905"/>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50</a:t>
            </a:fld>
            <a:endParaRPr lang="pt-BR"/>
          </a:p>
        </p:txBody>
      </p:sp>
    </p:spTree>
    <p:extLst>
      <p:ext uri="{BB962C8B-B14F-4D97-AF65-F5344CB8AC3E}">
        <p14:creationId xmlns:p14="http://schemas.microsoft.com/office/powerpoint/2010/main" val="1401739265"/>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97480569"/>
              </p:ext>
            </p:extLst>
          </p:nvPr>
        </p:nvGraphicFramePr>
        <p:xfrm>
          <a:off x="186267" y="484630"/>
          <a:ext cx="11531599" cy="5543636"/>
        </p:xfrm>
        <a:graphic>
          <a:graphicData uri="http://schemas.openxmlformats.org/drawingml/2006/table">
            <a:tbl>
              <a:tblPr firstRow="1" bandRow="1">
                <a:tableStyleId>{5C22544A-7EE6-4342-B048-85BDC9FD1C3A}</a:tableStyleId>
              </a:tblPr>
              <a:tblGrid>
                <a:gridCol w="3748781">
                  <a:extLst>
                    <a:ext uri="{9D8B030D-6E8A-4147-A177-3AD203B41FA5}">
                      <a16:colId xmlns:a16="http://schemas.microsoft.com/office/drawing/2014/main" val="2430296932"/>
                    </a:ext>
                  </a:extLst>
                </a:gridCol>
                <a:gridCol w="3891409">
                  <a:extLst>
                    <a:ext uri="{9D8B030D-6E8A-4147-A177-3AD203B41FA5}">
                      <a16:colId xmlns:a16="http://schemas.microsoft.com/office/drawing/2014/main" val="898148850"/>
                    </a:ext>
                  </a:extLst>
                </a:gridCol>
                <a:gridCol w="3891409">
                  <a:extLst>
                    <a:ext uri="{9D8B030D-6E8A-4147-A177-3AD203B41FA5}">
                      <a16:colId xmlns:a16="http://schemas.microsoft.com/office/drawing/2014/main" val="1667147443"/>
                    </a:ext>
                  </a:extLst>
                </a:gridCol>
              </a:tblGrid>
              <a:tr h="623552">
                <a:tc>
                  <a:txBody>
                    <a:bodyPr/>
                    <a:lstStyle/>
                    <a:p>
                      <a:r>
                        <a:rPr lang="pt-BR" dirty="0" smtClean="0"/>
                        <a:t>Fármaco</a:t>
                      </a:r>
                      <a:endParaRPr lang="pt-BR" dirty="0"/>
                    </a:p>
                  </a:txBody>
                  <a:tcPr/>
                </a:tc>
                <a:tc>
                  <a:txBody>
                    <a:bodyPr/>
                    <a:lstStyle/>
                    <a:p>
                      <a:r>
                        <a:rPr lang="pt-BR" dirty="0" smtClean="0"/>
                        <a:t>EA</a:t>
                      </a:r>
                      <a:endParaRPr lang="pt-BR" dirty="0"/>
                    </a:p>
                  </a:txBody>
                  <a:tcPr/>
                </a:tc>
                <a:tc>
                  <a:txBody>
                    <a:bodyPr/>
                    <a:lstStyle/>
                    <a:p>
                      <a:r>
                        <a:rPr lang="pt-BR" dirty="0" smtClean="0"/>
                        <a:t>CI</a:t>
                      </a:r>
                      <a:endParaRPr lang="pt-BR" dirty="0"/>
                    </a:p>
                  </a:txBody>
                  <a:tcPr/>
                </a:tc>
                <a:extLst>
                  <a:ext uri="{0D108BD9-81ED-4DB2-BD59-A6C34878D82A}">
                    <a16:rowId xmlns:a16="http://schemas.microsoft.com/office/drawing/2014/main" val="3178801897"/>
                  </a:ext>
                </a:extLst>
              </a:tr>
              <a:tr h="2921300">
                <a:tc>
                  <a:txBody>
                    <a:bodyPr/>
                    <a:lstStyle/>
                    <a:p>
                      <a:r>
                        <a:rPr lang="pt-BR" sz="1800" b="1" i="0" u="none" strike="noStrike" kern="1200" baseline="0" dirty="0" smtClean="0">
                          <a:solidFill>
                            <a:schemeClr val="dk1"/>
                          </a:solidFill>
                          <a:latin typeface="+mn-lt"/>
                          <a:ea typeface="+mn-ea"/>
                          <a:cs typeface="+mn-cs"/>
                        </a:rPr>
                        <a:t>Digoxina</a:t>
                      </a:r>
                    </a:p>
                    <a:p>
                      <a:r>
                        <a:rPr lang="pt-BR" sz="1800" b="1" i="0" u="none" strike="noStrike" kern="1200" baseline="0" dirty="0" smtClean="0">
                          <a:solidFill>
                            <a:schemeClr val="dk1"/>
                          </a:solidFill>
                          <a:latin typeface="+mn-lt"/>
                          <a:ea typeface="+mn-ea"/>
                          <a:cs typeface="+mn-cs"/>
                        </a:rPr>
                        <a:t>Digitoxina</a:t>
                      </a:r>
                      <a:endParaRPr lang="pt-BR" dirty="0"/>
                    </a:p>
                  </a:txBody>
                  <a:tcPr/>
                </a:tc>
                <a:tc>
                  <a:txBody>
                    <a:bodyPr/>
                    <a:lstStyle/>
                    <a:p>
                      <a:r>
                        <a:rPr lang="pt-BR" sz="1800" b="0" i="0" u="none" strike="noStrike" kern="1200" baseline="0" dirty="0" smtClean="0">
                          <a:solidFill>
                            <a:schemeClr val="dk1"/>
                          </a:solidFill>
                          <a:latin typeface="+mn-lt"/>
                          <a:ea typeface="+mn-ea"/>
                          <a:cs typeface="+mn-cs"/>
                        </a:rPr>
                        <a:t>Agitação, fadiga, fraqueza muscular, visão turva,</a:t>
                      </a:r>
                    </a:p>
                    <a:p>
                      <a:r>
                        <a:rPr lang="pt-BR" sz="1800" b="0" i="0" u="none" strike="noStrike" kern="1200" baseline="0" dirty="0" smtClean="0">
                          <a:solidFill>
                            <a:schemeClr val="dk1"/>
                          </a:solidFill>
                          <a:latin typeface="+mn-lt"/>
                          <a:ea typeface="+mn-ea"/>
                          <a:cs typeface="+mn-cs"/>
                        </a:rPr>
                        <a:t>halo verde amarelado ao</a:t>
                      </a:r>
                    </a:p>
                    <a:p>
                      <a:r>
                        <a:rPr lang="pt-BR" sz="1800" b="0" i="0" u="none" strike="noStrike" kern="1200" baseline="0" dirty="0" smtClean="0">
                          <a:solidFill>
                            <a:schemeClr val="dk1"/>
                          </a:solidFill>
                          <a:latin typeface="+mn-lt"/>
                          <a:ea typeface="+mn-ea"/>
                          <a:cs typeface="+mn-cs"/>
                        </a:rPr>
                        <a:t>redor das imagens visuais,</a:t>
                      </a:r>
                    </a:p>
                    <a:p>
                      <a:r>
                        <a:rPr lang="pt-BR" sz="1800" b="0" i="0" u="none" strike="noStrike" kern="1200" baseline="0" dirty="0" smtClean="0">
                          <a:solidFill>
                            <a:schemeClr val="dk1"/>
                          </a:solidFill>
                          <a:latin typeface="+mn-lt"/>
                          <a:ea typeface="+mn-ea"/>
                          <a:cs typeface="+mn-cs"/>
                        </a:rPr>
                        <a:t>anorexia, náusea, vômitos</a:t>
                      </a:r>
                      <a:endParaRPr lang="pt-BR" dirty="0" smtClean="0"/>
                    </a:p>
                    <a:p>
                      <a:endParaRPr lang="pt-BR" dirty="0"/>
                    </a:p>
                  </a:txBody>
                  <a:tcPr/>
                </a:tc>
                <a:tc>
                  <a:txBody>
                    <a:bodyPr/>
                    <a:lstStyle/>
                    <a:p>
                      <a:r>
                        <a:rPr lang="pt-BR" sz="1800" b="0" i="0" u="none" strike="noStrike" kern="1200" baseline="0" dirty="0" smtClean="0">
                          <a:solidFill>
                            <a:schemeClr val="dk1"/>
                          </a:solidFill>
                          <a:latin typeface="+mn-lt"/>
                          <a:ea typeface="+mn-ea"/>
                          <a:cs typeface="+mn-cs"/>
                        </a:rPr>
                        <a:t>Fibrilação ventricular</a:t>
                      </a:r>
                    </a:p>
                    <a:p>
                      <a:r>
                        <a:rPr lang="pt-BR" sz="1800" b="0" i="0" u="none" strike="noStrike" kern="1200" baseline="0" dirty="0" smtClean="0">
                          <a:solidFill>
                            <a:schemeClr val="dk1"/>
                          </a:solidFill>
                          <a:latin typeface="+mn-lt"/>
                          <a:ea typeface="+mn-ea"/>
                          <a:cs typeface="+mn-cs"/>
                        </a:rPr>
                        <a:t>Taquicardia ventricular</a:t>
                      </a:r>
                      <a:endParaRPr lang="pt-BR" dirty="0"/>
                    </a:p>
                  </a:txBody>
                  <a:tcPr/>
                </a:tc>
                <a:extLst>
                  <a:ext uri="{0D108BD9-81ED-4DB2-BD59-A6C34878D82A}">
                    <a16:rowId xmlns:a16="http://schemas.microsoft.com/office/drawing/2014/main" val="3426187475"/>
                  </a:ext>
                </a:extLst>
              </a:tr>
              <a:tr h="1998784">
                <a:tc>
                  <a:txBody>
                    <a:bodyPr/>
                    <a:lstStyle/>
                    <a:p>
                      <a:r>
                        <a:rPr lang="pt-BR" sz="1800" b="1" i="0" u="none" strike="noStrike" kern="1200" baseline="0" dirty="0" err="1" smtClean="0">
                          <a:solidFill>
                            <a:schemeClr val="dk1"/>
                          </a:solidFill>
                          <a:latin typeface="+mn-lt"/>
                          <a:ea typeface="+mn-ea"/>
                          <a:cs typeface="+mn-cs"/>
                        </a:rPr>
                        <a:t>Fab</a:t>
                      </a:r>
                      <a:r>
                        <a:rPr lang="pt-BR" sz="1800" b="1" i="0" u="none" strike="noStrike" kern="1200" baseline="0" dirty="0" smtClean="0">
                          <a:solidFill>
                            <a:schemeClr val="dk1"/>
                          </a:solidFill>
                          <a:latin typeface="+mn-lt"/>
                          <a:ea typeface="+mn-ea"/>
                          <a:cs typeface="+mn-cs"/>
                        </a:rPr>
                        <a:t> imune </a:t>
                      </a:r>
                      <a:r>
                        <a:rPr lang="pt-BR" sz="1800" b="1" i="0" u="none" strike="noStrike" kern="1200" baseline="0" dirty="0" err="1" smtClean="0">
                          <a:solidFill>
                            <a:schemeClr val="dk1"/>
                          </a:solidFill>
                          <a:latin typeface="+mn-lt"/>
                          <a:ea typeface="+mn-ea"/>
                          <a:cs typeface="+mn-cs"/>
                        </a:rPr>
                        <a:t>antidigoxina</a:t>
                      </a:r>
                      <a:endParaRPr lang="pt-BR" dirty="0"/>
                    </a:p>
                  </a:txBody>
                  <a:tcPr/>
                </a:tc>
                <a:tc>
                  <a:txBody>
                    <a:bodyPr/>
                    <a:lstStyle/>
                    <a:p>
                      <a:r>
                        <a:rPr lang="pt-BR" sz="1800" b="0" i="1" u="none" strike="noStrike" kern="1200" baseline="0" dirty="0" smtClean="0">
                          <a:solidFill>
                            <a:schemeClr val="dk1"/>
                          </a:solidFill>
                          <a:latin typeface="+mn-lt"/>
                          <a:ea typeface="+mn-ea"/>
                          <a:cs typeface="+mn-cs"/>
                        </a:rPr>
                        <a:t>Insuficiência cardíaca,</a:t>
                      </a:r>
                    </a:p>
                    <a:p>
                      <a:r>
                        <a:rPr lang="pt-BR" sz="1800" b="0" i="1" u="none" strike="noStrike" kern="1200" baseline="0" dirty="0" smtClean="0">
                          <a:solidFill>
                            <a:schemeClr val="dk1"/>
                          </a:solidFill>
                          <a:latin typeface="+mn-lt"/>
                          <a:ea typeface="+mn-ea"/>
                          <a:cs typeface="+mn-cs"/>
                        </a:rPr>
                        <a:t>anafilaxia</a:t>
                      </a:r>
                      <a:endParaRPr lang="pt-BR" dirty="0"/>
                    </a:p>
                  </a:txBody>
                  <a:tcPr/>
                </a:tc>
                <a:tc>
                  <a:txBody>
                    <a:bodyPr/>
                    <a:lstStyle/>
                    <a:p>
                      <a:r>
                        <a:rPr lang="pt-BR" sz="1800" b="0" i="0" u="none" strike="noStrike" kern="1200" baseline="0" dirty="0" smtClean="0">
                          <a:solidFill>
                            <a:schemeClr val="dk1"/>
                          </a:solidFill>
                          <a:latin typeface="+mn-lt"/>
                          <a:ea typeface="+mn-ea"/>
                          <a:cs typeface="+mn-cs"/>
                        </a:rPr>
                        <a:t>Nenhuma </a:t>
                      </a:r>
                      <a:r>
                        <a:rPr lang="pt-BR" sz="1800" b="0" i="0" u="none" strike="noStrike" kern="1200" baseline="0" dirty="0" err="1" smtClean="0">
                          <a:solidFill>
                            <a:schemeClr val="dk1"/>
                          </a:solidFill>
                          <a:latin typeface="+mn-lt"/>
                          <a:ea typeface="+mn-ea"/>
                          <a:cs typeface="+mn-cs"/>
                        </a:rPr>
                        <a:t>contra-indicação</a:t>
                      </a:r>
                      <a:r>
                        <a:rPr lang="pt-BR" sz="1800" b="0" i="0" u="none" strike="noStrike" kern="1200" baseline="0" dirty="0" smtClean="0">
                          <a:solidFill>
                            <a:schemeClr val="dk1"/>
                          </a:solidFill>
                          <a:latin typeface="+mn-lt"/>
                          <a:ea typeface="+mn-ea"/>
                          <a:cs typeface="+mn-cs"/>
                        </a:rPr>
                        <a:t> conhecida, Utilizar com cautela em pacientes alérgicos a proteínas ovinas</a:t>
                      </a:r>
                      <a:endParaRPr lang="pt-BR" dirty="0"/>
                    </a:p>
                  </a:txBody>
                  <a:tcPr/>
                </a:tc>
                <a:extLst>
                  <a:ext uri="{0D108BD9-81ED-4DB2-BD59-A6C34878D82A}">
                    <a16:rowId xmlns:a16="http://schemas.microsoft.com/office/drawing/2014/main" val="2505762282"/>
                  </a:ext>
                </a:extLst>
              </a:tr>
            </a:tbl>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51</a:t>
            </a:fld>
            <a:endParaRPr lang="pt-BR"/>
          </a:p>
        </p:txBody>
      </p:sp>
    </p:spTree>
    <p:extLst>
      <p:ext uri="{BB962C8B-B14F-4D97-AF65-F5344CB8AC3E}">
        <p14:creationId xmlns:p14="http://schemas.microsoft.com/office/powerpoint/2010/main" val="2336494911"/>
      </p:ext>
    </p:extLst>
  </p:cSld>
  <p:clrMapOvr>
    <a:masterClrMapping/>
  </p:clrMapOvr>
  <p:transition spd="slow">
    <p:push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47649358"/>
              </p:ext>
            </p:extLst>
          </p:nvPr>
        </p:nvGraphicFramePr>
        <p:xfrm>
          <a:off x="685801" y="151511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52</a:t>
            </a:fld>
            <a:endParaRPr lang="pt-BR"/>
          </a:p>
        </p:txBody>
      </p:sp>
    </p:spTree>
    <p:extLst>
      <p:ext uri="{BB962C8B-B14F-4D97-AF65-F5344CB8AC3E}">
        <p14:creationId xmlns:p14="http://schemas.microsoft.com/office/powerpoint/2010/main" val="2256091126"/>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894930863"/>
              </p:ext>
            </p:extLst>
          </p:nvPr>
        </p:nvGraphicFramePr>
        <p:xfrm>
          <a:off x="1069975" y="2120900"/>
          <a:ext cx="10058400" cy="30226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4069627966"/>
                    </a:ext>
                  </a:extLst>
                </a:gridCol>
                <a:gridCol w="3352800">
                  <a:extLst>
                    <a:ext uri="{9D8B030D-6E8A-4147-A177-3AD203B41FA5}">
                      <a16:colId xmlns:a16="http://schemas.microsoft.com/office/drawing/2014/main" val="1945912994"/>
                    </a:ext>
                  </a:extLst>
                </a:gridCol>
                <a:gridCol w="3352800">
                  <a:extLst>
                    <a:ext uri="{9D8B030D-6E8A-4147-A177-3AD203B41FA5}">
                      <a16:colId xmlns:a16="http://schemas.microsoft.com/office/drawing/2014/main" val="460472492"/>
                    </a:ext>
                  </a:extLst>
                </a:gridCol>
              </a:tblGrid>
              <a:tr h="370840">
                <a:tc>
                  <a:txBody>
                    <a:bodyPr/>
                    <a:lstStyle/>
                    <a:p>
                      <a:r>
                        <a:rPr lang="pt-BR" dirty="0" smtClean="0"/>
                        <a:t>Fármaco</a:t>
                      </a:r>
                      <a:endParaRPr lang="pt-BR" dirty="0"/>
                    </a:p>
                  </a:txBody>
                  <a:tcPr marL="88479" marR="88479"/>
                </a:tc>
                <a:tc>
                  <a:txBody>
                    <a:bodyPr/>
                    <a:lstStyle/>
                    <a:p>
                      <a:r>
                        <a:rPr lang="pt-BR" dirty="0" smtClean="0"/>
                        <a:t>EA</a:t>
                      </a:r>
                      <a:endParaRPr lang="pt-BR" dirty="0"/>
                    </a:p>
                  </a:txBody>
                  <a:tcPr marL="88479" marR="88479"/>
                </a:tc>
                <a:tc>
                  <a:txBody>
                    <a:bodyPr/>
                    <a:lstStyle/>
                    <a:p>
                      <a:r>
                        <a:rPr lang="pt-BR" dirty="0" smtClean="0"/>
                        <a:t>CI</a:t>
                      </a:r>
                      <a:endParaRPr lang="pt-BR" dirty="0"/>
                    </a:p>
                  </a:txBody>
                  <a:tcPr marL="88479" marR="88479"/>
                </a:tc>
                <a:extLst>
                  <a:ext uri="{0D108BD9-81ED-4DB2-BD59-A6C34878D82A}">
                    <a16:rowId xmlns:a16="http://schemas.microsoft.com/office/drawing/2014/main" val="716836552"/>
                  </a:ext>
                </a:extLst>
              </a:tr>
              <a:tr h="370840">
                <a:tc>
                  <a:txBody>
                    <a:bodyPr/>
                    <a:lstStyle/>
                    <a:p>
                      <a:r>
                        <a:rPr lang="pt-BR" dirty="0" smtClean="0"/>
                        <a:t>dopamina</a:t>
                      </a:r>
                      <a:endParaRPr lang="pt-BR" dirty="0"/>
                    </a:p>
                  </a:txBody>
                  <a:tcPr marL="88479" marR="88479"/>
                </a:tc>
                <a:tc>
                  <a:txBody>
                    <a:bodyPr/>
                    <a:lstStyle/>
                    <a:p>
                      <a:r>
                        <a:rPr lang="pt-BR" sz="1800" b="0" i="1" u="none" strike="noStrike" kern="1200" baseline="0" dirty="0" smtClean="0">
                          <a:solidFill>
                            <a:schemeClr val="dk1"/>
                          </a:solidFill>
                          <a:latin typeface="+mn-lt"/>
                          <a:ea typeface="+mn-ea"/>
                          <a:cs typeface="+mn-cs"/>
                        </a:rPr>
                        <a:t>Bradicardia, crises de asma, alargamento do complexo QRS, arritmias cardíacas, </a:t>
                      </a:r>
                      <a:r>
                        <a:rPr lang="pt-BR" sz="1800" b="0" i="0" u="none" strike="noStrike" kern="1200" baseline="0" dirty="0" smtClean="0">
                          <a:solidFill>
                            <a:schemeClr val="dk1"/>
                          </a:solidFill>
                          <a:latin typeface="+mn-lt"/>
                          <a:ea typeface="+mn-ea"/>
                          <a:cs typeface="+mn-cs"/>
                        </a:rPr>
                        <a:t>Hipotensão, hipertensão, palpitações, taquicardia</a:t>
                      </a:r>
                      <a:endParaRPr lang="pt-BR" dirty="0"/>
                    </a:p>
                  </a:txBody>
                  <a:tcPr marL="88479" marR="88479"/>
                </a:tc>
                <a:tc>
                  <a:txBody>
                    <a:bodyPr/>
                    <a:lstStyle/>
                    <a:p>
                      <a:r>
                        <a:rPr lang="pt-BR" sz="1800" b="0" i="0" u="none" strike="noStrike" kern="1200" baseline="0" dirty="0" err="1" smtClean="0">
                          <a:solidFill>
                            <a:schemeClr val="dk1"/>
                          </a:solidFill>
                          <a:latin typeface="+mn-lt"/>
                          <a:ea typeface="+mn-ea"/>
                          <a:cs typeface="+mn-cs"/>
                        </a:rPr>
                        <a:t>Feocromocitoma</a:t>
                      </a:r>
                      <a:r>
                        <a:rPr lang="pt-BR" sz="1800" b="0" i="0" u="none" strike="noStrike" kern="1200" baseline="0" dirty="0" smtClean="0">
                          <a:solidFill>
                            <a:schemeClr val="dk1"/>
                          </a:solidFill>
                          <a:latin typeface="+mn-lt"/>
                          <a:ea typeface="+mn-ea"/>
                          <a:cs typeface="+mn-cs"/>
                        </a:rPr>
                        <a:t>, </a:t>
                      </a:r>
                      <a:r>
                        <a:rPr lang="pt-BR" sz="1800" b="0" i="0" u="none" strike="noStrike" kern="1200" baseline="0" dirty="0" err="1" smtClean="0">
                          <a:solidFill>
                            <a:schemeClr val="dk1"/>
                          </a:solidFill>
                          <a:latin typeface="+mn-lt"/>
                          <a:ea typeface="+mn-ea"/>
                          <a:cs typeface="+mn-cs"/>
                        </a:rPr>
                        <a:t>Taquiarritmias</a:t>
                      </a:r>
                      <a:r>
                        <a:rPr lang="pt-BR" sz="1800" b="0" i="0" u="none" strike="noStrike" kern="1200" baseline="0" dirty="0" smtClean="0">
                          <a:solidFill>
                            <a:schemeClr val="dk1"/>
                          </a:solidFill>
                          <a:latin typeface="+mn-lt"/>
                          <a:ea typeface="+mn-ea"/>
                          <a:cs typeface="+mn-cs"/>
                        </a:rPr>
                        <a:t> não-corrigidas, Fibrilação ventricular</a:t>
                      </a:r>
                      <a:endParaRPr lang="pt-BR" dirty="0"/>
                    </a:p>
                  </a:txBody>
                  <a:tcPr marL="88479" marR="88479"/>
                </a:tc>
                <a:extLst>
                  <a:ext uri="{0D108BD9-81ED-4DB2-BD59-A6C34878D82A}">
                    <a16:rowId xmlns:a16="http://schemas.microsoft.com/office/drawing/2014/main" val="1748280829"/>
                  </a:ext>
                </a:extLst>
              </a:tr>
              <a:tr h="370840">
                <a:tc>
                  <a:txBody>
                    <a:bodyPr/>
                    <a:lstStyle/>
                    <a:p>
                      <a:r>
                        <a:rPr lang="pt-BR" dirty="0" err="1" smtClean="0"/>
                        <a:t>Dobutamina</a:t>
                      </a:r>
                      <a:r>
                        <a:rPr lang="pt-BR" baseline="0" dirty="0" smtClean="0"/>
                        <a:t> </a:t>
                      </a:r>
                      <a:endParaRPr lang="pt-BR" dirty="0"/>
                    </a:p>
                  </a:txBody>
                  <a:tcPr marL="88479" marR="88479"/>
                </a:tc>
                <a:tc>
                  <a:txBody>
                    <a:bodyPr/>
                    <a:lstStyle/>
                    <a:p>
                      <a:r>
                        <a:rPr lang="pt-BR" sz="1800" b="0" i="1" u="none" strike="noStrike" kern="1200" baseline="0" dirty="0" smtClean="0">
                          <a:solidFill>
                            <a:schemeClr val="dk1"/>
                          </a:solidFill>
                          <a:latin typeface="+mn-lt"/>
                          <a:ea typeface="+mn-ea"/>
                          <a:cs typeface="+mn-cs"/>
                        </a:rPr>
                        <a:t>Iguais aos da dopamina, exceto que as arritmias cardíacas ocorrem com menos frequência</a:t>
                      </a:r>
                      <a:endParaRPr lang="pt-BR" dirty="0"/>
                    </a:p>
                  </a:txBody>
                  <a:tcPr marL="88479" marR="88479"/>
                </a:tc>
                <a:tc>
                  <a:txBody>
                    <a:bodyPr/>
                    <a:lstStyle/>
                    <a:p>
                      <a:r>
                        <a:rPr lang="pt-BR" sz="1800" b="0" i="0" u="none" strike="noStrike" kern="1200" baseline="0" dirty="0" smtClean="0">
                          <a:solidFill>
                            <a:schemeClr val="dk1"/>
                          </a:solidFill>
                          <a:latin typeface="+mn-lt"/>
                          <a:ea typeface="+mn-ea"/>
                          <a:cs typeface="+mn-cs"/>
                        </a:rPr>
                        <a:t>Estenose </a:t>
                      </a:r>
                      <a:r>
                        <a:rPr lang="pt-BR" sz="1800" b="0" i="0" u="none" strike="noStrike" kern="1200" baseline="0" dirty="0" err="1" smtClean="0">
                          <a:solidFill>
                            <a:schemeClr val="dk1"/>
                          </a:solidFill>
                          <a:latin typeface="+mn-lt"/>
                          <a:ea typeface="+mn-ea"/>
                          <a:cs typeface="+mn-cs"/>
                        </a:rPr>
                        <a:t>subaórtica</a:t>
                      </a:r>
                      <a:r>
                        <a:rPr lang="pt-BR" sz="1800" b="0" i="0" u="none" strike="noStrike" kern="1200" baseline="0" dirty="0" smtClean="0">
                          <a:solidFill>
                            <a:schemeClr val="dk1"/>
                          </a:solidFill>
                          <a:latin typeface="+mn-lt"/>
                          <a:ea typeface="+mn-ea"/>
                          <a:cs typeface="+mn-cs"/>
                        </a:rPr>
                        <a:t> hipertrófica idiopática</a:t>
                      </a:r>
                      <a:endParaRPr lang="pt-BR" dirty="0"/>
                    </a:p>
                  </a:txBody>
                  <a:tcPr marL="88479" marR="88479"/>
                </a:tc>
                <a:extLst>
                  <a:ext uri="{0D108BD9-81ED-4DB2-BD59-A6C34878D82A}">
                    <a16:rowId xmlns:a16="http://schemas.microsoft.com/office/drawing/2014/main" val="1504973441"/>
                  </a:ext>
                </a:extLst>
              </a:tr>
            </a:tbl>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53</a:t>
            </a:fld>
            <a:endParaRPr lang="pt-BR"/>
          </a:p>
        </p:txBody>
      </p:sp>
    </p:spTree>
    <p:extLst>
      <p:ext uri="{BB962C8B-B14F-4D97-AF65-F5344CB8AC3E}">
        <p14:creationId xmlns:p14="http://schemas.microsoft.com/office/powerpoint/2010/main" val="3319447251"/>
      </p:ext>
    </p:extLst>
  </p:cSld>
  <p:clrMapOvr>
    <a:masterClrMapping/>
  </p:clrMapOvr>
  <p:transition spd="slow">
    <p:push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err="1" smtClean="0"/>
              <a:t>Cardiot</a:t>
            </a:r>
            <a:r>
              <a:rPr lang="en-US" dirty="0" err="1" smtClean="0"/>
              <a:t>ô</a:t>
            </a:r>
            <a:r>
              <a:rPr lang="pt-BR" dirty="0" err="1" smtClean="0"/>
              <a:t>nicos</a:t>
            </a:r>
            <a:r>
              <a:rPr lang="pt-BR" dirty="0" smtClean="0"/>
              <a:t> </a:t>
            </a:r>
            <a:endParaRPr lang="pt-BR"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1804599986"/>
      </p:ext>
    </p:extLst>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accent1"/>
                </a:solidFill>
              </a:rPr>
              <a:t>Agonista </a:t>
            </a:r>
            <a:r>
              <a:rPr lang="pt-BR" dirty="0" err="1" smtClean="0">
                <a:solidFill>
                  <a:schemeClr val="accent1"/>
                </a:solidFill>
              </a:rPr>
              <a:t>B-adren</a:t>
            </a:r>
            <a:r>
              <a:rPr lang="en-US" dirty="0" err="1" smtClean="0">
                <a:solidFill>
                  <a:schemeClr val="accent1"/>
                </a:solidFill>
              </a:rPr>
              <a:t>é</a:t>
            </a:r>
            <a:r>
              <a:rPr lang="pt-BR" dirty="0" err="1" smtClean="0">
                <a:solidFill>
                  <a:schemeClr val="accent1"/>
                </a:solidFill>
              </a:rPr>
              <a:t>rgico</a:t>
            </a:r>
            <a:r>
              <a:rPr lang="pt-BR" dirty="0" smtClean="0">
                <a:solidFill>
                  <a:schemeClr val="accent1"/>
                </a:solidFill>
              </a:rPr>
              <a:t> e </a:t>
            </a:r>
            <a:r>
              <a:rPr lang="pt-BR" dirty="0" err="1" smtClean="0">
                <a:solidFill>
                  <a:schemeClr val="accent1"/>
                </a:solidFill>
              </a:rPr>
              <a:t>dopamin</a:t>
            </a:r>
            <a:r>
              <a:rPr lang="en-US" dirty="0" err="1" smtClean="0">
                <a:solidFill>
                  <a:schemeClr val="accent1"/>
                </a:solidFill>
              </a:rPr>
              <a:t>érgicos</a:t>
            </a:r>
            <a:r>
              <a:rPr lang="en-US" dirty="0" smtClean="0">
                <a:solidFill>
                  <a:schemeClr val="accent1"/>
                </a:solidFill>
              </a:rPr>
              <a:t> </a:t>
            </a:r>
            <a:endParaRPr lang="pt-BR" dirty="0">
              <a:solidFill>
                <a:schemeClr val="accent1"/>
              </a:solidFill>
            </a:endParaRPr>
          </a:p>
        </p:txBody>
      </p:sp>
      <p:sp>
        <p:nvSpPr>
          <p:cNvPr id="3" name="Espaço Reservado para Conteúdo 2"/>
          <p:cNvSpPr>
            <a:spLocks noGrp="1"/>
          </p:cNvSpPr>
          <p:nvPr>
            <p:ph idx="1"/>
          </p:nvPr>
        </p:nvSpPr>
        <p:spPr/>
        <p:txBody>
          <a:bodyPr/>
          <a:lstStyle/>
          <a:p>
            <a:pPr marL="274320" lvl="1" indent="0">
              <a:buNone/>
            </a:pPr>
            <a:endParaRPr lang="pt-BR" sz="2800" dirty="0" smtClean="0"/>
          </a:p>
          <a:p>
            <a:pPr marL="274320" lvl="1" indent="0">
              <a:buNone/>
            </a:pPr>
            <a:r>
              <a:rPr lang="pt-BR" sz="2800" dirty="0" smtClean="0"/>
              <a:t>     B-1</a:t>
            </a:r>
            <a:endParaRPr lang="pt-BR" sz="2800" dirty="0"/>
          </a:p>
          <a:p>
            <a:pPr lvl="1"/>
            <a:r>
              <a:rPr lang="pt-BR" sz="2800" dirty="0" smtClean="0"/>
              <a:t>Aumentam a FC e contratilidade do </a:t>
            </a:r>
            <a:r>
              <a:rPr lang="pt-BR" sz="2800" dirty="0" err="1" smtClean="0"/>
              <a:t>mioc</a:t>
            </a:r>
            <a:r>
              <a:rPr lang="en-US" sz="2800" dirty="0" err="1" smtClean="0"/>
              <a:t>árdio</a:t>
            </a:r>
            <a:r>
              <a:rPr lang="en-US" sz="2800" dirty="0" smtClean="0"/>
              <a:t>, </a:t>
            </a:r>
            <a:r>
              <a:rPr lang="en-US" sz="2800" dirty="0" err="1" smtClean="0"/>
              <a:t>aumentando</a:t>
            </a:r>
            <a:r>
              <a:rPr lang="en-US" sz="2800" dirty="0" smtClean="0"/>
              <a:t> o DC </a:t>
            </a:r>
            <a:endParaRPr lang="en-US" sz="2800" dirty="0"/>
          </a:p>
          <a:p>
            <a:pPr lvl="1"/>
            <a:r>
              <a:rPr lang="en-US" sz="2800" dirty="0" err="1" smtClean="0"/>
              <a:t>Aumenta</a:t>
            </a:r>
            <a:r>
              <a:rPr lang="en-US" sz="2800" dirty="0" smtClean="0"/>
              <a:t> a </a:t>
            </a:r>
            <a:r>
              <a:rPr lang="en-US" sz="2800" dirty="0" err="1" smtClean="0"/>
              <a:t>secreçāo</a:t>
            </a:r>
            <a:r>
              <a:rPr lang="en-US" sz="2800" dirty="0" smtClean="0"/>
              <a:t> de </a:t>
            </a:r>
            <a:r>
              <a:rPr lang="en-US" sz="2800" dirty="0" err="1" smtClean="0"/>
              <a:t>renina</a:t>
            </a:r>
            <a:endParaRPr lang="en-US" sz="2800" dirty="0" smtClean="0"/>
          </a:p>
          <a:p>
            <a:pPr marL="274320" lvl="1" indent="0">
              <a:buNone/>
            </a:pPr>
            <a:r>
              <a:rPr lang="en-US" sz="2800" dirty="0"/>
              <a:t> </a:t>
            </a:r>
            <a:r>
              <a:rPr lang="en-US" sz="2800" dirty="0" smtClean="0"/>
              <a:t>    B-2</a:t>
            </a:r>
          </a:p>
          <a:p>
            <a:pPr lvl="1"/>
            <a:r>
              <a:rPr lang="en-US" sz="2800" dirty="0" err="1" smtClean="0"/>
              <a:t>Vasodilataçāo</a:t>
            </a:r>
            <a:r>
              <a:rPr lang="en-US" sz="2800" dirty="0" smtClean="0"/>
              <a:t> , </a:t>
            </a:r>
            <a:r>
              <a:rPr lang="en-US" sz="2800" dirty="0" err="1" smtClean="0"/>
              <a:t>broncodilataçāo</a:t>
            </a:r>
            <a:r>
              <a:rPr lang="en-US" sz="2800" dirty="0" smtClean="0"/>
              <a:t>, </a:t>
            </a:r>
            <a:r>
              <a:rPr lang="en-US" sz="2800" dirty="0" err="1" smtClean="0"/>
              <a:t>relaxamento</a:t>
            </a:r>
            <a:r>
              <a:rPr lang="en-US" sz="2800" dirty="0" smtClean="0"/>
              <a:t> da </a:t>
            </a:r>
            <a:r>
              <a:rPr lang="en-US" sz="2800" dirty="0" err="1" smtClean="0"/>
              <a:t>musculatura</a:t>
            </a:r>
            <a:r>
              <a:rPr lang="en-US" sz="2800" dirty="0" smtClean="0"/>
              <a:t> </a:t>
            </a:r>
            <a:r>
              <a:rPr lang="en-US" sz="2800" dirty="0" err="1" smtClean="0"/>
              <a:t>lisa</a:t>
            </a:r>
            <a:r>
              <a:rPr lang="en-US" sz="2800" dirty="0" smtClean="0"/>
              <a:t> , </a:t>
            </a:r>
            <a:r>
              <a:rPr lang="en-US" sz="2800" dirty="0" err="1" smtClean="0"/>
              <a:t>tremores</a:t>
            </a:r>
            <a:r>
              <a:rPr lang="en-US" sz="2800" dirty="0" smtClean="0"/>
              <a:t> </a:t>
            </a:r>
            <a:r>
              <a:rPr lang="en-US" sz="2800" dirty="0" err="1" smtClean="0"/>
              <a:t>musculare</a:t>
            </a:r>
            <a:r>
              <a:rPr lang="en-US" sz="2800" dirty="0" smtClean="0"/>
              <a:t>.</a:t>
            </a:r>
            <a:endParaRPr lang="pt-BR" sz="2800" dirty="0" smtClean="0"/>
          </a:p>
          <a:p>
            <a:pPr lvl="1"/>
            <a:endParaRPr lang="pt-BR" dirty="0" smtClean="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55</a:t>
            </a:fld>
            <a:endParaRPr lang="pt-BR"/>
          </a:p>
        </p:txBody>
      </p:sp>
    </p:spTree>
    <p:extLst>
      <p:ext uri="{BB962C8B-B14F-4D97-AF65-F5344CB8AC3E}">
        <p14:creationId xmlns:p14="http://schemas.microsoft.com/office/powerpoint/2010/main" val="325084475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886968"/>
          </a:xfrm>
        </p:spPr>
        <p:txBody>
          <a:bodyPr/>
          <a:lstStyle/>
          <a:p>
            <a:r>
              <a:rPr lang="pt-BR" dirty="0" err="1" smtClean="0"/>
              <a:t>Dobutamina</a:t>
            </a:r>
            <a:r>
              <a:rPr lang="pt-BR" dirty="0" smtClean="0"/>
              <a:t> </a:t>
            </a:r>
            <a:endParaRPr lang="pt-BR" dirty="0"/>
          </a:p>
        </p:txBody>
      </p:sp>
      <p:sp>
        <p:nvSpPr>
          <p:cNvPr id="3" name="Espaço Reservado para Conteúdo 2"/>
          <p:cNvSpPr>
            <a:spLocks noGrp="1"/>
          </p:cNvSpPr>
          <p:nvPr>
            <p:ph idx="1"/>
          </p:nvPr>
        </p:nvSpPr>
        <p:spPr/>
        <p:txBody>
          <a:bodyPr>
            <a:normAutofit/>
          </a:bodyPr>
          <a:lstStyle/>
          <a:p>
            <a:r>
              <a:rPr lang="pt-BR" sz="2400" dirty="0" smtClean="0"/>
              <a:t>Aumenta for</a:t>
            </a:r>
            <a:r>
              <a:rPr lang="en-US" sz="2400" dirty="0" err="1" smtClean="0"/>
              <a:t>ça</a:t>
            </a:r>
            <a:r>
              <a:rPr lang="en-US" sz="2400" dirty="0" smtClean="0"/>
              <a:t> de </a:t>
            </a:r>
            <a:r>
              <a:rPr lang="en-US" sz="2400" dirty="0" err="1" smtClean="0"/>
              <a:t>contraçāo</a:t>
            </a:r>
            <a:r>
              <a:rPr lang="en-US" sz="2400" dirty="0" smtClean="0"/>
              <a:t> (</a:t>
            </a:r>
            <a:r>
              <a:rPr lang="en-US" sz="2400" dirty="0" err="1" smtClean="0"/>
              <a:t>inotrópica</a:t>
            </a:r>
            <a:r>
              <a:rPr lang="en-US" sz="2400" dirty="0" smtClean="0"/>
              <a:t> </a:t>
            </a:r>
            <a:r>
              <a:rPr lang="en-US" sz="2400" dirty="0" err="1" smtClean="0"/>
              <a:t>positiva</a:t>
            </a:r>
            <a:r>
              <a:rPr lang="en-US" sz="2400" dirty="0" smtClean="0"/>
              <a:t>)</a:t>
            </a:r>
          </a:p>
          <a:p>
            <a:r>
              <a:rPr lang="en-US" sz="2400" dirty="0" smtClean="0"/>
              <a:t>Age </a:t>
            </a:r>
            <a:r>
              <a:rPr lang="en-US" sz="2400" dirty="0" err="1" smtClean="0"/>
              <a:t>nos</a:t>
            </a:r>
            <a:r>
              <a:rPr lang="en-US" sz="2400" dirty="0" smtClean="0"/>
              <a:t> B-1:</a:t>
            </a:r>
          </a:p>
          <a:p>
            <a:pPr marL="0" indent="0">
              <a:buNone/>
            </a:pPr>
            <a:r>
              <a:rPr lang="en-US" sz="2400" dirty="0" smtClean="0"/>
              <a:t>  - </a:t>
            </a:r>
            <a:r>
              <a:rPr lang="en-US" sz="2400" dirty="0" err="1" smtClean="0"/>
              <a:t>aumento</a:t>
            </a:r>
            <a:r>
              <a:rPr lang="en-US" sz="2400" dirty="0" smtClean="0"/>
              <a:t> da FC</a:t>
            </a:r>
          </a:p>
          <a:p>
            <a:pPr marL="0" indent="0">
              <a:buNone/>
            </a:pPr>
            <a:r>
              <a:rPr lang="en-US" sz="2400" dirty="0"/>
              <a:t> </a:t>
            </a:r>
            <a:r>
              <a:rPr lang="en-US" sz="2400" dirty="0" smtClean="0"/>
              <a:t> - </a:t>
            </a:r>
            <a:r>
              <a:rPr lang="en-US" sz="2400" dirty="0" err="1" smtClean="0"/>
              <a:t>aumento</a:t>
            </a:r>
            <a:r>
              <a:rPr lang="en-US" sz="2400" dirty="0" smtClean="0"/>
              <a:t> do DC</a:t>
            </a:r>
          </a:p>
          <a:p>
            <a:endParaRPr lang="en-US" sz="2400" dirty="0"/>
          </a:p>
          <a:p>
            <a:r>
              <a:rPr lang="en-US" sz="2400" dirty="0" err="1" smtClean="0"/>
              <a:t>Mais</a:t>
            </a:r>
            <a:r>
              <a:rPr lang="en-US" sz="2400" dirty="0" smtClean="0"/>
              <a:t> </a:t>
            </a:r>
            <a:r>
              <a:rPr lang="en-US" sz="2400" dirty="0" err="1" smtClean="0"/>
              <a:t>utilizado</a:t>
            </a:r>
            <a:r>
              <a:rPr lang="en-US" sz="2400" dirty="0" smtClean="0"/>
              <a:t> </a:t>
            </a:r>
            <a:r>
              <a:rPr lang="en-US" sz="2400" dirty="0" err="1" smtClean="0"/>
              <a:t>pois</a:t>
            </a:r>
            <a:r>
              <a:rPr lang="en-US" sz="2400" dirty="0" smtClean="0"/>
              <a:t> as doses </a:t>
            </a:r>
            <a:r>
              <a:rPr lang="en-US" sz="2400" dirty="0" err="1" smtClean="0"/>
              <a:t>sāo</a:t>
            </a:r>
            <a:r>
              <a:rPr lang="en-US" sz="2400" dirty="0" smtClean="0"/>
              <a:t> </a:t>
            </a:r>
            <a:r>
              <a:rPr lang="en-US" sz="2400" dirty="0" err="1" smtClean="0"/>
              <a:t>facilmente</a:t>
            </a:r>
            <a:r>
              <a:rPr lang="en-US" sz="2400" dirty="0" smtClean="0"/>
              <a:t> </a:t>
            </a:r>
            <a:r>
              <a:rPr lang="en-US" sz="2400" dirty="0" err="1" smtClean="0"/>
              <a:t>ajustáveis</a:t>
            </a:r>
            <a:r>
              <a:rPr lang="en-US" sz="2400" dirty="0" smtClean="0"/>
              <a:t>.</a:t>
            </a:r>
          </a:p>
          <a:p>
            <a:r>
              <a:rPr lang="en-US" sz="2400" dirty="0" err="1" smtClean="0"/>
              <a:t>Reservada</a:t>
            </a:r>
            <a:r>
              <a:rPr lang="en-US" sz="2400" dirty="0" smtClean="0"/>
              <a:t> para </a:t>
            </a:r>
            <a:r>
              <a:rPr lang="en-US" sz="2400" dirty="0" err="1" smtClean="0"/>
              <a:t>pacientes</a:t>
            </a:r>
            <a:r>
              <a:rPr lang="en-US" sz="2400" dirty="0" smtClean="0"/>
              <a:t> com </a:t>
            </a:r>
            <a:r>
              <a:rPr lang="en-US" sz="2400" dirty="0" err="1" smtClean="0"/>
              <a:t>insuficiência</a:t>
            </a:r>
            <a:r>
              <a:rPr lang="en-US" sz="2400" dirty="0" smtClean="0"/>
              <a:t> </a:t>
            </a:r>
            <a:r>
              <a:rPr lang="en-US" sz="2400" dirty="0" err="1" smtClean="0"/>
              <a:t>cardíaca</a:t>
            </a:r>
            <a:r>
              <a:rPr lang="en-US" sz="2400" dirty="0"/>
              <a:t> </a:t>
            </a:r>
            <a:r>
              <a:rPr lang="en-US" sz="2400" dirty="0" err="1" smtClean="0"/>
              <a:t>descompensada</a:t>
            </a:r>
            <a:r>
              <a:rPr lang="en-US" sz="2400" dirty="0" smtClean="0"/>
              <a:t> </a:t>
            </a:r>
            <a:endParaRPr lang="pt-BR" sz="2400"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56</a:t>
            </a:fld>
            <a:endParaRPr lang="pt-BR"/>
          </a:p>
        </p:txBody>
      </p:sp>
    </p:spTree>
    <p:extLst>
      <p:ext uri="{BB962C8B-B14F-4D97-AF65-F5344CB8AC3E}">
        <p14:creationId xmlns:p14="http://schemas.microsoft.com/office/powerpoint/2010/main" val="856196471"/>
      </p:ext>
    </p:extLst>
  </p:cSld>
  <p:clrMapOvr>
    <a:masterClrMapping/>
  </p:clrMapOvr>
  <p:transition spd="slow">
    <p:push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3"/>
            <a:ext cx="10058400" cy="277368"/>
          </a:xfrm>
        </p:spPr>
        <p:txBody>
          <a:bodyPr>
            <a:normAutofit fontScale="90000"/>
          </a:bodyPr>
          <a:lstStyle/>
          <a:p>
            <a:endParaRPr lang="pt-BR" dirty="0"/>
          </a:p>
        </p:txBody>
      </p:sp>
      <p:sp>
        <p:nvSpPr>
          <p:cNvPr id="3" name="Espaço Reservado para Conteúdo 2"/>
          <p:cNvSpPr>
            <a:spLocks noGrp="1"/>
          </p:cNvSpPr>
          <p:nvPr>
            <p:ph idx="1"/>
          </p:nvPr>
        </p:nvSpPr>
        <p:spPr>
          <a:xfrm>
            <a:off x="1069848" y="1049867"/>
            <a:ext cx="10058400" cy="5621866"/>
          </a:xfrm>
        </p:spPr>
        <p:txBody>
          <a:bodyPr/>
          <a:lstStyle/>
          <a:p>
            <a:r>
              <a:rPr lang="pt-BR" dirty="0" smtClean="0"/>
              <a:t> EFEITOS ADVERSOS:</a:t>
            </a:r>
          </a:p>
          <a:p>
            <a:pPr marL="457200" indent="-457200">
              <a:buFont typeface="+mj-lt"/>
              <a:buAutoNum type="arabicPeriod"/>
            </a:pPr>
            <a:r>
              <a:rPr lang="pt-BR" dirty="0" smtClean="0"/>
              <a:t> Arritmias</a:t>
            </a:r>
          </a:p>
          <a:p>
            <a:pPr marL="457200" indent="-457200">
              <a:buFont typeface="+mj-lt"/>
              <a:buAutoNum type="arabicPeriod"/>
            </a:pPr>
            <a:r>
              <a:rPr lang="pt-BR" dirty="0" smtClean="0"/>
              <a:t>Taquicardia</a:t>
            </a:r>
          </a:p>
          <a:p>
            <a:pPr marL="457200" indent="-457200">
              <a:buFont typeface="+mj-lt"/>
              <a:buAutoNum type="arabicPeriod"/>
            </a:pPr>
            <a:r>
              <a:rPr lang="pt-BR" dirty="0" smtClean="0"/>
              <a:t>Cefaleia, </a:t>
            </a:r>
            <a:r>
              <a:rPr lang="pt-BR" dirty="0" err="1" smtClean="0"/>
              <a:t>n</a:t>
            </a:r>
            <a:r>
              <a:rPr lang="en-US" dirty="0" err="1" smtClean="0"/>
              <a:t>áuseas</a:t>
            </a:r>
            <a:r>
              <a:rPr lang="en-US" dirty="0" smtClean="0"/>
              <a:t>, </a:t>
            </a:r>
            <a:r>
              <a:rPr lang="en-US" dirty="0" err="1" smtClean="0"/>
              <a:t>vômitos</a:t>
            </a:r>
            <a:r>
              <a:rPr lang="en-US" dirty="0" smtClean="0"/>
              <a:t>.</a:t>
            </a:r>
            <a:endParaRPr lang="en-US" dirty="0"/>
          </a:p>
          <a:p>
            <a:endParaRPr lang="en-US" dirty="0" smtClean="0"/>
          </a:p>
          <a:p>
            <a:r>
              <a:rPr lang="en-US" dirty="0" smtClean="0"/>
              <a:t>INDICAÇÕES:</a:t>
            </a:r>
          </a:p>
          <a:p>
            <a:pPr marL="457200" indent="-457200">
              <a:buFont typeface="+mj-lt"/>
              <a:buAutoNum type="arabicPeriod"/>
            </a:pPr>
            <a:r>
              <a:rPr lang="en-US" dirty="0" err="1" smtClean="0"/>
              <a:t>Curto</a:t>
            </a:r>
            <a:r>
              <a:rPr lang="en-US" dirty="0" smtClean="0"/>
              <a:t> </a:t>
            </a:r>
            <a:r>
              <a:rPr lang="en-US" dirty="0" err="1" smtClean="0"/>
              <a:t>prazo</a:t>
            </a:r>
            <a:r>
              <a:rPr lang="en-US" dirty="0" smtClean="0"/>
              <a:t> (</a:t>
            </a:r>
            <a:r>
              <a:rPr lang="en-US" dirty="0" err="1" smtClean="0"/>
              <a:t>suporte</a:t>
            </a:r>
            <a:r>
              <a:rPr lang="en-US" dirty="0" smtClean="0"/>
              <a:t> </a:t>
            </a:r>
            <a:r>
              <a:rPr lang="en-US" dirty="0" err="1" smtClean="0"/>
              <a:t>inotrópico</a:t>
            </a:r>
            <a:r>
              <a:rPr lang="en-US" dirty="0" smtClean="0"/>
              <a:t> para DC </a:t>
            </a:r>
            <a:r>
              <a:rPr lang="en-US" dirty="0" err="1" smtClean="0"/>
              <a:t>insuficiente</a:t>
            </a:r>
            <a:r>
              <a:rPr lang="en-US" dirty="0" smtClean="0"/>
              <a:t>, </a:t>
            </a:r>
            <a:r>
              <a:rPr lang="en-US" dirty="0" err="1" smtClean="0"/>
              <a:t>alta</a:t>
            </a:r>
            <a:r>
              <a:rPr lang="en-US" dirty="0" smtClean="0"/>
              <a:t> </a:t>
            </a:r>
            <a:r>
              <a:rPr lang="en-US" dirty="0" err="1" smtClean="0"/>
              <a:t>pressāo</a:t>
            </a:r>
            <a:r>
              <a:rPr lang="en-US" dirty="0" smtClean="0"/>
              <a:t> de </a:t>
            </a:r>
            <a:r>
              <a:rPr lang="en-US" dirty="0" err="1" smtClean="0"/>
              <a:t>enchimento</a:t>
            </a:r>
            <a:r>
              <a:rPr lang="en-US" dirty="0" smtClean="0"/>
              <a:t> ventricular e </a:t>
            </a:r>
            <a:r>
              <a:rPr lang="en-US" dirty="0" err="1" smtClean="0"/>
              <a:t>pressāo</a:t>
            </a:r>
            <a:r>
              <a:rPr lang="en-US" dirty="0" smtClean="0"/>
              <a:t> </a:t>
            </a:r>
            <a:r>
              <a:rPr lang="en-US" dirty="0" err="1" smtClean="0"/>
              <a:t>sanguínea</a:t>
            </a:r>
            <a:r>
              <a:rPr lang="en-US" dirty="0" smtClean="0"/>
              <a:t> </a:t>
            </a:r>
            <a:r>
              <a:rPr lang="en-US" dirty="0" err="1" smtClean="0"/>
              <a:t>preservada</a:t>
            </a:r>
            <a:r>
              <a:rPr lang="en-US" dirty="0" smtClean="0"/>
              <a:t>)</a:t>
            </a:r>
          </a:p>
          <a:p>
            <a:endParaRPr lang="en-US" dirty="0" smtClean="0"/>
          </a:p>
          <a:p>
            <a:r>
              <a:rPr lang="en-US" dirty="0" smtClean="0"/>
              <a:t>CONTRA INDICAÇÕES:</a:t>
            </a:r>
          </a:p>
          <a:p>
            <a:pPr marL="457200" indent="-457200">
              <a:buFont typeface="+mj-lt"/>
              <a:buAutoNum type="arabicPeriod"/>
            </a:pPr>
            <a:r>
              <a:rPr lang="en-US" dirty="0" err="1" smtClean="0"/>
              <a:t>Paciente</a:t>
            </a:r>
            <a:r>
              <a:rPr lang="en-US" dirty="0" smtClean="0"/>
              <a:t> </a:t>
            </a:r>
            <a:r>
              <a:rPr lang="en-US" dirty="0" err="1" smtClean="0"/>
              <a:t>hipotenso</a:t>
            </a:r>
            <a:r>
              <a:rPr lang="en-US" dirty="0" smtClean="0"/>
              <a:t> ( PAS &lt; 70mmHg)</a:t>
            </a:r>
          </a:p>
          <a:p>
            <a:pPr marL="457200" indent="-457200">
              <a:buFont typeface="+mj-lt"/>
              <a:buAutoNum type="arabicPeriod"/>
            </a:pPr>
            <a:r>
              <a:rPr lang="en-US" dirty="0" err="1" smtClean="0"/>
              <a:t>Concomitante</a:t>
            </a:r>
            <a:r>
              <a:rPr lang="en-US" dirty="0" smtClean="0"/>
              <a:t> a B-</a:t>
            </a:r>
            <a:r>
              <a:rPr lang="en-US" dirty="0" err="1" smtClean="0"/>
              <a:t>bloqueadores</a:t>
            </a: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57</a:t>
            </a:fld>
            <a:endParaRPr lang="pt-BR"/>
          </a:p>
        </p:txBody>
      </p:sp>
    </p:spTree>
    <p:extLst>
      <p:ext uri="{BB962C8B-B14F-4D97-AF65-F5344CB8AC3E}">
        <p14:creationId xmlns:p14="http://schemas.microsoft.com/office/powerpoint/2010/main" val="1829724491"/>
      </p:ext>
    </p:extLst>
  </p:cSld>
  <p:clrMapOvr>
    <a:masterClrMapping/>
  </p:clrMapOvr>
  <p:transition spd="slow">
    <p:push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005501"/>
          </a:xfrm>
        </p:spPr>
        <p:txBody>
          <a:bodyPr/>
          <a:lstStyle/>
          <a:p>
            <a:r>
              <a:rPr lang="pt-BR" dirty="0" smtClean="0"/>
              <a:t>dopamina</a:t>
            </a:r>
            <a:endParaRPr lang="pt-BR" dirty="0"/>
          </a:p>
        </p:txBody>
      </p:sp>
      <p:sp>
        <p:nvSpPr>
          <p:cNvPr id="3" name="Espaço Reservado para Conteúdo 2"/>
          <p:cNvSpPr>
            <a:spLocks noGrp="1"/>
          </p:cNvSpPr>
          <p:nvPr>
            <p:ph idx="1"/>
          </p:nvPr>
        </p:nvSpPr>
        <p:spPr/>
        <p:txBody>
          <a:bodyPr/>
          <a:lstStyle/>
          <a:p>
            <a:r>
              <a:rPr lang="pt-BR" dirty="0" smtClean="0"/>
              <a:t>Faz </a:t>
            </a:r>
            <a:r>
              <a:rPr lang="pt-BR" dirty="0" err="1" smtClean="0"/>
              <a:t>vasodilata</a:t>
            </a:r>
            <a:r>
              <a:rPr lang="en-US" dirty="0" err="1" smtClean="0"/>
              <a:t>çāo</a:t>
            </a:r>
            <a:r>
              <a:rPr lang="en-US" dirty="0" smtClean="0"/>
              <a:t> ( </a:t>
            </a:r>
            <a:r>
              <a:rPr lang="en-US" dirty="0" err="1" smtClean="0"/>
              <a:t>especialmente</a:t>
            </a:r>
            <a:r>
              <a:rPr lang="en-US" dirty="0" smtClean="0"/>
              <a:t> no </a:t>
            </a:r>
            <a:r>
              <a:rPr lang="en-US" dirty="0" err="1" smtClean="0"/>
              <a:t>leito</a:t>
            </a:r>
            <a:r>
              <a:rPr lang="en-US" dirty="0" smtClean="0"/>
              <a:t> vascular renal )</a:t>
            </a:r>
          </a:p>
          <a:p>
            <a:endParaRPr lang="en-US" dirty="0" smtClean="0"/>
          </a:p>
          <a:p>
            <a:r>
              <a:rPr lang="en-US" dirty="0" smtClean="0"/>
              <a:t>Gera um </a:t>
            </a:r>
            <a:r>
              <a:rPr lang="en-US" dirty="0" err="1" smtClean="0"/>
              <a:t>efeito</a:t>
            </a:r>
            <a:r>
              <a:rPr lang="en-US" dirty="0" smtClean="0"/>
              <a:t> </a:t>
            </a:r>
            <a:r>
              <a:rPr lang="en-US" dirty="0" err="1" smtClean="0"/>
              <a:t>inotrópico</a:t>
            </a:r>
            <a:r>
              <a:rPr lang="en-US" dirty="0" smtClean="0"/>
              <a:t> </a:t>
            </a:r>
            <a:r>
              <a:rPr lang="en-US" dirty="0" err="1" smtClean="0"/>
              <a:t>positivo</a:t>
            </a:r>
            <a:r>
              <a:rPr lang="en-US" dirty="0" smtClean="0"/>
              <a:t> ( </a:t>
            </a:r>
            <a:r>
              <a:rPr lang="en-US" dirty="0" err="1" smtClean="0"/>
              <a:t>aumenta</a:t>
            </a:r>
            <a:r>
              <a:rPr lang="en-US" dirty="0" smtClean="0"/>
              <a:t> </a:t>
            </a:r>
            <a:r>
              <a:rPr lang="en-US" dirty="0" err="1" smtClean="0"/>
              <a:t>força</a:t>
            </a:r>
            <a:r>
              <a:rPr lang="en-US" dirty="0" smtClean="0"/>
              <a:t> de </a:t>
            </a:r>
            <a:r>
              <a:rPr lang="en-US" dirty="0" err="1" smtClean="0"/>
              <a:t>contraçāo</a:t>
            </a:r>
            <a:r>
              <a:rPr lang="en-US" dirty="0" smtClean="0"/>
              <a:t> e FC)</a:t>
            </a:r>
          </a:p>
          <a:p>
            <a:endParaRPr lang="en-US" dirty="0" smtClean="0"/>
          </a:p>
          <a:p>
            <a:r>
              <a:rPr lang="en-US" dirty="0" err="1" smtClean="0"/>
              <a:t>Em</a:t>
            </a:r>
            <a:r>
              <a:rPr lang="en-US" dirty="0" smtClean="0"/>
              <a:t> doses </a:t>
            </a:r>
            <a:r>
              <a:rPr lang="en-US" dirty="0" err="1" smtClean="0"/>
              <a:t>muito</a:t>
            </a:r>
            <a:r>
              <a:rPr lang="en-US" dirty="0" smtClean="0"/>
              <a:t> </a:t>
            </a:r>
            <a:r>
              <a:rPr lang="en-US" dirty="0" err="1" smtClean="0"/>
              <a:t>altas</a:t>
            </a:r>
            <a:r>
              <a:rPr lang="en-US" dirty="0" smtClean="0"/>
              <a:t> , </a:t>
            </a:r>
            <a:r>
              <a:rPr lang="en-US" dirty="0" err="1" smtClean="0"/>
              <a:t>faz</a:t>
            </a:r>
            <a:r>
              <a:rPr lang="en-US" dirty="0" smtClean="0"/>
              <a:t> </a:t>
            </a:r>
            <a:r>
              <a:rPr lang="en-US" dirty="0" err="1" smtClean="0"/>
              <a:t>vasoconstriçāo</a:t>
            </a:r>
            <a:r>
              <a:rPr lang="en-US" dirty="0" smtClean="0"/>
              <a:t> , </a:t>
            </a:r>
            <a:r>
              <a:rPr lang="en-US" dirty="0" err="1" smtClean="0"/>
              <a:t>aumentando</a:t>
            </a:r>
            <a:r>
              <a:rPr lang="en-US" dirty="0" smtClean="0"/>
              <a:t> a PA.</a:t>
            </a:r>
          </a:p>
          <a:p>
            <a:endParaRPr lang="en-US" dirty="0" smtClean="0"/>
          </a:p>
          <a:p>
            <a:r>
              <a:rPr lang="en-US" dirty="0" smtClean="0"/>
              <a:t>Tempo de </a:t>
            </a:r>
            <a:r>
              <a:rPr lang="en-US" dirty="0" err="1" smtClean="0"/>
              <a:t>açāo</a:t>
            </a:r>
            <a:r>
              <a:rPr lang="en-US" dirty="0" smtClean="0"/>
              <a:t> de </a:t>
            </a:r>
            <a:r>
              <a:rPr lang="en-US" dirty="0" err="1" smtClean="0"/>
              <a:t>aproximadamente</a:t>
            </a:r>
            <a:r>
              <a:rPr lang="en-US" dirty="0" smtClean="0"/>
              <a:t> 10 </a:t>
            </a:r>
            <a:r>
              <a:rPr lang="en-US" dirty="0" err="1" smtClean="0"/>
              <a:t>minutos</a:t>
            </a:r>
            <a:r>
              <a:rPr lang="en-US" dirty="0" smtClean="0"/>
              <a:t>.</a:t>
            </a:r>
          </a:p>
          <a:p>
            <a:endParaRPr lang="en-US" dirty="0" smtClean="0"/>
          </a:p>
          <a:p>
            <a:r>
              <a:rPr lang="en-US" dirty="0" err="1" smtClean="0"/>
              <a:t>Excretada</a:t>
            </a:r>
            <a:r>
              <a:rPr lang="en-US" dirty="0" smtClean="0"/>
              <a:t> </a:t>
            </a:r>
            <a:r>
              <a:rPr lang="en-US" dirty="0" err="1" smtClean="0"/>
              <a:t>em</a:t>
            </a:r>
            <a:r>
              <a:rPr lang="en-US" dirty="0" smtClean="0"/>
              <a:t> 24h </a:t>
            </a:r>
            <a:r>
              <a:rPr lang="en-US" dirty="0" err="1" smtClean="0"/>
              <a:t>pelos</a:t>
            </a:r>
            <a:r>
              <a:rPr lang="en-US" dirty="0" smtClean="0"/>
              <a:t> </a:t>
            </a:r>
            <a:r>
              <a:rPr lang="en-US" dirty="0" err="1" smtClean="0"/>
              <a:t>rins</a:t>
            </a:r>
            <a:r>
              <a:rPr lang="en-US" dirty="0" smtClean="0"/>
              <a:t> </a:t>
            </a: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58</a:t>
            </a:fld>
            <a:endParaRPr lang="pt-BR"/>
          </a:p>
        </p:txBody>
      </p:sp>
    </p:spTree>
    <p:extLst>
      <p:ext uri="{BB962C8B-B14F-4D97-AF65-F5344CB8AC3E}">
        <p14:creationId xmlns:p14="http://schemas.microsoft.com/office/powerpoint/2010/main" val="688347869"/>
      </p:ext>
    </p:extLst>
  </p:cSld>
  <p:clrMapOvr>
    <a:masterClrMapping/>
  </p:clrMapOvr>
  <p:transition spd="slow">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362035"/>
          </a:xfrm>
        </p:spPr>
        <p:txBody>
          <a:bodyPr>
            <a:normAutofit fontScale="90000"/>
          </a:bodyPr>
          <a:lstStyle/>
          <a:p>
            <a:endParaRPr lang="pt-BR" dirty="0"/>
          </a:p>
        </p:txBody>
      </p:sp>
      <p:sp>
        <p:nvSpPr>
          <p:cNvPr id="3" name="Espaço Reservado para Conteúdo 2"/>
          <p:cNvSpPr>
            <a:spLocks noGrp="1"/>
          </p:cNvSpPr>
          <p:nvPr>
            <p:ph idx="1"/>
          </p:nvPr>
        </p:nvSpPr>
        <p:spPr>
          <a:xfrm>
            <a:off x="1069848" y="1032933"/>
            <a:ext cx="10058400" cy="5689600"/>
          </a:xfrm>
        </p:spPr>
        <p:txBody>
          <a:bodyPr/>
          <a:lstStyle/>
          <a:p>
            <a:r>
              <a:rPr lang="pt-BR" dirty="0" smtClean="0"/>
              <a:t>INDICA</a:t>
            </a:r>
            <a:r>
              <a:rPr lang="en-US" dirty="0" smtClean="0"/>
              <a:t>ÇÕES :</a:t>
            </a:r>
          </a:p>
          <a:p>
            <a:pPr marL="457200" indent="-457200">
              <a:buFont typeface="+mj-lt"/>
              <a:buAutoNum type="arabicPeriod"/>
            </a:pPr>
            <a:r>
              <a:rPr lang="en-US" dirty="0" err="1" smtClean="0"/>
              <a:t>Restrita</a:t>
            </a:r>
            <a:r>
              <a:rPr lang="en-US" dirty="0" smtClean="0"/>
              <a:t> </a:t>
            </a:r>
            <a:r>
              <a:rPr lang="en-US" dirty="0" err="1" smtClean="0"/>
              <a:t>ao</a:t>
            </a:r>
            <a:r>
              <a:rPr lang="en-US" dirty="0" smtClean="0"/>
              <a:t> </a:t>
            </a:r>
            <a:r>
              <a:rPr lang="en-US" dirty="0" err="1" smtClean="0"/>
              <a:t>ambiente</a:t>
            </a:r>
            <a:r>
              <a:rPr lang="en-US" dirty="0" smtClean="0"/>
              <a:t> </a:t>
            </a:r>
            <a:r>
              <a:rPr lang="en-US" dirty="0" err="1" smtClean="0"/>
              <a:t>hospitalar</a:t>
            </a:r>
            <a:r>
              <a:rPr lang="en-US" dirty="0" smtClean="0"/>
              <a:t> , </a:t>
            </a:r>
            <a:r>
              <a:rPr lang="en-US" dirty="0" err="1" smtClean="0"/>
              <a:t>feita</a:t>
            </a:r>
            <a:r>
              <a:rPr lang="en-US" dirty="0" smtClean="0"/>
              <a:t> via </a:t>
            </a:r>
            <a:r>
              <a:rPr lang="en-US" dirty="0" err="1" smtClean="0"/>
              <a:t>endovenosa</a:t>
            </a:r>
            <a:r>
              <a:rPr lang="en-US" dirty="0" smtClean="0"/>
              <a:t> , </a:t>
            </a:r>
            <a:r>
              <a:rPr lang="en-US" dirty="0" err="1" smtClean="0"/>
              <a:t>por</a:t>
            </a:r>
            <a:r>
              <a:rPr lang="en-US" dirty="0" smtClean="0"/>
              <a:t> </a:t>
            </a:r>
            <a:r>
              <a:rPr lang="en-US" dirty="0" err="1" smtClean="0"/>
              <a:t>curto</a:t>
            </a:r>
            <a:r>
              <a:rPr lang="en-US" dirty="0" smtClean="0"/>
              <a:t> </a:t>
            </a:r>
            <a:r>
              <a:rPr lang="en-US" dirty="0" err="1" smtClean="0"/>
              <a:t>período</a:t>
            </a:r>
            <a:r>
              <a:rPr lang="en-US" dirty="0" smtClean="0"/>
              <a:t> de tempo</a:t>
            </a:r>
          </a:p>
          <a:p>
            <a:pPr marL="457200" indent="-457200">
              <a:buFont typeface="+mj-lt"/>
              <a:buAutoNum type="arabicPeriod"/>
            </a:pPr>
            <a:r>
              <a:rPr lang="en-US" dirty="0" err="1" smtClean="0"/>
              <a:t>Insuficiência</a:t>
            </a:r>
            <a:r>
              <a:rPr lang="en-US" dirty="0" smtClean="0"/>
              <a:t> </a:t>
            </a:r>
            <a:r>
              <a:rPr lang="en-US" dirty="0" err="1" smtClean="0"/>
              <a:t>cardíaca</a:t>
            </a:r>
            <a:r>
              <a:rPr lang="en-US" dirty="0" smtClean="0"/>
              <a:t> de </a:t>
            </a:r>
            <a:r>
              <a:rPr lang="en-US" dirty="0" err="1" smtClean="0"/>
              <a:t>baixo</a:t>
            </a:r>
            <a:r>
              <a:rPr lang="en-US" dirty="0" smtClean="0"/>
              <a:t> DC</a:t>
            </a:r>
          </a:p>
          <a:p>
            <a:pPr marL="457200" indent="-457200">
              <a:buFont typeface="+mj-lt"/>
              <a:buAutoNum type="arabicPeriod"/>
            </a:pPr>
            <a:r>
              <a:rPr lang="en-US" dirty="0" err="1" smtClean="0"/>
              <a:t>Choque</a:t>
            </a:r>
            <a:r>
              <a:rPr lang="en-US" dirty="0" smtClean="0"/>
              <a:t> </a:t>
            </a:r>
            <a:r>
              <a:rPr lang="en-US" dirty="0" err="1" smtClean="0"/>
              <a:t>cardiogênico</a:t>
            </a:r>
            <a:r>
              <a:rPr lang="en-US" dirty="0" smtClean="0"/>
              <a:t> e </a:t>
            </a:r>
            <a:r>
              <a:rPr lang="en-US" dirty="0" err="1" smtClean="0"/>
              <a:t>bacteriêmico</a:t>
            </a:r>
            <a:endParaRPr lang="en-US" dirty="0" smtClean="0"/>
          </a:p>
          <a:p>
            <a:pPr marL="457200" indent="-457200">
              <a:buFont typeface="+mj-lt"/>
              <a:buAutoNum type="arabicPeriod"/>
            </a:pPr>
            <a:r>
              <a:rPr lang="en-US" dirty="0" err="1" smtClean="0"/>
              <a:t>Hipotensāo</a:t>
            </a:r>
            <a:r>
              <a:rPr lang="en-US" dirty="0" smtClean="0"/>
              <a:t> </a:t>
            </a:r>
            <a:r>
              <a:rPr lang="en-US" dirty="0" err="1" smtClean="0"/>
              <a:t>intensa</a:t>
            </a:r>
            <a:r>
              <a:rPr lang="en-US" dirty="0" smtClean="0"/>
              <a:t> </a:t>
            </a:r>
          </a:p>
          <a:p>
            <a:pPr marL="457200" indent="-457200">
              <a:buFont typeface="+mj-lt"/>
              <a:buAutoNum type="arabicPeriod"/>
            </a:pPr>
            <a:endParaRPr lang="en-US" dirty="0"/>
          </a:p>
          <a:p>
            <a:r>
              <a:rPr lang="en-US" dirty="0" smtClean="0"/>
              <a:t>EFEITOS ADVERSOS:</a:t>
            </a:r>
          </a:p>
          <a:p>
            <a:pPr marL="457200" indent="-457200">
              <a:buFont typeface="+mj-lt"/>
              <a:buAutoNum type="arabicPeriod"/>
            </a:pPr>
            <a:r>
              <a:rPr lang="en-US" dirty="0" err="1" smtClean="0"/>
              <a:t>Náuseas</a:t>
            </a:r>
            <a:r>
              <a:rPr lang="en-US" dirty="0" smtClean="0"/>
              <a:t> ,</a:t>
            </a:r>
            <a:r>
              <a:rPr lang="en-US" dirty="0" err="1" smtClean="0"/>
              <a:t>vômitos</a:t>
            </a:r>
            <a:r>
              <a:rPr lang="en-US" dirty="0" smtClean="0"/>
              <a:t> e </a:t>
            </a:r>
            <a:r>
              <a:rPr lang="en-US" dirty="0" err="1" smtClean="0"/>
              <a:t>cefaleia</a:t>
            </a:r>
            <a:endParaRPr lang="en-US" dirty="0" smtClean="0"/>
          </a:p>
          <a:p>
            <a:pPr marL="457200" indent="-457200">
              <a:buFont typeface="+mj-lt"/>
              <a:buAutoNum type="arabicPeriod"/>
            </a:pPr>
            <a:r>
              <a:rPr lang="en-US" dirty="0" err="1" smtClean="0"/>
              <a:t>Taquicardia</a:t>
            </a:r>
            <a:endParaRPr lang="en-US" dirty="0" smtClean="0"/>
          </a:p>
          <a:p>
            <a:pPr marL="457200" indent="-457200">
              <a:buFont typeface="+mj-lt"/>
              <a:buAutoNum type="arabicPeriod"/>
            </a:pPr>
            <a:r>
              <a:rPr lang="en-US" dirty="0" smtClean="0"/>
              <a:t>Angina e </a:t>
            </a:r>
            <a:r>
              <a:rPr lang="en-US" dirty="0" err="1" smtClean="0"/>
              <a:t>arritmias</a:t>
            </a:r>
            <a:endParaRPr lang="en-US" dirty="0" smtClean="0"/>
          </a:p>
          <a:p>
            <a:pPr marL="457200" indent="-457200">
              <a:buFont typeface="+mj-lt"/>
              <a:buAutoNum type="arabicPeriod"/>
            </a:pPr>
            <a:r>
              <a:rPr lang="en-US" dirty="0" err="1" smtClean="0"/>
              <a:t>hipertensāo</a:t>
            </a:r>
            <a:endParaRPr lang="en-US" dirty="0" smtClean="0"/>
          </a:p>
          <a:p>
            <a:pPr marL="457200" indent="-457200">
              <a:buFont typeface="+mj-lt"/>
              <a:buAutoNum type="arabicPeriod"/>
            </a:pPr>
            <a:endParaRPr lang="en-US" dirty="0" smtClean="0"/>
          </a:p>
          <a:p>
            <a:pPr marL="457200" indent="-457200">
              <a:buFont typeface="+mj-lt"/>
              <a:buAutoNum type="arabicPeriod"/>
            </a:pP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59</a:t>
            </a:fld>
            <a:endParaRPr lang="pt-BR"/>
          </a:p>
        </p:txBody>
      </p:sp>
    </p:spTree>
    <p:extLst>
      <p:ext uri="{BB962C8B-B14F-4D97-AF65-F5344CB8AC3E}">
        <p14:creationId xmlns:p14="http://schemas.microsoft.com/office/powerpoint/2010/main" val="1488243700"/>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15597" t="2767" r="15429" b="2411"/>
          <a:stretch/>
        </p:blipFill>
        <p:spPr>
          <a:xfrm>
            <a:off x="574767" y="-26126"/>
            <a:ext cx="11194868" cy="6936377"/>
          </a:xfrm>
          <a:prstGeom prst="rect">
            <a:avLst/>
          </a:prstGeom>
        </p:spPr>
      </p:pic>
      <p:sp>
        <p:nvSpPr>
          <p:cNvPr id="2" name="Espaço Reservado para Número de Slide 1"/>
          <p:cNvSpPr>
            <a:spLocks noGrp="1"/>
          </p:cNvSpPr>
          <p:nvPr>
            <p:ph type="sldNum" sz="quarter" idx="12"/>
          </p:nvPr>
        </p:nvSpPr>
        <p:spPr/>
        <p:txBody>
          <a:bodyPr/>
          <a:lstStyle/>
          <a:p>
            <a:fld id="{784FADD4-C2B0-4FCA-B079-AD507EAE28C4}" type="slidenum">
              <a:rPr lang="pt-BR" smtClean="0"/>
              <a:t>6</a:t>
            </a:fld>
            <a:endParaRPr lang="pt-BR"/>
          </a:p>
        </p:txBody>
      </p:sp>
    </p:spTree>
    <p:extLst>
      <p:ext uri="{BB962C8B-B14F-4D97-AF65-F5344CB8AC3E}">
        <p14:creationId xmlns:p14="http://schemas.microsoft.com/office/powerpoint/2010/main" val="3935155670"/>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937768"/>
          </a:xfrm>
        </p:spPr>
        <p:txBody>
          <a:bodyPr/>
          <a:lstStyle/>
          <a:p>
            <a:r>
              <a:rPr lang="pt-BR" dirty="0" smtClean="0"/>
              <a:t>noradrenalina</a:t>
            </a:r>
            <a:endParaRPr lang="pt-BR" dirty="0"/>
          </a:p>
        </p:txBody>
      </p:sp>
      <p:sp>
        <p:nvSpPr>
          <p:cNvPr id="3" name="Espaço Reservado para Conteúdo 2"/>
          <p:cNvSpPr>
            <a:spLocks noGrp="1"/>
          </p:cNvSpPr>
          <p:nvPr>
            <p:ph idx="1"/>
          </p:nvPr>
        </p:nvSpPr>
        <p:spPr>
          <a:xfrm>
            <a:off x="1069848" y="1422400"/>
            <a:ext cx="10058400" cy="4749800"/>
          </a:xfrm>
        </p:spPr>
        <p:txBody>
          <a:bodyPr/>
          <a:lstStyle/>
          <a:p>
            <a:r>
              <a:rPr lang="pt-BR" dirty="0" smtClean="0"/>
              <a:t>Potente efeito </a:t>
            </a:r>
            <a:r>
              <a:rPr lang="pt-BR" dirty="0" err="1" smtClean="0"/>
              <a:t>inotr</a:t>
            </a:r>
            <a:r>
              <a:rPr lang="en-US" dirty="0" err="1" smtClean="0"/>
              <a:t>ópico</a:t>
            </a:r>
            <a:r>
              <a:rPr lang="en-US" dirty="0" smtClean="0"/>
              <a:t> </a:t>
            </a:r>
            <a:r>
              <a:rPr lang="en-US" dirty="0" err="1" smtClean="0"/>
              <a:t>positivo</a:t>
            </a:r>
            <a:r>
              <a:rPr lang="en-US" dirty="0" smtClean="0"/>
              <a:t> </a:t>
            </a:r>
          </a:p>
          <a:p>
            <a:endParaRPr lang="en-US" dirty="0" smtClean="0"/>
          </a:p>
          <a:p>
            <a:r>
              <a:rPr lang="en-US" dirty="0" err="1" smtClean="0"/>
              <a:t>Faz</a:t>
            </a:r>
            <a:r>
              <a:rPr lang="en-US" dirty="0" smtClean="0"/>
              <a:t> </a:t>
            </a:r>
            <a:r>
              <a:rPr lang="en-US" dirty="0" err="1" smtClean="0"/>
              <a:t>vasoconstriçāo</a:t>
            </a:r>
            <a:r>
              <a:rPr lang="en-US" dirty="0" smtClean="0"/>
              <a:t> , </a:t>
            </a:r>
            <a:r>
              <a:rPr lang="en-US" dirty="0" err="1" smtClean="0"/>
              <a:t>aumentando</a:t>
            </a:r>
            <a:r>
              <a:rPr lang="en-US" dirty="0" smtClean="0"/>
              <a:t> a PA</a:t>
            </a:r>
            <a:endParaRPr lang="en-US" dirty="0"/>
          </a:p>
          <a:p>
            <a:endParaRPr lang="en-US" dirty="0" smtClean="0"/>
          </a:p>
          <a:p>
            <a:r>
              <a:rPr lang="en-US" dirty="0" err="1" smtClean="0"/>
              <a:t>Pelo</a:t>
            </a:r>
            <a:r>
              <a:rPr lang="en-US" dirty="0" smtClean="0"/>
              <a:t> </a:t>
            </a:r>
            <a:r>
              <a:rPr lang="en-US" dirty="0" err="1" smtClean="0"/>
              <a:t>aumento</a:t>
            </a:r>
            <a:r>
              <a:rPr lang="en-US" dirty="0" smtClean="0"/>
              <a:t> da PA , </a:t>
            </a:r>
            <a:r>
              <a:rPr lang="en-US" dirty="0" err="1" smtClean="0"/>
              <a:t>ativa</a:t>
            </a:r>
            <a:r>
              <a:rPr lang="en-US" dirty="0" smtClean="0"/>
              <a:t> </a:t>
            </a:r>
            <a:r>
              <a:rPr lang="en-US" dirty="0" err="1" smtClean="0"/>
              <a:t>barorreceptores</a:t>
            </a:r>
            <a:r>
              <a:rPr lang="en-US" dirty="0" smtClean="0"/>
              <a:t> e </a:t>
            </a:r>
            <a:r>
              <a:rPr lang="en-US" dirty="0" err="1" smtClean="0"/>
              <a:t>estimula</a:t>
            </a:r>
            <a:r>
              <a:rPr lang="en-US" dirty="0" smtClean="0"/>
              <a:t> </a:t>
            </a:r>
            <a:r>
              <a:rPr lang="en-US" dirty="0" err="1" smtClean="0"/>
              <a:t>nervo</a:t>
            </a:r>
            <a:r>
              <a:rPr lang="en-US" dirty="0" smtClean="0"/>
              <a:t> </a:t>
            </a:r>
            <a:r>
              <a:rPr lang="en-US" dirty="0" err="1" smtClean="0"/>
              <a:t>vago</a:t>
            </a:r>
            <a:r>
              <a:rPr lang="en-US" dirty="0" smtClean="0"/>
              <a:t> , </a:t>
            </a:r>
            <a:r>
              <a:rPr lang="en-US" dirty="0" err="1" smtClean="0"/>
              <a:t>que</a:t>
            </a:r>
            <a:r>
              <a:rPr lang="en-US" dirty="0" smtClean="0"/>
              <a:t> </a:t>
            </a:r>
            <a:r>
              <a:rPr lang="en-US" dirty="0" err="1" smtClean="0"/>
              <a:t>causa</a:t>
            </a:r>
            <a:r>
              <a:rPr lang="en-US" dirty="0" smtClean="0"/>
              <a:t> </a:t>
            </a:r>
            <a:r>
              <a:rPr lang="en-US" dirty="0" err="1" smtClean="0"/>
              <a:t>bradicardia</a:t>
            </a:r>
            <a:r>
              <a:rPr lang="en-US" dirty="0" smtClean="0"/>
              <a:t> </a:t>
            </a:r>
            <a:r>
              <a:rPr lang="en-US" dirty="0" err="1" smtClean="0"/>
              <a:t>reflexa</a:t>
            </a:r>
            <a:r>
              <a:rPr lang="en-US" dirty="0" smtClean="0"/>
              <a:t>( </a:t>
            </a:r>
            <a:r>
              <a:rPr lang="en-US" dirty="0" err="1" smtClean="0"/>
              <a:t>nāo</a:t>
            </a:r>
            <a:r>
              <a:rPr lang="en-US" dirty="0" smtClean="0"/>
              <a:t> </a:t>
            </a:r>
            <a:r>
              <a:rPr lang="en-US" dirty="0" err="1" smtClean="0"/>
              <a:t>sendo</a:t>
            </a:r>
            <a:r>
              <a:rPr lang="en-US" dirty="0" smtClean="0"/>
              <a:t> </a:t>
            </a:r>
            <a:r>
              <a:rPr lang="en-US" dirty="0" err="1" smtClean="0"/>
              <a:t>cronotópico</a:t>
            </a:r>
            <a:r>
              <a:rPr lang="en-US" dirty="0" smtClean="0"/>
              <a:t> </a:t>
            </a:r>
            <a:r>
              <a:rPr lang="en-US" dirty="0" err="1" smtClean="0"/>
              <a:t>positivo</a:t>
            </a:r>
            <a:r>
              <a:rPr lang="en-US" dirty="0" smtClean="0"/>
              <a:t>) </a:t>
            </a:r>
          </a:p>
          <a:p>
            <a:endParaRPr lang="pt-BR" dirty="0" smtClean="0"/>
          </a:p>
          <a:p>
            <a:r>
              <a:rPr lang="pt-BR" dirty="0" smtClean="0"/>
              <a:t>INDICA</a:t>
            </a:r>
            <a:r>
              <a:rPr lang="en-US" dirty="0"/>
              <a:t>ÇÕES :</a:t>
            </a:r>
          </a:p>
          <a:p>
            <a:pPr marL="457200" indent="-457200">
              <a:buFont typeface="+mj-lt"/>
              <a:buAutoNum type="arabicPeriod"/>
            </a:pPr>
            <a:r>
              <a:rPr lang="en-US" dirty="0" err="1"/>
              <a:t>Controle</a:t>
            </a:r>
            <a:r>
              <a:rPr lang="en-US" dirty="0"/>
              <a:t> da </a:t>
            </a:r>
            <a:r>
              <a:rPr lang="en-US" dirty="0" err="1"/>
              <a:t>pressāo</a:t>
            </a:r>
            <a:r>
              <a:rPr lang="en-US" dirty="0"/>
              <a:t> </a:t>
            </a:r>
            <a:r>
              <a:rPr lang="en-US" dirty="0" err="1"/>
              <a:t>sanguínea</a:t>
            </a:r>
            <a:r>
              <a:rPr lang="en-US" dirty="0"/>
              <a:t> </a:t>
            </a:r>
            <a:r>
              <a:rPr lang="en-US" dirty="0" err="1"/>
              <a:t>em</a:t>
            </a:r>
            <a:r>
              <a:rPr lang="en-US" dirty="0"/>
              <a:t> </a:t>
            </a:r>
            <a:r>
              <a:rPr lang="en-US" dirty="0" err="1"/>
              <a:t>estados</a:t>
            </a:r>
            <a:r>
              <a:rPr lang="en-US" dirty="0"/>
              <a:t> </a:t>
            </a:r>
            <a:r>
              <a:rPr lang="en-US" dirty="0" err="1"/>
              <a:t>hipotensivos</a:t>
            </a:r>
            <a:r>
              <a:rPr lang="en-US" dirty="0"/>
              <a:t> </a:t>
            </a:r>
            <a:r>
              <a:rPr lang="en-US" dirty="0" err="1"/>
              <a:t>agudos</a:t>
            </a:r>
            <a:r>
              <a:rPr lang="en-US" dirty="0"/>
              <a:t> ( </a:t>
            </a:r>
            <a:r>
              <a:rPr lang="en-US" dirty="0" err="1"/>
              <a:t>poliomielite</a:t>
            </a:r>
            <a:r>
              <a:rPr lang="en-US" dirty="0"/>
              <a:t>, IAM, septicemia , </a:t>
            </a:r>
            <a:r>
              <a:rPr lang="en-US" dirty="0" err="1"/>
              <a:t>transfusāo</a:t>
            </a:r>
            <a:r>
              <a:rPr lang="en-US" dirty="0"/>
              <a:t> </a:t>
            </a:r>
            <a:r>
              <a:rPr lang="en-US" dirty="0" err="1"/>
              <a:t>sanguínea</a:t>
            </a:r>
            <a:r>
              <a:rPr lang="en-US" dirty="0"/>
              <a:t>)</a:t>
            </a:r>
          </a:p>
          <a:p>
            <a:pPr marL="457200" indent="-457200">
              <a:buFont typeface="+mj-lt"/>
              <a:buAutoNum type="arabicPeriod"/>
            </a:pPr>
            <a:r>
              <a:rPr lang="en-US" dirty="0" err="1"/>
              <a:t>Coadjuvante</a:t>
            </a:r>
            <a:r>
              <a:rPr lang="en-US" dirty="0"/>
              <a:t> no TTO da </a:t>
            </a:r>
            <a:r>
              <a:rPr lang="en-US" dirty="0" err="1"/>
              <a:t>parada</a:t>
            </a:r>
            <a:r>
              <a:rPr lang="en-US" dirty="0"/>
              <a:t> </a:t>
            </a:r>
            <a:r>
              <a:rPr lang="en-US" dirty="0" err="1"/>
              <a:t>cardíaca</a:t>
            </a:r>
            <a:r>
              <a:rPr lang="en-US" dirty="0"/>
              <a:t> e </a:t>
            </a:r>
            <a:r>
              <a:rPr lang="en-US" dirty="0" err="1"/>
              <a:t>hipotensāo</a:t>
            </a:r>
            <a:r>
              <a:rPr lang="en-US" dirty="0"/>
              <a:t> </a:t>
            </a:r>
            <a:r>
              <a:rPr lang="en-US" dirty="0" err="1"/>
              <a:t>profunda</a:t>
            </a:r>
            <a:endParaRPr lang="en-US" dirty="0"/>
          </a:p>
          <a:p>
            <a:pPr marL="457200" indent="-457200">
              <a:buFont typeface="+mj-lt"/>
              <a:buAutoNum type="arabicPeriod"/>
            </a:pPr>
            <a:endParaRPr lang="en-US" dirty="0"/>
          </a:p>
          <a:p>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60</a:t>
            </a:fld>
            <a:endParaRPr lang="pt-BR"/>
          </a:p>
        </p:txBody>
      </p:sp>
    </p:spTree>
    <p:extLst>
      <p:ext uri="{BB962C8B-B14F-4D97-AF65-F5344CB8AC3E}">
        <p14:creationId xmlns:p14="http://schemas.microsoft.com/office/powerpoint/2010/main" val="548048628"/>
      </p:ext>
    </p:extLst>
  </p:cSld>
  <p:clrMapOvr>
    <a:masterClrMapping/>
  </p:clrMapOvr>
  <p:transition spd="med">
    <p:pull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819235"/>
          </a:xfrm>
        </p:spPr>
        <p:txBody>
          <a:bodyPr>
            <a:normAutofit fontScale="90000"/>
          </a:bodyPr>
          <a:lstStyle/>
          <a:p>
            <a:endParaRPr lang="pt-BR" dirty="0">
              <a:solidFill>
                <a:schemeClr val="tx1"/>
              </a:solidFill>
            </a:endParaRPr>
          </a:p>
        </p:txBody>
      </p:sp>
      <p:sp>
        <p:nvSpPr>
          <p:cNvPr id="3" name="Espaço Reservado para Conteúdo 2"/>
          <p:cNvSpPr>
            <a:spLocks noGrp="1"/>
          </p:cNvSpPr>
          <p:nvPr>
            <p:ph idx="1"/>
          </p:nvPr>
        </p:nvSpPr>
        <p:spPr>
          <a:xfrm>
            <a:off x="1069848" y="1557867"/>
            <a:ext cx="10058400" cy="4614333"/>
          </a:xfrm>
        </p:spPr>
        <p:txBody>
          <a:bodyPr>
            <a:normAutofit/>
          </a:bodyPr>
          <a:lstStyle/>
          <a:p>
            <a:r>
              <a:rPr lang="pt-BR" sz="2800" dirty="0" smtClean="0">
                <a:solidFill>
                  <a:srgbClr val="FF0000"/>
                </a:solidFill>
              </a:rPr>
              <a:t>EFEITOS ADVERSOS DAS CATECOLAMINAS EM GERAL:</a:t>
            </a:r>
          </a:p>
          <a:p>
            <a:pPr marL="514350" indent="-514350">
              <a:buFont typeface="+mj-lt"/>
              <a:buAutoNum type="arabicPeriod"/>
            </a:pPr>
            <a:endParaRPr lang="pt-BR" dirty="0">
              <a:solidFill>
                <a:srgbClr val="FF0000"/>
              </a:solidFill>
            </a:endParaRPr>
          </a:p>
          <a:p>
            <a:pPr marL="514350" indent="-514350">
              <a:buFont typeface="+mj-lt"/>
              <a:buAutoNum type="arabicPeriod"/>
            </a:pPr>
            <a:r>
              <a:rPr lang="pt-BR" dirty="0" smtClean="0"/>
              <a:t>Tremores</a:t>
            </a:r>
          </a:p>
          <a:p>
            <a:pPr marL="514350" indent="-514350">
              <a:buFont typeface="+mj-lt"/>
              <a:buAutoNum type="arabicPeriod"/>
            </a:pPr>
            <a:r>
              <a:rPr lang="pt-BR" dirty="0" smtClean="0"/>
              <a:t>Necrose local</a:t>
            </a:r>
          </a:p>
          <a:p>
            <a:pPr marL="514350" indent="-514350">
              <a:buFont typeface="+mj-lt"/>
              <a:buAutoNum type="arabicPeriod"/>
            </a:pPr>
            <a:r>
              <a:rPr lang="pt-BR" dirty="0" smtClean="0"/>
              <a:t>Hemorragia cerebral</a:t>
            </a:r>
          </a:p>
          <a:p>
            <a:pPr marL="514350" indent="-514350">
              <a:buFont typeface="+mj-lt"/>
              <a:buAutoNum type="arabicPeriod"/>
            </a:pPr>
            <a:r>
              <a:rPr lang="pt-BR" dirty="0" smtClean="0"/>
              <a:t>Edema agudo de </a:t>
            </a:r>
            <a:r>
              <a:rPr lang="pt-BR" dirty="0" err="1" smtClean="0"/>
              <a:t>pulm</a:t>
            </a:r>
            <a:r>
              <a:rPr lang="en-US" dirty="0" err="1" smtClean="0"/>
              <a:t>āo</a:t>
            </a:r>
            <a:r>
              <a:rPr lang="en-US" dirty="0" smtClean="0"/>
              <a:t> </a:t>
            </a:r>
          </a:p>
          <a:p>
            <a:pPr marL="514350" indent="-514350">
              <a:buFont typeface="+mj-lt"/>
              <a:buAutoNum type="arabicPeriod"/>
            </a:pPr>
            <a:r>
              <a:rPr lang="en-US" dirty="0" err="1" smtClean="0"/>
              <a:t>Hipertensāo</a:t>
            </a:r>
            <a:r>
              <a:rPr lang="en-US" dirty="0" smtClean="0"/>
              <a:t> </a:t>
            </a:r>
          </a:p>
          <a:p>
            <a:pPr marL="514350" indent="-514350">
              <a:buFont typeface="+mj-lt"/>
              <a:buAutoNum type="arabicPeriod"/>
            </a:pPr>
            <a:r>
              <a:rPr lang="en-US" dirty="0" err="1" smtClean="0"/>
              <a:t>Arritmias</a:t>
            </a:r>
            <a:endParaRPr lang="en-US" dirty="0" smtClean="0"/>
          </a:p>
          <a:p>
            <a:pPr marL="514350" indent="-514350">
              <a:buFont typeface="+mj-lt"/>
              <a:buAutoNum type="arabicPeriod"/>
            </a:pPr>
            <a:r>
              <a:rPr lang="en-US" dirty="0" err="1" smtClean="0"/>
              <a:t>Tolerância</a:t>
            </a:r>
            <a:r>
              <a:rPr lang="en-US" dirty="0" smtClean="0"/>
              <a:t> </a:t>
            </a:r>
            <a:r>
              <a:rPr lang="en-US" dirty="0" err="1" smtClean="0"/>
              <a:t>por</a:t>
            </a:r>
            <a:r>
              <a:rPr lang="en-US" dirty="0" smtClean="0"/>
              <a:t> </a:t>
            </a:r>
            <a:r>
              <a:rPr lang="en-US" dirty="0" err="1" smtClean="0"/>
              <a:t>dessensibilizaçāo</a:t>
            </a:r>
            <a:r>
              <a:rPr lang="en-US" dirty="0" smtClean="0"/>
              <a:t> dos </a:t>
            </a:r>
            <a:r>
              <a:rPr lang="en-US" dirty="0" err="1" smtClean="0"/>
              <a:t>receptores</a:t>
            </a: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61</a:t>
            </a:fld>
            <a:endParaRPr lang="pt-BR"/>
          </a:p>
        </p:txBody>
      </p:sp>
    </p:spTree>
    <p:extLst>
      <p:ext uri="{BB962C8B-B14F-4D97-AF65-F5344CB8AC3E}">
        <p14:creationId xmlns:p14="http://schemas.microsoft.com/office/powerpoint/2010/main" val="1284218236"/>
      </p:ext>
    </p:extLst>
  </p:cSld>
  <p:clrMapOvr>
    <a:masterClrMapping/>
  </p:clrMapOvr>
  <p:transition spd="med">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pt-BR" dirty="0">
                <a:solidFill>
                  <a:schemeClr val="accent1"/>
                </a:solidFill>
              </a:rPr>
              <a:t>Inibidores da </a:t>
            </a:r>
            <a:r>
              <a:rPr lang="pt-BR" dirty="0" err="1">
                <a:solidFill>
                  <a:schemeClr val="accent1"/>
                </a:solidFill>
              </a:rPr>
              <a:t>fosfodiesterase</a:t>
            </a:r>
            <a:r>
              <a:rPr lang="pt-BR" dirty="0">
                <a:solidFill>
                  <a:schemeClr val="accent1"/>
                </a:solidFill>
              </a:rPr>
              <a:t> (PDE)</a:t>
            </a:r>
            <a:br>
              <a:rPr lang="pt-BR" dirty="0">
                <a:solidFill>
                  <a:schemeClr val="accent1"/>
                </a:solidFill>
              </a:rPr>
            </a:br>
            <a:endParaRPr lang="pt-BR" dirty="0">
              <a:solidFill>
                <a:schemeClr val="accent1"/>
              </a:solidFill>
            </a:endParaRPr>
          </a:p>
        </p:txBody>
      </p:sp>
      <p:sp>
        <p:nvSpPr>
          <p:cNvPr id="3" name="Espaço Reservado para Conteúdo 2"/>
          <p:cNvSpPr>
            <a:spLocks noGrp="1"/>
          </p:cNvSpPr>
          <p:nvPr>
            <p:ph idx="1"/>
          </p:nvPr>
        </p:nvSpPr>
        <p:spPr>
          <a:xfrm>
            <a:off x="1069848" y="1320800"/>
            <a:ext cx="10058400" cy="4851400"/>
          </a:xfrm>
        </p:spPr>
        <p:txBody>
          <a:bodyPr/>
          <a:lstStyle/>
          <a:p>
            <a:r>
              <a:rPr lang="pt-BR" dirty="0" smtClean="0"/>
              <a:t>Ex.: </a:t>
            </a:r>
          </a:p>
          <a:p>
            <a:pPr marL="457200" indent="-457200">
              <a:buFont typeface="+mj-lt"/>
              <a:buAutoNum type="arabicPeriod"/>
            </a:pPr>
            <a:r>
              <a:rPr lang="pt-BR" dirty="0" err="1" smtClean="0"/>
              <a:t>Milrinona</a:t>
            </a:r>
            <a:r>
              <a:rPr lang="pt-BR" dirty="0" smtClean="0"/>
              <a:t> (principal)</a:t>
            </a:r>
          </a:p>
          <a:p>
            <a:pPr marL="457200" indent="-457200">
              <a:buFont typeface="+mj-lt"/>
              <a:buAutoNum type="arabicPeriod"/>
            </a:pPr>
            <a:r>
              <a:rPr lang="pt-BR" dirty="0" err="1" smtClean="0"/>
              <a:t>Inanrinona</a:t>
            </a:r>
            <a:endParaRPr lang="pt-BR" dirty="0" smtClean="0"/>
          </a:p>
          <a:p>
            <a:pPr marL="457200" indent="-457200">
              <a:buFont typeface="+mj-lt"/>
              <a:buAutoNum type="arabicPeriod"/>
            </a:pPr>
            <a:r>
              <a:rPr lang="pt-BR" dirty="0" err="1" smtClean="0"/>
              <a:t>Enoximona</a:t>
            </a:r>
            <a:endParaRPr lang="pt-BR" dirty="0" smtClean="0"/>
          </a:p>
          <a:p>
            <a:endParaRPr lang="pt-BR" dirty="0" smtClean="0"/>
          </a:p>
          <a:p>
            <a:r>
              <a:rPr lang="pt-BR" dirty="0" err="1" smtClean="0"/>
              <a:t>S</a:t>
            </a:r>
            <a:r>
              <a:rPr lang="en-US" dirty="0" err="1" smtClean="0"/>
              <a:t>āo</a:t>
            </a:r>
            <a:r>
              <a:rPr lang="en-US" dirty="0" smtClean="0"/>
              <a:t> </a:t>
            </a:r>
            <a:r>
              <a:rPr lang="en-US" dirty="0" err="1" smtClean="0"/>
              <a:t>seletivos</a:t>
            </a:r>
            <a:r>
              <a:rPr lang="en-US" dirty="0" smtClean="0"/>
              <a:t> para a </a:t>
            </a:r>
            <a:r>
              <a:rPr lang="en-US" dirty="0" err="1" smtClean="0"/>
              <a:t>fosfodiesterase</a:t>
            </a:r>
            <a:r>
              <a:rPr lang="en-US" dirty="0" smtClean="0"/>
              <a:t> III, </a:t>
            </a:r>
            <a:r>
              <a:rPr lang="en-US" dirty="0" err="1" smtClean="0"/>
              <a:t>encontrada</a:t>
            </a:r>
            <a:r>
              <a:rPr lang="en-US" dirty="0" smtClean="0"/>
              <a:t> no </a:t>
            </a:r>
            <a:r>
              <a:rPr lang="en-US" dirty="0" err="1" smtClean="0"/>
              <a:t>músculo</a:t>
            </a:r>
            <a:r>
              <a:rPr lang="en-US" dirty="0" smtClean="0"/>
              <a:t> </a:t>
            </a:r>
            <a:r>
              <a:rPr lang="en-US" dirty="0" err="1" smtClean="0"/>
              <a:t>cardíaco</a:t>
            </a:r>
            <a:r>
              <a:rPr lang="en-US" dirty="0" smtClean="0"/>
              <a:t> e </a:t>
            </a:r>
            <a:r>
              <a:rPr lang="en-US" dirty="0" err="1" smtClean="0"/>
              <a:t>liso</a:t>
            </a:r>
            <a:r>
              <a:rPr lang="en-US" dirty="0" smtClean="0"/>
              <a:t>.</a:t>
            </a:r>
          </a:p>
          <a:p>
            <a:r>
              <a:rPr lang="en-US" dirty="0" err="1" smtClean="0"/>
              <a:t>Inibem</a:t>
            </a:r>
            <a:r>
              <a:rPr lang="en-US" dirty="0" smtClean="0"/>
              <a:t> </a:t>
            </a:r>
            <a:r>
              <a:rPr lang="en-US" dirty="0" err="1" smtClean="0"/>
              <a:t>essa</a:t>
            </a:r>
            <a:r>
              <a:rPr lang="en-US" dirty="0" smtClean="0"/>
              <a:t> </a:t>
            </a:r>
            <a:r>
              <a:rPr lang="en-US" dirty="0" err="1" smtClean="0"/>
              <a:t>enzima</a:t>
            </a:r>
            <a:r>
              <a:rPr lang="en-US" dirty="0" smtClean="0"/>
              <a:t> , </a:t>
            </a:r>
            <a:r>
              <a:rPr lang="en-US" dirty="0" err="1" smtClean="0"/>
              <a:t>resultando</a:t>
            </a:r>
            <a:r>
              <a:rPr lang="en-US" dirty="0" smtClean="0"/>
              <a:t> </a:t>
            </a:r>
            <a:r>
              <a:rPr lang="en-US" dirty="0" err="1" smtClean="0"/>
              <a:t>em</a:t>
            </a:r>
            <a:r>
              <a:rPr lang="en-US" dirty="0" smtClean="0"/>
              <a:t> </a:t>
            </a:r>
            <a:r>
              <a:rPr lang="en-US" dirty="0" err="1" smtClean="0"/>
              <a:t>aumento</a:t>
            </a:r>
            <a:r>
              <a:rPr lang="en-US" dirty="0" smtClean="0"/>
              <a:t> do </a:t>
            </a:r>
            <a:r>
              <a:rPr lang="en-US" dirty="0" err="1" smtClean="0"/>
              <a:t>cAMP</a:t>
            </a:r>
            <a:r>
              <a:rPr lang="en-US" dirty="0" smtClean="0"/>
              <a:t> </a:t>
            </a:r>
            <a:r>
              <a:rPr lang="en-US" dirty="0" err="1" smtClean="0"/>
              <a:t>edo</a:t>
            </a:r>
            <a:r>
              <a:rPr lang="en-US" dirty="0" smtClean="0"/>
              <a:t> </a:t>
            </a:r>
            <a:r>
              <a:rPr lang="en-US" dirty="0" err="1" smtClean="0"/>
              <a:t>cálcio</a:t>
            </a:r>
            <a:r>
              <a:rPr lang="en-US" dirty="0" smtClean="0"/>
              <a:t> </a:t>
            </a:r>
            <a:r>
              <a:rPr lang="en-US" dirty="0" err="1" smtClean="0"/>
              <a:t>intracelular</a:t>
            </a:r>
            <a:r>
              <a:rPr lang="en-US" dirty="0" smtClean="0"/>
              <a:t>.</a:t>
            </a:r>
          </a:p>
          <a:p>
            <a:r>
              <a:rPr lang="en-US" dirty="0" err="1" smtClean="0"/>
              <a:t>Inotrópico</a:t>
            </a:r>
            <a:r>
              <a:rPr lang="en-US" dirty="0" smtClean="0"/>
              <a:t> e </a:t>
            </a:r>
            <a:r>
              <a:rPr lang="en-US" dirty="0" err="1" smtClean="0"/>
              <a:t>cronotrópico</a:t>
            </a:r>
            <a:r>
              <a:rPr lang="en-US" dirty="0" smtClean="0"/>
              <a:t> </a:t>
            </a:r>
            <a:r>
              <a:rPr lang="en-US" dirty="0" err="1" smtClean="0"/>
              <a:t>positivo</a:t>
            </a:r>
            <a:r>
              <a:rPr lang="en-US" dirty="0" smtClean="0"/>
              <a:t> ( </a:t>
            </a:r>
            <a:r>
              <a:rPr lang="en-US" dirty="0" err="1" smtClean="0"/>
              <a:t>aumenta</a:t>
            </a:r>
            <a:r>
              <a:rPr lang="en-US" dirty="0" smtClean="0"/>
              <a:t> </a:t>
            </a:r>
            <a:r>
              <a:rPr lang="en-US" dirty="0" err="1" smtClean="0"/>
              <a:t>forcça</a:t>
            </a:r>
            <a:r>
              <a:rPr lang="en-US" dirty="0" smtClean="0"/>
              <a:t> de </a:t>
            </a:r>
            <a:r>
              <a:rPr lang="en-US" dirty="0" err="1" smtClean="0"/>
              <a:t>contraçāo</a:t>
            </a:r>
            <a:r>
              <a:rPr lang="en-US" dirty="0" smtClean="0"/>
              <a:t> , FC, DB)</a:t>
            </a:r>
          </a:p>
          <a:p>
            <a:r>
              <a:rPr lang="en-US" dirty="0" err="1" smtClean="0"/>
              <a:t>Vasodilataçāo</a:t>
            </a:r>
            <a:r>
              <a:rPr lang="en-US" dirty="0" smtClean="0"/>
              <a:t> de </a:t>
            </a:r>
            <a:r>
              <a:rPr lang="en-US" dirty="0" err="1" smtClean="0"/>
              <a:t>artérias</a:t>
            </a:r>
            <a:r>
              <a:rPr lang="en-US" dirty="0" smtClean="0"/>
              <a:t> e </a:t>
            </a:r>
            <a:r>
              <a:rPr lang="en-US" dirty="0" err="1" smtClean="0"/>
              <a:t>veias</a:t>
            </a:r>
            <a:r>
              <a:rPr lang="en-US" dirty="0" smtClean="0"/>
              <a:t>.</a:t>
            </a: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62</a:t>
            </a:fld>
            <a:endParaRPr lang="pt-BR"/>
          </a:p>
        </p:txBody>
      </p:sp>
    </p:spTree>
    <p:extLst>
      <p:ext uri="{BB962C8B-B14F-4D97-AF65-F5344CB8AC3E}">
        <p14:creationId xmlns:p14="http://schemas.microsoft.com/office/powerpoint/2010/main" val="1926737904"/>
      </p:ext>
    </p:extLst>
  </p:cSld>
  <p:clrMapOvr>
    <a:masterClrMapping/>
  </p:clrMapOvr>
  <p:transition spd="slow">
    <p:pull dir="l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461255808"/>
              </p:ext>
            </p:extLst>
          </p:nvPr>
        </p:nvGraphicFramePr>
        <p:xfrm>
          <a:off x="424543" y="590068"/>
          <a:ext cx="8465458" cy="360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ixaDeTexto 2"/>
          <p:cNvSpPr txBox="1"/>
          <p:nvPr/>
        </p:nvSpPr>
        <p:spPr>
          <a:xfrm>
            <a:off x="270933" y="4775199"/>
            <a:ext cx="11827267" cy="1323439"/>
          </a:xfrm>
          <a:prstGeom prst="rect">
            <a:avLst/>
          </a:prstGeom>
          <a:noFill/>
        </p:spPr>
        <p:txBody>
          <a:bodyPr wrap="square" rtlCol="0">
            <a:spAutoFit/>
          </a:bodyPr>
          <a:lstStyle/>
          <a:p>
            <a:pPr marL="285750" indent="-285750">
              <a:buFont typeface="Arial" charset="0"/>
              <a:buChar char="•"/>
            </a:pPr>
            <a:r>
              <a:rPr lang="pt-BR" sz="2000" dirty="0" smtClean="0"/>
              <a:t>INDICA</a:t>
            </a:r>
            <a:r>
              <a:rPr lang="en-US" sz="2000" dirty="0" smtClean="0"/>
              <a:t>ÇÕES:</a:t>
            </a:r>
          </a:p>
          <a:p>
            <a:pPr marL="342900" indent="-342900">
              <a:buFont typeface="+mj-lt"/>
              <a:buAutoNum type="arabicPeriod"/>
            </a:pPr>
            <a:r>
              <a:rPr lang="en-US" sz="2000" dirty="0" err="1" smtClean="0"/>
              <a:t>Usados</a:t>
            </a:r>
            <a:r>
              <a:rPr lang="en-US" sz="2000" dirty="0" smtClean="0"/>
              <a:t> via </a:t>
            </a:r>
            <a:r>
              <a:rPr lang="en-US" sz="2000" dirty="0" err="1" smtClean="0"/>
              <a:t>intravenosa</a:t>
            </a:r>
            <a:r>
              <a:rPr lang="en-US" sz="2000" dirty="0" smtClean="0"/>
              <a:t>, </a:t>
            </a:r>
            <a:r>
              <a:rPr lang="en-US" sz="2000" dirty="0" err="1" smtClean="0"/>
              <a:t>por</a:t>
            </a:r>
            <a:r>
              <a:rPr lang="en-US" sz="2000" dirty="0" smtClean="0"/>
              <a:t> </a:t>
            </a:r>
            <a:r>
              <a:rPr lang="en-US" sz="2000" dirty="0" err="1" smtClean="0"/>
              <a:t>curto</a:t>
            </a:r>
            <a:r>
              <a:rPr lang="en-US" sz="2000" dirty="0" smtClean="0"/>
              <a:t> </a:t>
            </a:r>
            <a:r>
              <a:rPr lang="en-US" sz="2000" dirty="0" err="1" smtClean="0"/>
              <a:t>prazo</a:t>
            </a:r>
            <a:r>
              <a:rPr lang="en-US" sz="2000" dirty="0" smtClean="0"/>
              <a:t>, </a:t>
            </a:r>
            <a:r>
              <a:rPr lang="en-US" sz="2000" dirty="0" err="1" smtClean="0"/>
              <a:t>em</a:t>
            </a:r>
            <a:r>
              <a:rPr lang="en-US" sz="2000" dirty="0" smtClean="0"/>
              <a:t> </a:t>
            </a:r>
            <a:r>
              <a:rPr lang="en-US" sz="2000" dirty="0" err="1" smtClean="0"/>
              <a:t>situações</a:t>
            </a:r>
            <a:r>
              <a:rPr lang="en-US" sz="2000" dirty="0" smtClean="0"/>
              <a:t> </a:t>
            </a:r>
            <a:r>
              <a:rPr lang="en-US" sz="2000" dirty="0" err="1" smtClean="0"/>
              <a:t>específicas</a:t>
            </a:r>
            <a:r>
              <a:rPr lang="en-US" sz="2000" dirty="0" smtClean="0"/>
              <a:t> </a:t>
            </a:r>
            <a:r>
              <a:rPr lang="en-US" sz="2000" dirty="0" err="1" smtClean="0"/>
              <a:t>como</a:t>
            </a:r>
            <a:r>
              <a:rPr lang="en-US" sz="2000" dirty="0" smtClean="0"/>
              <a:t>: </a:t>
            </a:r>
            <a:r>
              <a:rPr lang="en-US" sz="2000" dirty="0" err="1" smtClean="0"/>
              <a:t>insuficiência</a:t>
            </a:r>
            <a:r>
              <a:rPr lang="en-US" sz="2000" dirty="0" smtClean="0"/>
              <a:t> </a:t>
            </a:r>
            <a:r>
              <a:rPr lang="en-US" sz="2000" dirty="0" err="1" smtClean="0"/>
              <a:t>cardíaca</a:t>
            </a:r>
            <a:r>
              <a:rPr lang="en-US" sz="2000" dirty="0" smtClean="0"/>
              <a:t> </a:t>
            </a:r>
            <a:r>
              <a:rPr lang="en-US" sz="2000" dirty="0" err="1" smtClean="0"/>
              <a:t>aguda</a:t>
            </a:r>
            <a:r>
              <a:rPr lang="en-US" sz="2000" dirty="0" smtClean="0"/>
              <a:t> e  </a:t>
            </a:r>
            <a:r>
              <a:rPr lang="en-US" sz="2000" dirty="0" err="1" smtClean="0"/>
              <a:t>descompensaçāo</a:t>
            </a:r>
            <a:r>
              <a:rPr lang="en-US" sz="2000" dirty="0" smtClean="0"/>
              <a:t> da </a:t>
            </a:r>
            <a:r>
              <a:rPr lang="en-US" sz="2000" dirty="0" err="1" smtClean="0"/>
              <a:t>crônica</a:t>
            </a:r>
            <a:r>
              <a:rPr lang="en-US" sz="2000" dirty="0" smtClean="0"/>
              <a:t>, </a:t>
            </a:r>
            <a:r>
              <a:rPr lang="en-US" sz="2000" dirty="0" err="1" smtClean="0"/>
              <a:t>insuficiência</a:t>
            </a:r>
            <a:r>
              <a:rPr lang="en-US" sz="2000" dirty="0" smtClean="0"/>
              <a:t> ventricular </a:t>
            </a:r>
            <a:r>
              <a:rPr lang="en-US" sz="2000" dirty="0" err="1" smtClean="0"/>
              <a:t>esquerda</a:t>
            </a:r>
            <a:r>
              <a:rPr lang="en-US" sz="2000" dirty="0" smtClean="0"/>
              <a:t> </a:t>
            </a:r>
            <a:r>
              <a:rPr lang="en-US" sz="2000" dirty="0" err="1" smtClean="0"/>
              <a:t>aguda</a:t>
            </a:r>
            <a:r>
              <a:rPr lang="en-US" sz="2000" dirty="0" smtClean="0"/>
              <a:t>, </a:t>
            </a:r>
            <a:r>
              <a:rPr lang="en-US" sz="2000" dirty="0" err="1" smtClean="0"/>
              <a:t>pós</a:t>
            </a:r>
            <a:r>
              <a:rPr lang="en-US" sz="2000" dirty="0" smtClean="0"/>
              <a:t>-IAM </a:t>
            </a:r>
            <a:r>
              <a:rPr lang="en-US" sz="2000" dirty="0" err="1" smtClean="0"/>
              <a:t>ou</a:t>
            </a:r>
            <a:r>
              <a:rPr lang="en-US" sz="2000" dirty="0" smtClean="0"/>
              <a:t> </a:t>
            </a:r>
            <a:r>
              <a:rPr lang="en-US" sz="2000" dirty="0" err="1" smtClean="0"/>
              <a:t>choque</a:t>
            </a:r>
            <a:r>
              <a:rPr lang="en-US" sz="2000" dirty="0" smtClean="0"/>
              <a:t> </a:t>
            </a:r>
            <a:r>
              <a:rPr lang="en-US" sz="2000" dirty="0" err="1" smtClean="0"/>
              <a:t>cardiogênico</a:t>
            </a:r>
            <a:r>
              <a:rPr lang="en-US" dirty="0" smtClean="0"/>
              <a:t>.</a:t>
            </a:r>
          </a:p>
        </p:txBody>
      </p:sp>
      <p:sp>
        <p:nvSpPr>
          <p:cNvPr id="2" name="Espaço Reservado para Número de Slide 1"/>
          <p:cNvSpPr>
            <a:spLocks noGrp="1"/>
          </p:cNvSpPr>
          <p:nvPr>
            <p:ph type="sldNum" sz="quarter" idx="12"/>
          </p:nvPr>
        </p:nvSpPr>
        <p:spPr/>
        <p:txBody>
          <a:bodyPr/>
          <a:lstStyle/>
          <a:p>
            <a:fld id="{784FADD4-C2B0-4FCA-B079-AD507EAE28C4}" type="slidenum">
              <a:rPr lang="pt-BR" smtClean="0"/>
              <a:t>63</a:t>
            </a:fld>
            <a:endParaRPr lang="pt-BR"/>
          </a:p>
        </p:txBody>
      </p:sp>
    </p:spTree>
    <p:extLst>
      <p:ext uri="{BB962C8B-B14F-4D97-AF65-F5344CB8AC3E}">
        <p14:creationId xmlns:p14="http://schemas.microsoft.com/office/powerpoint/2010/main" val="746082161"/>
      </p:ext>
    </p:extLst>
  </p:cSld>
  <p:clrMapOvr>
    <a:masterClrMapping/>
  </p:clrMapOvr>
  <p:transition spd="slow">
    <p:pull dir="l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pt-BR" dirty="0"/>
              <a:t>Agente sensibilizador do cálcio </a:t>
            </a:r>
            <a:br>
              <a:rPr lang="pt-BR" dirty="0"/>
            </a:b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518015057"/>
              </p:ext>
            </p:extLst>
          </p:nvPr>
        </p:nvGraphicFramePr>
        <p:xfrm>
          <a:off x="677333" y="1422400"/>
          <a:ext cx="10312400" cy="513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Número de Slide 2"/>
          <p:cNvSpPr>
            <a:spLocks noGrp="1"/>
          </p:cNvSpPr>
          <p:nvPr>
            <p:ph type="sldNum" sz="quarter" idx="12"/>
          </p:nvPr>
        </p:nvSpPr>
        <p:spPr/>
        <p:txBody>
          <a:bodyPr/>
          <a:lstStyle/>
          <a:p>
            <a:fld id="{784FADD4-C2B0-4FCA-B079-AD507EAE28C4}" type="slidenum">
              <a:rPr lang="pt-BR" smtClean="0"/>
              <a:t>64</a:t>
            </a:fld>
            <a:endParaRPr lang="pt-BR"/>
          </a:p>
        </p:txBody>
      </p:sp>
    </p:spTree>
    <p:extLst>
      <p:ext uri="{BB962C8B-B14F-4D97-AF65-F5344CB8AC3E}">
        <p14:creationId xmlns:p14="http://schemas.microsoft.com/office/powerpoint/2010/main" val="2669677418"/>
      </p:ext>
    </p:extLst>
  </p:cSld>
  <p:clrMapOvr>
    <a:masterClrMapping/>
  </p:clrMapOvr>
  <p:transition spd="slow">
    <p:pull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159041006"/>
              </p:ext>
            </p:extLst>
          </p:nvPr>
        </p:nvGraphicFramePr>
        <p:xfrm>
          <a:off x="607423" y="1070972"/>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p:cNvSpPr txBox="1"/>
          <p:nvPr/>
        </p:nvSpPr>
        <p:spPr>
          <a:xfrm>
            <a:off x="1168400" y="5317067"/>
            <a:ext cx="10265887" cy="830997"/>
          </a:xfrm>
          <a:prstGeom prst="rect">
            <a:avLst/>
          </a:prstGeom>
          <a:noFill/>
        </p:spPr>
        <p:txBody>
          <a:bodyPr wrap="none" rtlCol="0">
            <a:spAutoFit/>
          </a:bodyPr>
          <a:lstStyle/>
          <a:p>
            <a:pPr marL="285750" indent="-285750">
              <a:buFont typeface="Arial" charset="0"/>
              <a:buChar char="•"/>
            </a:pPr>
            <a:r>
              <a:rPr lang="pt-BR" sz="2400" dirty="0" smtClean="0"/>
              <a:t>INDICA</a:t>
            </a:r>
            <a:r>
              <a:rPr lang="en-US" sz="2400" dirty="0" smtClean="0"/>
              <a:t>ÇÕES :</a:t>
            </a:r>
          </a:p>
          <a:p>
            <a:pPr marL="342900" indent="-342900">
              <a:buFont typeface="+mj-lt"/>
              <a:buAutoNum type="arabicPeriod"/>
            </a:pPr>
            <a:r>
              <a:rPr lang="en-US" sz="2400" dirty="0" err="1" smtClean="0"/>
              <a:t>Insuficiência</a:t>
            </a:r>
            <a:r>
              <a:rPr lang="en-US" sz="2400" dirty="0" smtClean="0"/>
              <a:t> </a:t>
            </a:r>
            <a:r>
              <a:rPr lang="en-US" sz="2400" dirty="0" err="1" smtClean="0"/>
              <a:t>cardíaca</a:t>
            </a:r>
            <a:r>
              <a:rPr lang="en-US" sz="2400" dirty="0" smtClean="0"/>
              <a:t> </a:t>
            </a:r>
            <a:r>
              <a:rPr lang="en-US" sz="2400" dirty="0" err="1" smtClean="0"/>
              <a:t>aguda</a:t>
            </a:r>
            <a:r>
              <a:rPr lang="en-US" sz="2400" dirty="0" smtClean="0"/>
              <a:t> </a:t>
            </a:r>
            <a:r>
              <a:rPr lang="en-US" sz="2400" dirty="0" err="1" smtClean="0"/>
              <a:t>ou</a:t>
            </a:r>
            <a:r>
              <a:rPr lang="en-US" sz="2400" dirty="0" smtClean="0"/>
              <a:t> </a:t>
            </a:r>
            <a:r>
              <a:rPr lang="en-US" sz="2400" dirty="0" err="1" smtClean="0"/>
              <a:t>descompensaçāo</a:t>
            </a:r>
            <a:r>
              <a:rPr lang="en-US" sz="2400" dirty="0" smtClean="0"/>
              <a:t> do </a:t>
            </a:r>
            <a:r>
              <a:rPr lang="en-US" sz="2400" dirty="0" err="1" smtClean="0"/>
              <a:t>quadro</a:t>
            </a:r>
            <a:r>
              <a:rPr lang="en-US" sz="2400" dirty="0" smtClean="0"/>
              <a:t> </a:t>
            </a:r>
            <a:r>
              <a:rPr lang="en-US" sz="2400" dirty="0" err="1" smtClean="0"/>
              <a:t>crônico</a:t>
            </a:r>
            <a:r>
              <a:rPr lang="en-US" sz="2400" dirty="0" smtClean="0"/>
              <a:t>.</a:t>
            </a:r>
            <a:endParaRPr lang="pt-BR" sz="2400" dirty="0"/>
          </a:p>
        </p:txBody>
      </p:sp>
      <p:sp>
        <p:nvSpPr>
          <p:cNvPr id="3" name="Espaço Reservado para Número de Slide 2"/>
          <p:cNvSpPr>
            <a:spLocks noGrp="1"/>
          </p:cNvSpPr>
          <p:nvPr>
            <p:ph type="sldNum" sz="quarter" idx="12"/>
          </p:nvPr>
        </p:nvSpPr>
        <p:spPr/>
        <p:txBody>
          <a:bodyPr/>
          <a:lstStyle/>
          <a:p>
            <a:fld id="{784FADD4-C2B0-4FCA-B079-AD507EAE28C4}" type="slidenum">
              <a:rPr lang="pt-BR" smtClean="0"/>
              <a:t>65</a:t>
            </a:fld>
            <a:endParaRPr lang="pt-BR"/>
          </a:p>
        </p:txBody>
      </p:sp>
    </p:spTree>
    <p:extLst>
      <p:ext uri="{BB962C8B-B14F-4D97-AF65-F5344CB8AC3E}">
        <p14:creationId xmlns:p14="http://schemas.microsoft.com/office/powerpoint/2010/main" val="2263915362"/>
      </p:ext>
    </p:extLst>
  </p:cSld>
  <p:clrMapOvr>
    <a:masterClrMapping/>
  </p:clrMapOvr>
  <p:transition spd="slow">
    <p:pull dir="l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2896" y="1353312"/>
            <a:ext cx="9966960" cy="3035808"/>
          </a:xfrm>
        </p:spPr>
        <p:txBody>
          <a:bodyPr/>
          <a:lstStyle/>
          <a:p>
            <a:pPr algn="ctr"/>
            <a:r>
              <a:rPr lang="pt-BR" dirty="0" smtClean="0"/>
              <a:t>Quest</a:t>
            </a:r>
            <a:r>
              <a:rPr lang="en-US" dirty="0" err="1" smtClean="0"/>
              <a:t>ões</a:t>
            </a:r>
            <a:r>
              <a:rPr lang="en-US" dirty="0" smtClean="0"/>
              <a:t> </a:t>
            </a:r>
            <a:endParaRPr lang="pt-BR" dirty="0"/>
          </a:p>
        </p:txBody>
      </p:sp>
    </p:spTree>
    <p:extLst>
      <p:ext uri="{BB962C8B-B14F-4D97-AF65-F5344CB8AC3E}">
        <p14:creationId xmlns:p14="http://schemas.microsoft.com/office/powerpoint/2010/main" val="1728671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dirty="0" smtClean="0"/>
              <a:t> 1-	Um </a:t>
            </a:r>
            <a:r>
              <a:rPr lang="pt-BR" dirty="0"/>
              <a:t>paciente diabético o procura no ambulatório em virtude de ter hipertensão de inicio recente. Tem 50 anos de idade e historia familiar positiva para </a:t>
            </a:r>
            <a:r>
              <a:rPr lang="pt-BR" dirty="0" err="1"/>
              <a:t>coronariopatia</a:t>
            </a:r>
            <a:r>
              <a:rPr lang="pt-BR" dirty="0"/>
              <a:t>. Os </a:t>
            </a:r>
            <a:r>
              <a:rPr lang="pt-BR" dirty="0" err="1"/>
              <a:t>nivei</a:t>
            </a:r>
            <a:r>
              <a:rPr lang="pt-BR" dirty="0"/>
              <a:t> </a:t>
            </a:r>
            <a:r>
              <a:rPr lang="pt-BR" dirty="0" err="1"/>
              <a:t>pressoricos</a:t>
            </a:r>
            <a:r>
              <a:rPr lang="pt-BR" dirty="0"/>
              <a:t> detectado em 3 aferições em dias consecutivos foram de 160/90 mmHg 160/80mmHg e 150/90mmHg. Qual a meta pressórica estabelecida para este paciente de acordo com o III Joint e o melhor esquema terapêutico</a:t>
            </a:r>
            <a:r>
              <a:rPr lang="pt-BR" dirty="0" smtClean="0"/>
              <a:t>?</a:t>
            </a:r>
          </a:p>
          <a:p>
            <a:pPr marL="0" indent="0">
              <a:buNone/>
            </a:pPr>
            <a:r>
              <a:rPr lang="pt-BR" dirty="0" smtClean="0"/>
              <a:t> </a:t>
            </a:r>
            <a:r>
              <a:rPr lang="pt-BR" dirty="0"/>
              <a:t>a) PA &lt; 130/80 e inibidores da ECA </a:t>
            </a:r>
            <a:endParaRPr lang="pt-BR" dirty="0" smtClean="0"/>
          </a:p>
          <a:p>
            <a:pPr marL="0" indent="0">
              <a:buNone/>
            </a:pPr>
            <a:r>
              <a:rPr lang="pt-BR" dirty="0" smtClean="0"/>
              <a:t>b</a:t>
            </a:r>
            <a:r>
              <a:rPr lang="pt-BR" dirty="0"/>
              <a:t>) PA &lt; 140/90 e usar betabloqueador </a:t>
            </a:r>
            <a:endParaRPr lang="pt-BR" dirty="0" smtClean="0"/>
          </a:p>
          <a:p>
            <a:pPr marL="0" indent="0">
              <a:buNone/>
            </a:pPr>
            <a:r>
              <a:rPr lang="pt-BR" dirty="0" smtClean="0"/>
              <a:t>c</a:t>
            </a:r>
            <a:r>
              <a:rPr lang="pt-BR" dirty="0"/>
              <a:t>) PA &lt; 120/80 e usar inibidores da </a:t>
            </a:r>
            <a:r>
              <a:rPr lang="pt-BR" dirty="0" err="1"/>
              <a:t>aldosterona</a:t>
            </a:r>
            <a:r>
              <a:rPr lang="pt-BR" dirty="0"/>
              <a:t> </a:t>
            </a:r>
            <a:endParaRPr lang="pt-BR" dirty="0" smtClean="0"/>
          </a:p>
          <a:p>
            <a:pPr marL="0" indent="0">
              <a:buNone/>
            </a:pPr>
            <a:r>
              <a:rPr lang="pt-BR" dirty="0" smtClean="0"/>
              <a:t>d</a:t>
            </a:r>
            <a:r>
              <a:rPr lang="pt-BR" dirty="0"/>
              <a:t>) PA &lt; 140/90 e usar inibidor da ECA </a:t>
            </a:r>
            <a:r>
              <a:rPr lang="pt-BR" dirty="0" smtClean="0"/>
              <a:t> </a:t>
            </a:r>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67</a:t>
            </a:fld>
            <a:endParaRPr lang="pt-BR"/>
          </a:p>
        </p:txBody>
      </p:sp>
    </p:spTree>
    <p:extLst>
      <p:ext uri="{BB962C8B-B14F-4D97-AF65-F5344CB8AC3E}">
        <p14:creationId xmlns:p14="http://schemas.microsoft.com/office/powerpoint/2010/main" val="2456222952"/>
      </p:ext>
    </p:extLst>
  </p:cSld>
  <p:clrMapOvr>
    <a:masterClrMapping/>
  </p:clrMapOvr>
  <p:transition spd="slow">
    <p:pull dir="l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b="1" dirty="0" smtClean="0">
                <a:latin typeface="Arial" charset="0"/>
                <a:ea typeface="Arial" charset="0"/>
                <a:cs typeface="Arial" charset="0"/>
              </a:rPr>
              <a:t> </a:t>
            </a:r>
            <a:r>
              <a:rPr lang="pt-BR" b="1" dirty="0" smtClean="0">
                <a:latin typeface="+mj-lt"/>
                <a:ea typeface="Arial" charset="0"/>
                <a:cs typeface="Arial" charset="0"/>
              </a:rPr>
              <a:t>2-	(ANVISA-2013</a:t>
            </a:r>
            <a:r>
              <a:rPr lang="pt-BR" b="1" dirty="0">
                <a:latin typeface="+mj-lt"/>
                <a:ea typeface="Arial" charset="0"/>
                <a:cs typeface="Arial" charset="0"/>
              </a:rPr>
              <a:t>) - Sobre os fármacos que atuam como vasodilatadores, os inibidores da enzima conversora de angiotensina (inibidores da ACE) impedem a conversão da angiotensina I em angiotensina II. Assinale a alternativa que apresenta fármacos que atuam como inibidores da ACE. </a:t>
            </a:r>
            <a:endParaRPr lang="pt-BR" b="1" dirty="0" smtClean="0">
              <a:latin typeface="+mj-lt"/>
              <a:ea typeface="Arial" charset="0"/>
              <a:cs typeface="Arial" charset="0"/>
            </a:endParaRPr>
          </a:p>
          <a:p>
            <a:pPr marL="0" indent="0">
              <a:buNone/>
            </a:pPr>
            <a:endParaRPr lang="pt-BR" dirty="0">
              <a:latin typeface="+mj-lt"/>
              <a:ea typeface="Arial" charset="0"/>
              <a:cs typeface="Arial" charset="0"/>
            </a:endParaRPr>
          </a:p>
          <a:p>
            <a:pPr marL="0" indent="0">
              <a:buNone/>
            </a:pPr>
            <a:r>
              <a:rPr lang="pt-BR" b="1" dirty="0">
                <a:latin typeface="+mj-lt"/>
                <a:ea typeface="Arial" charset="0"/>
                <a:cs typeface="Arial" charset="0"/>
              </a:rPr>
              <a:t>(A) Adenosina e </a:t>
            </a:r>
            <a:r>
              <a:rPr lang="pt-BR" b="1" dirty="0" err="1">
                <a:latin typeface="+mj-lt"/>
                <a:ea typeface="Arial" charset="0"/>
                <a:cs typeface="Arial" charset="0"/>
              </a:rPr>
              <a:t>metilxantinas</a:t>
            </a:r>
            <a:r>
              <a:rPr lang="pt-BR" b="1" dirty="0">
                <a:latin typeface="+mj-lt"/>
                <a:ea typeface="Arial" charset="0"/>
                <a:cs typeface="Arial" charset="0"/>
              </a:rPr>
              <a:t>. </a:t>
            </a:r>
            <a:endParaRPr lang="pt-BR" dirty="0">
              <a:latin typeface="+mj-lt"/>
              <a:ea typeface="Arial" charset="0"/>
              <a:cs typeface="Arial" charset="0"/>
            </a:endParaRPr>
          </a:p>
          <a:p>
            <a:pPr marL="0" indent="0">
              <a:buNone/>
            </a:pPr>
            <a:r>
              <a:rPr lang="pt-BR" b="1" dirty="0">
                <a:latin typeface="+mj-lt"/>
                <a:ea typeface="Arial" charset="0"/>
                <a:cs typeface="Arial" charset="0"/>
              </a:rPr>
              <a:t>(B) </a:t>
            </a:r>
            <a:r>
              <a:rPr lang="pt-BR" b="1" dirty="0" err="1">
                <a:latin typeface="+mj-lt"/>
                <a:ea typeface="Arial" charset="0"/>
                <a:cs typeface="Arial" charset="0"/>
              </a:rPr>
              <a:t>Losartan</a:t>
            </a:r>
            <a:r>
              <a:rPr lang="pt-BR" b="1" dirty="0">
                <a:latin typeface="+mj-lt"/>
                <a:ea typeface="Arial" charset="0"/>
                <a:cs typeface="Arial" charset="0"/>
              </a:rPr>
              <a:t> e </a:t>
            </a:r>
            <a:r>
              <a:rPr lang="pt-BR" b="1" dirty="0" err="1">
                <a:latin typeface="+mj-lt"/>
                <a:ea typeface="Arial" charset="0"/>
                <a:cs typeface="Arial" charset="0"/>
              </a:rPr>
              <a:t>eprosartan</a:t>
            </a:r>
            <a:r>
              <a:rPr lang="pt-BR" b="1" dirty="0">
                <a:latin typeface="+mj-lt"/>
                <a:ea typeface="Arial" charset="0"/>
                <a:cs typeface="Arial" charset="0"/>
              </a:rPr>
              <a:t>. </a:t>
            </a:r>
            <a:endParaRPr lang="pt-BR" dirty="0">
              <a:latin typeface="+mj-lt"/>
              <a:ea typeface="Arial" charset="0"/>
              <a:cs typeface="Arial" charset="0"/>
            </a:endParaRPr>
          </a:p>
          <a:p>
            <a:pPr marL="0" indent="0">
              <a:buNone/>
            </a:pPr>
            <a:r>
              <a:rPr lang="pt-BR" b="1" dirty="0">
                <a:latin typeface="+mj-lt"/>
                <a:ea typeface="Arial" charset="0"/>
                <a:cs typeface="Arial" charset="0"/>
              </a:rPr>
              <a:t>(C) Captopril e </a:t>
            </a:r>
            <a:r>
              <a:rPr lang="pt-BR" b="1" dirty="0" err="1">
                <a:latin typeface="+mj-lt"/>
                <a:ea typeface="Arial" charset="0"/>
                <a:cs typeface="Arial" charset="0"/>
              </a:rPr>
              <a:t>enalapril</a:t>
            </a:r>
            <a:r>
              <a:rPr lang="pt-BR" b="1" dirty="0">
                <a:latin typeface="+mj-lt"/>
                <a:ea typeface="Arial" charset="0"/>
                <a:cs typeface="Arial" charset="0"/>
              </a:rPr>
              <a:t>. </a:t>
            </a:r>
            <a:endParaRPr lang="pt-BR" dirty="0">
              <a:latin typeface="+mj-lt"/>
              <a:ea typeface="Arial" charset="0"/>
              <a:cs typeface="Arial" charset="0"/>
            </a:endParaRPr>
          </a:p>
          <a:p>
            <a:pPr marL="0" indent="0">
              <a:buNone/>
            </a:pPr>
            <a:r>
              <a:rPr lang="pt-BR" b="1" dirty="0">
                <a:latin typeface="+mj-lt"/>
                <a:ea typeface="Arial" charset="0"/>
                <a:cs typeface="Arial" charset="0"/>
              </a:rPr>
              <a:t>(D) </a:t>
            </a:r>
            <a:r>
              <a:rPr lang="pt-BR" b="1" dirty="0" err="1">
                <a:latin typeface="+mj-lt"/>
                <a:ea typeface="Arial" charset="0"/>
                <a:cs typeface="Arial" charset="0"/>
              </a:rPr>
              <a:t>Di-hidropiridinas</a:t>
            </a:r>
            <a:r>
              <a:rPr lang="pt-BR" b="1" dirty="0">
                <a:latin typeface="+mj-lt"/>
                <a:ea typeface="Arial" charset="0"/>
                <a:cs typeface="Arial" charset="0"/>
              </a:rPr>
              <a:t>, tais como </a:t>
            </a:r>
            <a:r>
              <a:rPr lang="pt-BR" b="1" dirty="0" err="1">
                <a:latin typeface="+mj-lt"/>
                <a:ea typeface="Arial" charset="0"/>
                <a:cs typeface="Arial" charset="0"/>
              </a:rPr>
              <a:t>diltiazem</a:t>
            </a:r>
            <a:r>
              <a:rPr lang="pt-BR" b="1" dirty="0">
                <a:latin typeface="+mj-lt"/>
                <a:ea typeface="Arial" charset="0"/>
                <a:cs typeface="Arial" charset="0"/>
              </a:rPr>
              <a:t> e </a:t>
            </a:r>
            <a:r>
              <a:rPr lang="pt-BR" b="1" dirty="0" err="1">
                <a:latin typeface="+mj-lt"/>
                <a:ea typeface="Arial" charset="0"/>
                <a:cs typeface="Arial" charset="0"/>
              </a:rPr>
              <a:t>nifedipina</a:t>
            </a:r>
            <a:r>
              <a:rPr lang="pt-BR" b="1" dirty="0">
                <a:latin typeface="+mj-lt"/>
                <a:ea typeface="Arial" charset="0"/>
                <a:cs typeface="Arial" charset="0"/>
              </a:rPr>
              <a:t>. </a:t>
            </a:r>
            <a:endParaRPr lang="pt-BR" dirty="0">
              <a:latin typeface="+mj-lt"/>
              <a:ea typeface="Arial" charset="0"/>
              <a:cs typeface="Arial" charset="0"/>
            </a:endParaRPr>
          </a:p>
          <a:p>
            <a:pPr marL="0" indent="0">
              <a:buNone/>
            </a:pPr>
            <a:r>
              <a:rPr lang="pt-BR" b="1" dirty="0">
                <a:latin typeface="+mj-lt"/>
                <a:ea typeface="Arial" charset="0"/>
                <a:cs typeface="Arial" charset="0"/>
              </a:rPr>
              <a:t>(E) Propranolol e </a:t>
            </a:r>
            <a:r>
              <a:rPr lang="pt-BR" b="1" dirty="0" err="1">
                <a:latin typeface="+mj-lt"/>
                <a:ea typeface="Arial" charset="0"/>
                <a:cs typeface="Arial" charset="0"/>
              </a:rPr>
              <a:t>atenolol</a:t>
            </a:r>
            <a:r>
              <a:rPr lang="pt-BR" b="1" dirty="0">
                <a:latin typeface="+mj-lt"/>
                <a:ea typeface="Arial" charset="0"/>
                <a:cs typeface="Arial" charset="0"/>
              </a:rPr>
              <a:t>. </a:t>
            </a:r>
            <a:endParaRPr lang="pt-BR" dirty="0">
              <a:latin typeface="+mj-lt"/>
              <a:ea typeface="Arial" charset="0"/>
              <a:cs typeface="Arial" charset="0"/>
            </a:endParaRPr>
          </a:p>
          <a:p>
            <a:pPr marL="0" indent="0">
              <a:buNone/>
            </a:pPr>
            <a:endParaRPr lang="pt-BR" dirty="0"/>
          </a:p>
          <a:p>
            <a:pPr marL="0" indent="0">
              <a:buNone/>
            </a:pP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68</a:t>
            </a:fld>
            <a:endParaRPr lang="pt-BR"/>
          </a:p>
        </p:txBody>
      </p:sp>
    </p:spTree>
    <p:extLst>
      <p:ext uri="{BB962C8B-B14F-4D97-AF65-F5344CB8AC3E}">
        <p14:creationId xmlns:p14="http://schemas.microsoft.com/office/powerpoint/2010/main" val="1918115141"/>
      </p:ext>
    </p:extLst>
  </p:cSld>
  <p:clrMapOvr>
    <a:masterClrMapping/>
  </p:clrMapOvr>
  <p:transition spd="med">
    <p:pull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dirty="0" smtClean="0"/>
              <a:t>3-	Um </a:t>
            </a:r>
            <a:r>
              <a:rPr lang="pt-BR" dirty="0"/>
              <a:t>paciente com 70 anos o procura no ambulatório pela primeira vez. Refere ser hipertenso de longa data, mas não consegue manter controle dos níveis pressóricos. Traz uma anotação do posto de saúde, com aferições que foram 150/80mmHg, 145/85mmHg, 150/70mmHg e 140/90 mmHg . Esta em uso de </a:t>
            </a:r>
            <a:r>
              <a:rPr lang="pt-BR" dirty="0" err="1"/>
              <a:t>Enalapril</a:t>
            </a:r>
            <a:r>
              <a:rPr lang="pt-BR" dirty="0"/>
              <a:t> 10mg duas tomadas diárias. A melhor orientação é: </a:t>
            </a:r>
            <a:endParaRPr lang="pt-BR" dirty="0" smtClean="0"/>
          </a:p>
          <a:p>
            <a:pPr marL="0" indent="0">
              <a:buNone/>
            </a:pPr>
            <a:r>
              <a:rPr lang="pt-BR" dirty="0" smtClean="0"/>
              <a:t>A) adicionar </a:t>
            </a:r>
            <a:r>
              <a:rPr lang="pt-BR" dirty="0" err="1"/>
              <a:t>hidroclorotiazida</a:t>
            </a:r>
            <a:r>
              <a:rPr lang="pt-BR" dirty="0"/>
              <a:t> 25 mg /dia </a:t>
            </a:r>
            <a:endParaRPr lang="pt-BR" dirty="0" smtClean="0"/>
          </a:p>
          <a:p>
            <a:pPr marL="0" indent="0">
              <a:buNone/>
            </a:pPr>
            <a:r>
              <a:rPr lang="pt-BR" dirty="0" smtClean="0"/>
              <a:t>b</a:t>
            </a:r>
            <a:r>
              <a:rPr lang="pt-BR" dirty="0"/>
              <a:t>) manter apenas o IECA em virtude dos níveis mencionados </a:t>
            </a:r>
            <a:r>
              <a:rPr lang="pt-BR" dirty="0" smtClean="0"/>
              <a:t>estarem adequados </a:t>
            </a:r>
            <a:r>
              <a:rPr lang="pt-BR" dirty="0"/>
              <a:t>para o referido paciente </a:t>
            </a:r>
            <a:endParaRPr lang="pt-BR" dirty="0" smtClean="0"/>
          </a:p>
          <a:p>
            <a:pPr marL="0" indent="0">
              <a:buNone/>
            </a:pPr>
            <a:r>
              <a:rPr lang="pt-BR" dirty="0" smtClean="0"/>
              <a:t>c</a:t>
            </a:r>
            <a:r>
              <a:rPr lang="pt-BR" dirty="0"/>
              <a:t>) adicionar </a:t>
            </a:r>
            <a:r>
              <a:rPr lang="pt-BR" dirty="0" err="1"/>
              <a:t>amlodipina</a:t>
            </a:r>
            <a:r>
              <a:rPr lang="pt-BR" dirty="0"/>
              <a:t> 5,0 mg duas vezes ao dia </a:t>
            </a:r>
            <a:endParaRPr lang="pt-BR" dirty="0" smtClean="0"/>
          </a:p>
          <a:p>
            <a:pPr marL="0" indent="0">
              <a:buNone/>
            </a:pPr>
            <a:r>
              <a:rPr lang="pt-BR" dirty="0" smtClean="0"/>
              <a:t>d</a:t>
            </a:r>
            <a:r>
              <a:rPr lang="pt-BR" dirty="0"/>
              <a:t>) substituir o IECA por um Betabloqueador, pois o IECA está sendo ineficaz. </a:t>
            </a:r>
            <a:endParaRPr lang="pt-BR" dirty="0" smtClean="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69</a:t>
            </a:fld>
            <a:endParaRPr lang="pt-BR"/>
          </a:p>
        </p:txBody>
      </p:sp>
    </p:spTree>
    <p:extLst>
      <p:ext uri="{BB962C8B-B14F-4D97-AF65-F5344CB8AC3E}">
        <p14:creationId xmlns:p14="http://schemas.microsoft.com/office/powerpoint/2010/main" val="1025201142"/>
      </p:ext>
    </p:extLst>
  </p:cSld>
  <p:clrMapOvr>
    <a:masterClrMapping/>
  </p:clrMapOvr>
  <p:transition spd="slow">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buNone/>
            </a:pPr>
            <a:r>
              <a:rPr lang="pt-BR" dirty="0"/>
              <a:t>1. Vasodilatadores diretos; </a:t>
            </a:r>
          </a:p>
          <a:p>
            <a:pPr marL="0" indent="0">
              <a:buNone/>
            </a:pPr>
            <a:r>
              <a:rPr lang="pt-BR" dirty="0"/>
              <a:t>2. Antagonistas de canais de Ca2+; </a:t>
            </a:r>
          </a:p>
          <a:p>
            <a:pPr marL="0" indent="0">
              <a:buNone/>
            </a:pPr>
            <a:r>
              <a:rPr lang="pt-BR" dirty="0"/>
              <a:t>3. Diuréticos; </a:t>
            </a:r>
          </a:p>
          <a:p>
            <a:pPr marL="0" indent="0">
              <a:buNone/>
            </a:pPr>
            <a:r>
              <a:rPr lang="pt-BR" dirty="0"/>
              <a:t>4. Inibidores da ECA; </a:t>
            </a:r>
          </a:p>
          <a:p>
            <a:pPr marL="0" indent="0">
              <a:buNone/>
            </a:pPr>
            <a:r>
              <a:rPr lang="pt-BR" dirty="0"/>
              <a:t>5. Antagonista do receptor </a:t>
            </a:r>
            <a:r>
              <a:rPr lang="pt-BR" dirty="0" smtClean="0"/>
              <a:t>AT2; </a:t>
            </a:r>
            <a:endParaRPr lang="pt-BR" dirty="0"/>
          </a:p>
          <a:p>
            <a:pPr marL="0" indent="0">
              <a:buNone/>
            </a:pPr>
            <a:r>
              <a:rPr lang="pt-BR" dirty="0"/>
              <a:t>6. Antagonista dos receptores α- adrenérgicos; </a:t>
            </a:r>
          </a:p>
          <a:p>
            <a:pPr marL="0" indent="0">
              <a:buNone/>
            </a:pPr>
            <a:r>
              <a:rPr lang="el-GR" dirty="0"/>
              <a:t>7. β-</a:t>
            </a:r>
            <a:r>
              <a:rPr lang="pt-BR" dirty="0"/>
              <a:t>bloqueadores; </a:t>
            </a:r>
          </a:p>
          <a:p>
            <a:pPr marL="0" indent="0">
              <a:buNone/>
            </a:pPr>
            <a:r>
              <a:rPr lang="pt-BR" dirty="0"/>
              <a:t>8. Simpatolíticos de ação central. </a:t>
            </a:r>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7</a:t>
            </a:fld>
            <a:endParaRPr lang="pt-BR"/>
          </a:p>
        </p:txBody>
      </p:sp>
    </p:spTree>
    <p:extLst>
      <p:ext uri="{BB962C8B-B14F-4D97-AF65-F5344CB8AC3E}">
        <p14:creationId xmlns:p14="http://schemas.microsoft.com/office/powerpoint/2010/main" val="3165650160"/>
      </p:ext>
    </p:extLst>
  </p:cSld>
  <p:clrMapOvr>
    <a:masterClrMapping/>
  </p:clrMapOvr>
  <p:transition spd="slow">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pPr marL="0" indent="0">
              <a:buNone/>
            </a:pPr>
            <a:r>
              <a:rPr lang="pt-BR" sz="2400" dirty="0" smtClean="0">
                <a:latin typeface="+mj-lt"/>
                <a:ea typeface="Arial" charset="0"/>
                <a:cs typeface="Arial" charset="0"/>
              </a:rPr>
              <a:t> 4-	Paciente </a:t>
            </a:r>
            <a:r>
              <a:rPr lang="pt-BR" sz="2400" dirty="0">
                <a:latin typeface="+mj-lt"/>
                <a:ea typeface="Arial" charset="0"/>
                <a:cs typeface="Arial" charset="0"/>
              </a:rPr>
              <a:t>masculino, 20 anos, encontrou o seu primeiro emprego e comparece á consulta médica admissional. Refere episódios ocasionais e </a:t>
            </a:r>
            <a:r>
              <a:rPr lang="pt-BR" sz="2400" dirty="0" err="1">
                <a:latin typeface="+mj-lt"/>
                <a:ea typeface="Arial" charset="0"/>
                <a:cs typeface="Arial" charset="0"/>
              </a:rPr>
              <a:t>auto-limitados</a:t>
            </a:r>
            <a:r>
              <a:rPr lang="pt-BR" sz="2400" dirty="0">
                <a:latin typeface="+mj-lt"/>
                <a:ea typeface="Arial" charset="0"/>
                <a:cs typeface="Arial" charset="0"/>
              </a:rPr>
              <a:t> de </a:t>
            </a:r>
            <a:r>
              <a:rPr lang="pt-BR" sz="2400" dirty="0" err="1">
                <a:latin typeface="+mj-lt"/>
                <a:ea typeface="Arial" charset="0"/>
                <a:cs typeface="Arial" charset="0"/>
              </a:rPr>
              <a:t>cefaléia</a:t>
            </a:r>
            <a:r>
              <a:rPr lang="pt-BR" sz="2400" dirty="0">
                <a:latin typeface="+mj-lt"/>
                <a:ea typeface="Arial" charset="0"/>
                <a:cs typeface="Arial" charset="0"/>
              </a:rPr>
              <a:t> e cansaço. Pai e mãe hipertensos, Ao exame físico, constatado PA 160/110mmHg. É reavaliado após duas semanas e PA 155/106mmHg, creatinina 0.8b mg/dl, potássio 3.2mEq/l urina tipo I normal. Em relação ao diagnóstico desse paciente: </a:t>
            </a:r>
            <a:endParaRPr lang="pt-BR" sz="2400" dirty="0" smtClean="0">
              <a:latin typeface="+mj-lt"/>
              <a:ea typeface="Arial" charset="0"/>
              <a:cs typeface="Arial" charset="0"/>
            </a:endParaRPr>
          </a:p>
          <a:p>
            <a:pPr marL="0" indent="0">
              <a:buNone/>
            </a:pPr>
            <a:r>
              <a:rPr lang="pt-BR" sz="2400" dirty="0" smtClean="0">
                <a:latin typeface="+mj-lt"/>
                <a:ea typeface="Arial" charset="0"/>
                <a:cs typeface="Arial" charset="0"/>
              </a:rPr>
              <a:t>a</a:t>
            </a:r>
            <a:r>
              <a:rPr lang="pt-BR" sz="2400" dirty="0">
                <a:latin typeface="+mj-lt"/>
                <a:ea typeface="Arial" charset="0"/>
                <a:cs typeface="Arial" charset="0"/>
              </a:rPr>
              <a:t>) Não é possível confirmar hipertensão arterial. MAPA deve ser indicada </a:t>
            </a:r>
            <a:endParaRPr lang="pt-BR" sz="2400" dirty="0" smtClean="0">
              <a:latin typeface="+mj-lt"/>
              <a:ea typeface="Arial" charset="0"/>
              <a:cs typeface="Arial" charset="0"/>
            </a:endParaRPr>
          </a:p>
          <a:p>
            <a:pPr marL="0" indent="0">
              <a:buNone/>
            </a:pPr>
            <a:r>
              <a:rPr lang="pt-BR" sz="2400" dirty="0" smtClean="0">
                <a:latin typeface="+mj-lt"/>
                <a:ea typeface="Arial" charset="0"/>
                <a:cs typeface="Arial" charset="0"/>
              </a:rPr>
              <a:t>b</a:t>
            </a:r>
            <a:r>
              <a:rPr lang="pt-BR" sz="2400" dirty="0">
                <a:latin typeface="+mj-lt"/>
                <a:ea typeface="Arial" charset="0"/>
                <a:cs typeface="Arial" charset="0"/>
              </a:rPr>
              <a:t>) Hipertensão arterial secundária a produção excessiva de </a:t>
            </a:r>
            <a:r>
              <a:rPr lang="pt-BR" sz="2400" dirty="0" err="1">
                <a:latin typeface="+mj-lt"/>
                <a:ea typeface="Arial" charset="0"/>
                <a:cs typeface="Arial" charset="0"/>
              </a:rPr>
              <a:t>mineralocorticóide</a:t>
            </a:r>
            <a:r>
              <a:rPr lang="pt-BR" sz="2400" dirty="0">
                <a:latin typeface="+mj-lt"/>
                <a:ea typeface="Arial" charset="0"/>
                <a:cs typeface="Arial" charset="0"/>
              </a:rPr>
              <a:t> </a:t>
            </a:r>
            <a:endParaRPr lang="pt-BR" sz="2400" dirty="0" smtClean="0">
              <a:latin typeface="+mj-lt"/>
              <a:ea typeface="Arial" charset="0"/>
              <a:cs typeface="Arial" charset="0"/>
            </a:endParaRPr>
          </a:p>
          <a:p>
            <a:pPr marL="0" indent="0">
              <a:buNone/>
            </a:pPr>
            <a:r>
              <a:rPr lang="pt-BR" sz="2400" dirty="0" smtClean="0">
                <a:latin typeface="+mj-lt"/>
                <a:ea typeface="Arial" charset="0"/>
                <a:cs typeface="Arial" charset="0"/>
              </a:rPr>
              <a:t>c</a:t>
            </a:r>
            <a:r>
              <a:rPr lang="pt-BR" sz="2400" dirty="0">
                <a:latin typeface="+mj-lt"/>
                <a:ea typeface="Arial" charset="0"/>
                <a:cs typeface="Arial" charset="0"/>
              </a:rPr>
              <a:t>) Os exames laboratoriais sugerem hipertensão arterial primária </a:t>
            </a:r>
            <a:endParaRPr lang="pt-BR" sz="2400" dirty="0" smtClean="0">
              <a:latin typeface="+mj-lt"/>
              <a:ea typeface="Arial" charset="0"/>
              <a:cs typeface="Arial" charset="0"/>
            </a:endParaRPr>
          </a:p>
          <a:p>
            <a:pPr marL="0" indent="0">
              <a:buNone/>
            </a:pPr>
            <a:r>
              <a:rPr lang="pt-BR" sz="2400" dirty="0" smtClean="0">
                <a:latin typeface="+mj-lt"/>
                <a:ea typeface="Arial" charset="0"/>
                <a:cs typeface="Arial" charset="0"/>
              </a:rPr>
              <a:t>d</a:t>
            </a:r>
            <a:r>
              <a:rPr lang="pt-BR" sz="2400" dirty="0">
                <a:latin typeface="+mj-lt"/>
                <a:ea typeface="Arial" charset="0"/>
                <a:cs typeface="Arial" charset="0"/>
              </a:rPr>
              <a:t>) Hipertensão arterial primária com componente genético</a:t>
            </a:r>
            <a:r>
              <a:rPr lang="pt-BR" sz="2400" dirty="0" smtClean="0">
                <a:latin typeface="+mj-lt"/>
                <a:ea typeface="Arial" charset="0"/>
                <a:cs typeface="Arial" charset="0"/>
              </a:rPr>
              <a:t>.</a:t>
            </a:r>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70</a:t>
            </a:fld>
            <a:endParaRPr lang="pt-BR"/>
          </a:p>
        </p:txBody>
      </p:sp>
    </p:spTree>
    <p:extLst>
      <p:ext uri="{BB962C8B-B14F-4D97-AF65-F5344CB8AC3E}">
        <p14:creationId xmlns:p14="http://schemas.microsoft.com/office/powerpoint/2010/main" val="3557933332"/>
      </p:ext>
    </p:extLst>
  </p:cSld>
  <p:clrMapOvr>
    <a:masterClrMapping/>
  </p:clrMapOvr>
  <p:transition spd="slow">
    <p:pull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Gabarito </a:t>
            </a:r>
            <a:endParaRPr lang="pt-BR" dirty="0"/>
          </a:p>
        </p:txBody>
      </p:sp>
      <p:sp>
        <p:nvSpPr>
          <p:cNvPr id="3" name="Espaço Reservado para Conteúdo 2"/>
          <p:cNvSpPr>
            <a:spLocks noGrp="1"/>
          </p:cNvSpPr>
          <p:nvPr>
            <p:ph idx="1"/>
          </p:nvPr>
        </p:nvSpPr>
        <p:spPr/>
        <p:txBody>
          <a:bodyPr/>
          <a:lstStyle/>
          <a:p>
            <a:r>
              <a:rPr lang="pt-BR" dirty="0" smtClean="0"/>
              <a:t>1- D</a:t>
            </a:r>
          </a:p>
          <a:p>
            <a:r>
              <a:rPr lang="pt-BR" dirty="0" smtClean="0"/>
              <a:t>2-  C</a:t>
            </a:r>
          </a:p>
          <a:p>
            <a:r>
              <a:rPr lang="pt-BR" dirty="0" smtClean="0"/>
              <a:t>3-  B</a:t>
            </a:r>
          </a:p>
          <a:p>
            <a:r>
              <a:rPr lang="pt-BR" dirty="0" smtClean="0"/>
              <a:t>4-  B</a:t>
            </a: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71</a:t>
            </a:fld>
            <a:endParaRPr lang="pt-BR"/>
          </a:p>
        </p:txBody>
      </p:sp>
    </p:spTree>
    <p:extLst>
      <p:ext uri="{BB962C8B-B14F-4D97-AF65-F5344CB8AC3E}">
        <p14:creationId xmlns:p14="http://schemas.microsoft.com/office/powerpoint/2010/main" val="40386558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lstStyle/>
          <a:p>
            <a:r>
              <a:rPr lang="pt-BR" dirty="0">
                <a:hlinkClick r:id="rId2"/>
              </a:rPr>
              <a:t>https://</a:t>
            </a:r>
            <a:r>
              <a:rPr lang="pt-BR" dirty="0" smtClean="0">
                <a:hlinkClick r:id="rId2"/>
              </a:rPr>
              <a:t>www.unasus.unifesp.br/biblioteca_virtual/esf/1/casos_complexos/Sergio/Complexo_11_Sergio_Hipertensao.pdf</a:t>
            </a:r>
            <a:endParaRPr lang="pt-BR" dirty="0" smtClean="0"/>
          </a:p>
          <a:p>
            <a:r>
              <a:rPr lang="pt-BR" dirty="0">
                <a:hlinkClick r:id="rId3"/>
              </a:rPr>
              <a:t>https://</a:t>
            </a:r>
            <a:r>
              <a:rPr lang="pt-BR" dirty="0" smtClean="0">
                <a:hlinkClick r:id="rId3"/>
              </a:rPr>
              <a:t>social.stoa.usp.br/articles/0016/5410/FA_rmacos_com_AA_A_o_nas_Arritmias_IC_e_AVC_RESUMIDA_2012.pdf</a:t>
            </a:r>
            <a:endParaRPr lang="pt-BR" dirty="0"/>
          </a:p>
          <a:p>
            <a:r>
              <a:rPr lang="pt-BR" dirty="0" smtClean="0"/>
              <a:t>GOLAN, DAVID E. Princípios de farmacologia: a base fisiopatológica da farmacologia. 3ª edição. Rio de Janeiro: Guanabara Koogan, 2012.</a:t>
            </a:r>
            <a:endParaRPr lang="pt-BR" dirty="0"/>
          </a:p>
        </p:txBody>
      </p:sp>
      <p:sp>
        <p:nvSpPr>
          <p:cNvPr id="4" name="Espaço Reservado para Número de Slide 3"/>
          <p:cNvSpPr>
            <a:spLocks noGrp="1"/>
          </p:cNvSpPr>
          <p:nvPr>
            <p:ph type="sldNum" sz="quarter" idx="12"/>
          </p:nvPr>
        </p:nvSpPr>
        <p:spPr/>
        <p:txBody>
          <a:bodyPr/>
          <a:lstStyle/>
          <a:p>
            <a:fld id="{784FADD4-C2B0-4FCA-B079-AD507EAE28C4}" type="slidenum">
              <a:rPr lang="pt-BR" smtClean="0"/>
              <a:t>72</a:t>
            </a:fld>
            <a:endParaRPr lang="pt-BR"/>
          </a:p>
        </p:txBody>
      </p:sp>
    </p:spTree>
    <p:extLst>
      <p:ext uri="{BB962C8B-B14F-4D97-AF65-F5344CB8AC3E}">
        <p14:creationId xmlns:p14="http://schemas.microsoft.com/office/powerpoint/2010/main" val="3450436419"/>
      </p:ext>
    </p:extLst>
  </p:cSld>
  <p:clrMapOvr>
    <a:masterClrMapping/>
  </p:clrMapOvr>
  <p:transition spd="slow">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dirty="0" smtClean="0"/>
              <a:t>Obrigado!</a:t>
            </a:r>
            <a:endParaRPr lang="pt-BR" dirty="0"/>
          </a:p>
        </p:txBody>
      </p:sp>
      <p:sp>
        <p:nvSpPr>
          <p:cNvPr id="2" name="Espaço Reservado para Número de Slide 1"/>
          <p:cNvSpPr>
            <a:spLocks noGrp="1"/>
          </p:cNvSpPr>
          <p:nvPr>
            <p:ph type="sldNum" sz="quarter" idx="12"/>
          </p:nvPr>
        </p:nvSpPr>
        <p:spPr/>
        <p:txBody>
          <a:bodyPr/>
          <a:lstStyle/>
          <a:p>
            <a:fld id="{784FADD4-C2B0-4FCA-B079-AD507EAE28C4}" type="slidenum">
              <a:rPr lang="pt-BR" smtClean="0"/>
              <a:t>73</a:t>
            </a:fld>
            <a:endParaRPr lang="pt-BR"/>
          </a:p>
        </p:txBody>
      </p:sp>
    </p:spTree>
    <p:extLst>
      <p:ext uri="{BB962C8B-B14F-4D97-AF65-F5344CB8AC3E}">
        <p14:creationId xmlns:p14="http://schemas.microsoft.com/office/powerpoint/2010/main" val="3853894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941632917"/>
              </p:ext>
            </p:extLst>
          </p:nvPr>
        </p:nvGraphicFramePr>
        <p:xfrm>
          <a:off x="0" y="0"/>
          <a:ext cx="11718388" cy="5584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m 1"/>
          <p:cNvPicPr>
            <a:picLocks noChangeAspect="1"/>
          </p:cNvPicPr>
          <p:nvPr/>
        </p:nvPicPr>
        <p:blipFill>
          <a:blip r:embed="rId7"/>
          <a:stretch>
            <a:fillRect/>
          </a:stretch>
        </p:blipFill>
        <p:spPr>
          <a:xfrm>
            <a:off x="1" y="2390503"/>
            <a:ext cx="5062176" cy="4298743"/>
          </a:xfrm>
          <a:prstGeom prst="rect">
            <a:avLst/>
          </a:prstGeom>
        </p:spPr>
      </p:pic>
      <p:sp>
        <p:nvSpPr>
          <p:cNvPr id="3" name="Espaço Reservado para Número de Slide 2"/>
          <p:cNvSpPr>
            <a:spLocks noGrp="1"/>
          </p:cNvSpPr>
          <p:nvPr>
            <p:ph type="sldNum" sz="quarter" idx="12"/>
          </p:nvPr>
        </p:nvSpPr>
        <p:spPr/>
        <p:txBody>
          <a:bodyPr/>
          <a:lstStyle/>
          <a:p>
            <a:fld id="{784FADD4-C2B0-4FCA-B079-AD507EAE28C4}" type="slidenum">
              <a:rPr lang="pt-BR" smtClean="0"/>
              <a:t>8</a:t>
            </a:fld>
            <a:endParaRPr lang="pt-BR"/>
          </a:p>
        </p:txBody>
      </p:sp>
    </p:spTree>
    <p:extLst>
      <p:ext uri="{BB962C8B-B14F-4D97-AF65-F5344CB8AC3E}">
        <p14:creationId xmlns:p14="http://schemas.microsoft.com/office/powerpoint/2010/main" val="357062964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510213437"/>
              </p:ext>
            </p:extLst>
          </p:nvPr>
        </p:nvGraphicFramePr>
        <p:xfrm>
          <a:off x="685800" y="0"/>
          <a:ext cx="11227526" cy="537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784FADD4-C2B0-4FCA-B079-AD507EAE28C4}" type="slidenum">
              <a:rPr lang="pt-BR" smtClean="0"/>
              <a:t>9</a:t>
            </a:fld>
            <a:endParaRPr lang="pt-BR"/>
          </a:p>
        </p:txBody>
      </p:sp>
    </p:spTree>
    <p:extLst>
      <p:ext uri="{BB962C8B-B14F-4D97-AF65-F5344CB8AC3E}">
        <p14:creationId xmlns:p14="http://schemas.microsoft.com/office/powerpoint/2010/main" val="1351302212"/>
      </p:ext>
    </p:extLst>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8085</TotalTime>
  <Words>2607</Words>
  <Application>Microsoft Office PowerPoint</Application>
  <PresentationFormat>Widescreen</PresentationFormat>
  <Paragraphs>525</Paragraphs>
  <Slides>73</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73</vt:i4>
      </vt:variant>
    </vt:vector>
  </HeadingPairs>
  <TitlesOfParts>
    <vt:vector size="83" baseType="lpstr">
      <vt:lpstr>Arial</vt:lpstr>
      <vt:lpstr>Calibri</vt:lpstr>
      <vt:lpstr>Cambria</vt:lpstr>
      <vt:lpstr>Rockwell</vt:lpstr>
      <vt:lpstr>Rockwell Condensed</vt:lpstr>
      <vt:lpstr>Rockwell Extra Bold</vt:lpstr>
      <vt:lpstr>Symbol</vt:lpstr>
      <vt:lpstr>Times New Roman</vt:lpstr>
      <vt:lpstr>Wingdings</vt:lpstr>
      <vt:lpstr>Tipo de Madeira</vt:lpstr>
      <vt:lpstr>Antiarrítmicos, cardiotônicos, farmacologia das ICC e HAS</vt:lpstr>
      <vt:lpstr>Farmacologia da has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INIBIDORES DA ENZIMA CONVERSORA DE ANGIOTENSINA (IECA) </vt:lpstr>
      <vt:lpstr>MECANISMO HUMORAL / LOCAL - SRA</vt:lpstr>
      <vt:lpstr>Apresentação do PowerPoint</vt:lpstr>
      <vt:lpstr>Apresentação do PowerPoint</vt:lpstr>
      <vt:lpstr>DIURÉTICOS </vt:lpstr>
      <vt:lpstr>Apresentação do PowerPoint</vt:lpstr>
      <vt:lpstr>tiAzídicos </vt:lpstr>
      <vt:lpstr>Alça </vt:lpstr>
      <vt:lpstr>Poupadores de potássio </vt:lpstr>
      <vt:lpstr>Apresentação do PowerPoint</vt:lpstr>
      <vt:lpstr>Apresentação do PowerPoint</vt:lpstr>
      <vt:lpstr>Apresentação do PowerPoint</vt:lpstr>
      <vt:lpstr>Inibidores da anidrase carbônica</vt:lpstr>
      <vt:lpstr>Apresentação do PowerPoint</vt:lpstr>
      <vt:lpstr>SIMPATOLÍTICOS DE AÇÃO CENTRAL</vt:lpstr>
      <vt:lpstr>ANTAGONISTAS DOS RECEPTORES α-ADRENÉRGICOS </vt:lpstr>
      <vt:lpstr>β-BLOQUEADORES </vt:lpstr>
      <vt:lpstr>Apresentação do PowerPoint</vt:lpstr>
      <vt:lpstr>Apresentação do PowerPoint</vt:lpstr>
      <vt:lpstr>Efeitos adversos dos fármacos de ação central</vt:lpstr>
      <vt:lpstr>Efeitos adversos: alfa 1</vt:lpstr>
      <vt:lpstr>Efeitos adversos </vt:lpstr>
      <vt:lpstr>Antiarrítmicos</vt:lpstr>
      <vt:lpstr>Apresentação do PowerPoint</vt:lpstr>
      <vt:lpstr>Casse ia</vt:lpstr>
      <vt:lpstr>Apresentação do PowerPoint</vt:lpstr>
      <vt:lpstr>Classe ib </vt:lpstr>
      <vt:lpstr>Apresentação do PowerPoint</vt:lpstr>
      <vt:lpstr>Classe ic</vt:lpstr>
      <vt:lpstr>Apresentação do PowerPoint</vt:lpstr>
      <vt:lpstr>Classe ii: b-BLOQUEADORES</vt:lpstr>
      <vt:lpstr>Apresentação do PowerPoint</vt:lpstr>
      <vt:lpstr>Classe iii: inibidores da repolarização</vt:lpstr>
      <vt:lpstr>Apresentação do PowerPoint</vt:lpstr>
      <vt:lpstr>Apresentação do PowerPoint</vt:lpstr>
      <vt:lpstr>Classe iv: bloqueadores dos canais de cálcio </vt:lpstr>
      <vt:lpstr>Apresentação do PowerPoint</vt:lpstr>
      <vt:lpstr>Farmacologia da icc</vt:lpstr>
      <vt:lpstr>Apresentação do PowerPoint</vt:lpstr>
      <vt:lpstr>Apresentação do PowerPoint</vt:lpstr>
      <vt:lpstr>Apresentação do PowerPoint</vt:lpstr>
      <vt:lpstr>Apresentação do PowerPoint</vt:lpstr>
      <vt:lpstr>Apresentação do PowerPoint</vt:lpstr>
      <vt:lpstr>Cardiotônicos </vt:lpstr>
      <vt:lpstr>Agonista B-adrenérgico e dopaminérgicos </vt:lpstr>
      <vt:lpstr>Dobutamina </vt:lpstr>
      <vt:lpstr>Apresentação do PowerPoint</vt:lpstr>
      <vt:lpstr>dopamina</vt:lpstr>
      <vt:lpstr>Apresentação do PowerPoint</vt:lpstr>
      <vt:lpstr>noradrenalina</vt:lpstr>
      <vt:lpstr>Apresentação do PowerPoint</vt:lpstr>
      <vt:lpstr>Inibidores da fosfodiesterase (PDE) </vt:lpstr>
      <vt:lpstr>Apresentação do PowerPoint</vt:lpstr>
      <vt:lpstr>Agente sensibilizador do cálcio  </vt:lpstr>
      <vt:lpstr>Apresentação do PowerPoint</vt:lpstr>
      <vt:lpstr>Questões </vt:lpstr>
      <vt:lpstr>Apresentação do PowerPoint</vt:lpstr>
      <vt:lpstr>Apresentação do PowerPoint</vt:lpstr>
      <vt:lpstr>Apresentação do PowerPoint</vt:lpstr>
      <vt:lpstr>Apresentação do PowerPoint</vt:lpstr>
      <vt:lpstr>Gabarito </vt:lpstr>
      <vt:lpstr>Referências:</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PAULO SERGIO MOURA DE SOUZA</dc:creator>
  <cp:lastModifiedBy>PAULO SERGIO MOURA DE SOUZA</cp:lastModifiedBy>
  <cp:revision>85</cp:revision>
  <dcterms:created xsi:type="dcterms:W3CDTF">2018-03-24T22:10:29Z</dcterms:created>
  <dcterms:modified xsi:type="dcterms:W3CDTF">2018-04-18T20:18:00Z</dcterms:modified>
</cp:coreProperties>
</file>