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9" r:id="rId9"/>
    <p:sldId id="261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4" r:id="rId38"/>
    <p:sldId id="295" r:id="rId39"/>
    <p:sldId id="296" r:id="rId40"/>
    <p:sldId id="297" r:id="rId41"/>
    <p:sldId id="298" r:id="rId42"/>
    <p:sldId id="29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8FD3D-7998-4361-A2C2-0C1887AB5B6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71A7B65F-8E9F-4C06-8418-527FE0EE6517}">
      <dgm:prSet phldrT="[Texto]" custT="1"/>
      <dgm:spPr/>
      <dgm:t>
        <a:bodyPr/>
        <a:lstStyle/>
        <a:p>
          <a:r>
            <a:rPr lang="pt-BR" sz="1100" b="1" u="sng" dirty="0" smtClean="0"/>
            <a:t>SEROTONINA</a:t>
          </a:r>
          <a:endParaRPr lang="pt-BR" sz="1100" b="1" u="sng" dirty="0"/>
        </a:p>
      </dgm:t>
    </dgm:pt>
    <dgm:pt modelId="{24E961DC-DE45-4154-A887-57EA88465F3F}" type="parTrans" cxnId="{6A1777F8-3FE9-47F3-A79B-8D80C5FF6E7E}">
      <dgm:prSet/>
      <dgm:spPr/>
      <dgm:t>
        <a:bodyPr/>
        <a:lstStyle/>
        <a:p>
          <a:endParaRPr lang="pt-BR"/>
        </a:p>
      </dgm:t>
    </dgm:pt>
    <dgm:pt modelId="{DF253E26-EAFB-4CC1-8694-E58EB91E891D}" type="sibTrans" cxnId="{6A1777F8-3FE9-47F3-A79B-8D80C5FF6E7E}">
      <dgm:prSet/>
      <dgm:spPr/>
      <dgm:t>
        <a:bodyPr/>
        <a:lstStyle/>
        <a:p>
          <a:endParaRPr lang="pt-BR"/>
        </a:p>
      </dgm:t>
    </dgm:pt>
    <dgm:pt modelId="{B9555962-46BE-46F8-B69A-EB7E0953393E}">
      <dgm:prSet phldrT="[Texto]" custT="1"/>
      <dgm:spPr/>
      <dgm:t>
        <a:bodyPr/>
        <a:lstStyle/>
        <a:p>
          <a:r>
            <a:rPr lang="pt-BR" sz="1100" dirty="0" smtClean="0"/>
            <a:t>ANSIEDADE</a:t>
          </a:r>
          <a:endParaRPr lang="pt-BR" sz="1100" dirty="0"/>
        </a:p>
      </dgm:t>
    </dgm:pt>
    <dgm:pt modelId="{02A2D9BE-FB3F-4151-8529-1ECB6C1D51BD}" type="parTrans" cxnId="{5E852855-A52C-4ABC-A0F3-B2B77BB45591}">
      <dgm:prSet/>
      <dgm:spPr/>
      <dgm:t>
        <a:bodyPr/>
        <a:lstStyle/>
        <a:p>
          <a:endParaRPr lang="pt-BR"/>
        </a:p>
      </dgm:t>
    </dgm:pt>
    <dgm:pt modelId="{5B9AECDD-FD47-4798-A02E-C179B83702C0}" type="sibTrans" cxnId="{5E852855-A52C-4ABC-A0F3-B2B77BB45591}">
      <dgm:prSet/>
      <dgm:spPr/>
      <dgm:t>
        <a:bodyPr/>
        <a:lstStyle/>
        <a:p>
          <a:endParaRPr lang="pt-BR"/>
        </a:p>
      </dgm:t>
    </dgm:pt>
    <dgm:pt modelId="{2277BD7B-1FD3-460E-8B1E-CCBD4810ECB6}">
      <dgm:prSet phldrT="[Texto]" custT="1"/>
      <dgm:spPr/>
      <dgm:t>
        <a:bodyPr/>
        <a:lstStyle/>
        <a:p>
          <a:r>
            <a:rPr lang="pt-BR" sz="1100" dirty="0" smtClean="0"/>
            <a:t>RAIVA, IRRITABILIDADE, AGRESSSIVIDADE</a:t>
          </a:r>
          <a:endParaRPr lang="pt-BR" sz="1100" dirty="0"/>
        </a:p>
      </dgm:t>
    </dgm:pt>
    <dgm:pt modelId="{36E96C54-E281-42E8-8D3D-0C656A7C346B}" type="parTrans" cxnId="{C73EC1D5-18BC-4E86-9717-1E4A8ABFE47D}">
      <dgm:prSet/>
      <dgm:spPr/>
      <dgm:t>
        <a:bodyPr/>
        <a:lstStyle/>
        <a:p>
          <a:endParaRPr lang="pt-BR"/>
        </a:p>
      </dgm:t>
    </dgm:pt>
    <dgm:pt modelId="{802CD322-AF08-4028-92B8-2AB9CCD35E3E}" type="sibTrans" cxnId="{C73EC1D5-18BC-4E86-9717-1E4A8ABFE47D}">
      <dgm:prSet/>
      <dgm:spPr/>
      <dgm:t>
        <a:bodyPr/>
        <a:lstStyle/>
        <a:p>
          <a:endParaRPr lang="pt-BR"/>
        </a:p>
      </dgm:t>
    </dgm:pt>
    <dgm:pt modelId="{B0530ED7-8022-4189-A542-D28EC1B1F694}">
      <dgm:prSet phldrT="[Texto]" custT="1"/>
      <dgm:spPr/>
      <dgm:t>
        <a:bodyPr/>
        <a:lstStyle/>
        <a:p>
          <a:r>
            <a:rPr lang="pt-BR" sz="1100" dirty="0" smtClean="0"/>
            <a:t>ANSIEDADE</a:t>
          </a:r>
          <a:endParaRPr lang="pt-BR" sz="1100" dirty="0"/>
        </a:p>
      </dgm:t>
    </dgm:pt>
    <dgm:pt modelId="{19D0E42A-AF89-4F13-828D-E33E4F42D84F}" type="parTrans" cxnId="{BEAD049C-5E6A-48CC-88B6-C5987BD4EA19}">
      <dgm:prSet/>
      <dgm:spPr/>
      <dgm:t>
        <a:bodyPr/>
        <a:lstStyle/>
        <a:p>
          <a:endParaRPr lang="pt-BR"/>
        </a:p>
      </dgm:t>
    </dgm:pt>
    <dgm:pt modelId="{4F1CB757-7A0B-498B-9069-646BAB176A31}" type="sibTrans" cxnId="{BEAD049C-5E6A-48CC-88B6-C5987BD4EA19}">
      <dgm:prSet/>
      <dgm:spPr/>
      <dgm:t>
        <a:bodyPr/>
        <a:lstStyle/>
        <a:p>
          <a:endParaRPr lang="pt-BR"/>
        </a:p>
      </dgm:t>
    </dgm:pt>
    <dgm:pt modelId="{BD7933D1-9A26-4BBA-A139-27B40691F03C}">
      <dgm:prSet phldrT="[Texto]" custT="1"/>
      <dgm:spPr/>
      <dgm:t>
        <a:bodyPr/>
        <a:lstStyle/>
        <a:p>
          <a:r>
            <a:rPr lang="pt-BR" sz="1100" dirty="0" smtClean="0"/>
            <a:t>FELICIDADE</a:t>
          </a:r>
          <a:endParaRPr lang="pt-BR" sz="1100" dirty="0"/>
        </a:p>
      </dgm:t>
    </dgm:pt>
    <dgm:pt modelId="{CD700E8D-9EAC-4777-B8AB-29EB25940000}" type="parTrans" cxnId="{E5B82BDF-3206-4783-BEB6-ADC11831C853}">
      <dgm:prSet/>
      <dgm:spPr/>
      <dgm:t>
        <a:bodyPr/>
        <a:lstStyle/>
        <a:p>
          <a:endParaRPr lang="pt-BR"/>
        </a:p>
      </dgm:t>
    </dgm:pt>
    <dgm:pt modelId="{963C0A1D-33D2-497C-AD26-05D7B01A8053}" type="sibTrans" cxnId="{E5B82BDF-3206-4783-BEB6-ADC11831C853}">
      <dgm:prSet/>
      <dgm:spPr/>
      <dgm:t>
        <a:bodyPr/>
        <a:lstStyle/>
        <a:p>
          <a:endParaRPr lang="pt-BR"/>
        </a:p>
      </dgm:t>
    </dgm:pt>
    <dgm:pt modelId="{9C3AF759-EF81-478E-AC44-53A36FBD932B}">
      <dgm:prSet phldrT="[Texto]" custT="1"/>
      <dgm:spPr/>
      <dgm:t>
        <a:bodyPr/>
        <a:lstStyle/>
        <a:p>
          <a:r>
            <a:rPr lang="pt-BR" sz="1100" dirty="0" smtClean="0"/>
            <a:t>SONO</a:t>
          </a:r>
          <a:endParaRPr lang="pt-BR" sz="1100" dirty="0"/>
        </a:p>
      </dgm:t>
    </dgm:pt>
    <dgm:pt modelId="{77703104-7BA3-4EA7-AAE5-412F51FF2FB6}" type="parTrans" cxnId="{EC488447-E224-4961-B60D-BF9C05D5F6CD}">
      <dgm:prSet/>
      <dgm:spPr/>
      <dgm:t>
        <a:bodyPr/>
        <a:lstStyle/>
        <a:p>
          <a:endParaRPr lang="pt-BR"/>
        </a:p>
      </dgm:t>
    </dgm:pt>
    <dgm:pt modelId="{AAEBDAD9-A0D3-44F0-A6A3-5412FFA30399}" type="sibTrans" cxnId="{EC488447-E224-4961-B60D-BF9C05D5F6CD}">
      <dgm:prSet/>
      <dgm:spPr/>
      <dgm:t>
        <a:bodyPr/>
        <a:lstStyle/>
        <a:p>
          <a:endParaRPr lang="pt-BR"/>
        </a:p>
      </dgm:t>
    </dgm:pt>
    <dgm:pt modelId="{FB479E0B-F2A1-4B97-A07F-69921CB52D20}">
      <dgm:prSet phldrT="[Texto]" custT="1"/>
      <dgm:spPr/>
      <dgm:t>
        <a:bodyPr/>
        <a:lstStyle/>
        <a:p>
          <a:r>
            <a:rPr lang="pt-BR" sz="1100" dirty="0" smtClean="0"/>
            <a:t>ÊMESE</a:t>
          </a:r>
          <a:endParaRPr lang="pt-BR" sz="1100" dirty="0"/>
        </a:p>
      </dgm:t>
    </dgm:pt>
    <dgm:pt modelId="{8FD6BEB6-8ED1-46FF-87C9-503F8905B476}" type="parTrans" cxnId="{2AA14FEC-42B2-46EC-B9ED-3543D25C6169}">
      <dgm:prSet/>
      <dgm:spPr/>
      <dgm:t>
        <a:bodyPr/>
        <a:lstStyle/>
        <a:p>
          <a:endParaRPr lang="pt-BR"/>
        </a:p>
      </dgm:t>
    </dgm:pt>
    <dgm:pt modelId="{72654FD3-6CA5-431B-9AF0-EDBEEF70DC4D}" type="sibTrans" cxnId="{2AA14FEC-42B2-46EC-B9ED-3543D25C6169}">
      <dgm:prSet/>
      <dgm:spPr/>
      <dgm:t>
        <a:bodyPr/>
        <a:lstStyle/>
        <a:p>
          <a:endParaRPr lang="pt-BR"/>
        </a:p>
      </dgm:t>
    </dgm:pt>
    <dgm:pt modelId="{E93B1928-FD4D-4F85-94EC-3830EA3A93EF}">
      <dgm:prSet phldrT="[Texto]" custT="1"/>
      <dgm:spPr/>
      <dgm:t>
        <a:bodyPr/>
        <a:lstStyle/>
        <a:p>
          <a:r>
            <a:rPr lang="pt-BR" sz="1100" dirty="0" smtClean="0"/>
            <a:t>APETITE</a:t>
          </a:r>
          <a:endParaRPr lang="pt-BR" sz="1100" dirty="0"/>
        </a:p>
      </dgm:t>
    </dgm:pt>
    <dgm:pt modelId="{56422767-CBEE-485C-8BC2-834D2BD9171F}" type="parTrans" cxnId="{D71B0AD6-3C7C-442F-A93A-C1880C8925E3}">
      <dgm:prSet/>
      <dgm:spPr/>
      <dgm:t>
        <a:bodyPr/>
        <a:lstStyle/>
        <a:p>
          <a:endParaRPr lang="pt-BR"/>
        </a:p>
      </dgm:t>
    </dgm:pt>
    <dgm:pt modelId="{72A6EDB5-3691-46DE-BE67-9DB6708BCC4D}" type="sibTrans" cxnId="{D71B0AD6-3C7C-442F-A93A-C1880C8925E3}">
      <dgm:prSet/>
      <dgm:spPr/>
      <dgm:t>
        <a:bodyPr/>
        <a:lstStyle/>
        <a:p>
          <a:endParaRPr lang="pt-BR"/>
        </a:p>
      </dgm:t>
    </dgm:pt>
    <dgm:pt modelId="{5E09370E-516B-4744-B331-B0F4EF4D70E2}">
      <dgm:prSet phldrT="[Texto]" custT="1"/>
      <dgm:spPr/>
      <dgm:t>
        <a:bodyPr/>
        <a:lstStyle/>
        <a:p>
          <a:r>
            <a:rPr lang="pt-BR" sz="1100" dirty="0" smtClean="0"/>
            <a:t>CONTROLE DA TEMPERATURA</a:t>
          </a:r>
          <a:endParaRPr lang="pt-BR" sz="1100" dirty="0"/>
        </a:p>
      </dgm:t>
    </dgm:pt>
    <dgm:pt modelId="{777DC836-E3DF-4CCC-87B4-712323B56077}" type="parTrans" cxnId="{DAEDD56D-42B1-4740-AF2B-D9258923A770}">
      <dgm:prSet/>
      <dgm:spPr/>
      <dgm:t>
        <a:bodyPr/>
        <a:lstStyle/>
        <a:p>
          <a:endParaRPr lang="pt-BR"/>
        </a:p>
      </dgm:t>
    </dgm:pt>
    <dgm:pt modelId="{AD114298-FE7F-4855-8F1D-67D60DCCA7C0}" type="sibTrans" cxnId="{DAEDD56D-42B1-4740-AF2B-D9258923A770}">
      <dgm:prSet/>
      <dgm:spPr/>
      <dgm:t>
        <a:bodyPr/>
        <a:lstStyle/>
        <a:p>
          <a:endParaRPr lang="pt-BR"/>
        </a:p>
      </dgm:t>
    </dgm:pt>
    <dgm:pt modelId="{71E6A8AF-3916-454C-BB37-460DE935A1B9}">
      <dgm:prSet phldrT="[Texto]" custT="1"/>
      <dgm:spPr/>
      <dgm:t>
        <a:bodyPr/>
        <a:lstStyle/>
        <a:p>
          <a:r>
            <a:rPr lang="pt-BR" sz="1100" dirty="0" smtClean="0"/>
            <a:t>CICLO CIRCADIANO</a:t>
          </a:r>
          <a:endParaRPr lang="pt-BR" sz="1100" dirty="0"/>
        </a:p>
      </dgm:t>
    </dgm:pt>
    <dgm:pt modelId="{99D39862-7160-47EF-9351-A52FD864CCC1}" type="parTrans" cxnId="{15BF29DE-1A6B-4531-BFA5-143B23423CCF}">
      <dgm:prSet/>
      <dgm:spPr/>
      <dgm:t>
        <a:bodyPr/>
        <a:lstStyle/>
        <a:p>
          <a:endParaRPr lang="pt-BR"/>
        </a:p>
      </dgm:t>
    </dgm:pt>
    <dgm:pt modelId="{9DF6B67C-710E-4589-912E-4C2D281C060C}" type="sibTrans" cxnId="{15BF29DE-1A6B-4531-BFA5-143B23423CCF}">
      <dgm:prSet/>
      <dgm:spPr/>
      <dgm:t>
        <a:bodyPr/>
        <a:lstStyle/>
        <a:p>
          <a:endParaRPr lang="pt-BR"/>
        </a:p>
      </dgm:t>
    </dgm:pt>
    <dgm:pt modelId="{7CF86623-5734-45D4-A2C4-51FB457BE06B}">
      <dgm:prSet phldrT="[Texto]" custT="1"/>
      <dgm:spPr/>
      <dgm:t>
        <a:bodyPr/>
        <a:lstStyle/>
        <a:p>
          <a:r>
            <a:rPr lang="pt-BR" sz="1100" dirty="0" smtClean="0"/>
            <a:t>DOR</a:t>
          </a:r>
          <a:endParaRPr lang="pt-BR" sz="1100" dirty="0"/>
        </a:p>
      </dgm:t>
    </dgm:pt>
    <dgm:pt modelId="{C690D191-3774-4D27-BA09-7958541113E6}" type="parTrans" cxnId="{F0F99FEB-BD52-42E7-A74E-7629AD866DD4}">
      <dgm:prSet/>
      <dgm:spPr/>
      <dgm:t>
        <a:bodyPr/>
        <a:lstStyle/>
        <a:p>
          <a:endParaRPr lang="pt-BR"/>
        </a:p>
      </dgm:t>
    </dgm:pt>
    <dgm:pt modelId="{785DD858-6692-4E87-BFA9-F2BA109953EE}" type="sibTrans" cxnId="{F0F99FEB-BD52-42E7-A74E-7629AD866DD4}">
      <dgm:prSet/>
      <dgm:spPr/>
      <dgm:t>
        <a:bodyPr/>
        <a:lstStyle/>
        <a:p>
          <a:endParaRPr lang="pt-BR"/>
        </a:p>
      </dgm:t>
    </dgm:pt>
    <dgm:pt modelId="{27D38535-B9FF-4BBD-AEA3-3147C6E2E043}">
      <dgm:prSet phldrT="[Texto]" custT="1"/>
      <dgm:spPr/>
      <dgm:t>
        <a:bodyPr/>
        <a:lstStyle/>
        <a:p>
          <a:r>
            <a:rPr lang="pt-BR" sz="1100" dirty="0" smtClean="0"/>
            <a:t>SEXUALIDADE</a:t>
          </a:r>
          <a:endParaRPr lang="pt-BR" sz="1100" dirty="0"/>
        </a:p>
      </dgm:t>
    </dgm:pt>
    <dgm:pt modelId="{043DC18B-5569-4005-ACCF-73FFB3C3224C}" type="parTrans" cxnId="{5F93B6BB-56BC-4F9A-9F22-46D8483D338C}">
      <dgm:prSet/>
      <dgm:spPr/>
      <dgm:t>
        <a:bodyPr/>
        <a:lstStyle/>
        <a:p>
          <a:endParaRPr lang="pt-BR"/>
        </a:p>
      </dgm:t>
    </dgm:pt>
    <dgm:pt modelId="{3EBDA762-1F35-40BE-B46C-ABFC259D2085}" type="sibTrans" cxnId="{5F93B6BB-56BC-4F9A-9F22-46D8483D338C}">
      <dgm:prSet/>
      <dgm:spPr/>
    </dgm:pt>
    <dgm:pt modelId="{AE06AFEF-C0DA-4415-8A51-E9BC0907CE93}" type="pres">
      <dgm:prSet presAssocID="{0C68FD3D-7998-4361-A2C2-0C1887AB5B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0311CA-D4AE-4E09-BA79-511BE61103E5}" type="pres">
      <dgm:prSet presAssocID="{71A7B65F-8E9F-4C06-8418-527FE0EE6517}" presName="centerShape" presStyleLbl="node0" presStyleIdx="0" presStyleCnt="1" custScaleX="112933" custLinFactNeighborX="259" custLinFactNeighborY="-259"/>
      <dgm:spPr/>
      <dgm:t>
        <a:bodyPr/>
        <a:lstStyle/>
        <a:p>
          <a:endParaRPr lang="pt-BR"/>
        </a:p>
      </dgm:t>
    </dgm:pt>
    <dgm:pt modelId="{DF24AE8C-311A-4D1D-BB9F-21A54DCD4846}" type="pres">
      <dgm:prSet presAssocID="{02A2D9BE-FB3F-4151-8529-1ECB6C1D51BD}" presName="Name9" presStyleLbl="parChTrans1D2" presStyleIdx="0" presStyleCnt="11"/>
      <dgm:spPr/>
      <dgm:t>
        <a:bodyPr/>
        <a:lstStyle/>
        <a:p>
          <a:endParaRPr lang="pt-BR"/>
        </a:p>
      </dgm:t>
    </dgm:pt>
    <dgm:pt modelId="{20705B78-03D8-46B2-920E-45E864094B71}" type="pres">
      <dgm:prSet presAssocID="{02A2D9BE-FB3F-4151-8529-1ECB6C1D51BD}" presName="connTx" presStyleLbl="parChTrans1D2" presStyleIdx="0" presStyleCnt="11"/>
      <dgm:spPr/>
      <dgm:t>
        <a:bodyPr/>
        <a:lstStyle/>
        <a:p>
          <a:endParaRPr lang="pt-BR"/>
        </a:p>
      </dgm:t>
    </dgm:pt>
    <dgm:pt modelId="{96EF124B-9E18-442F-91E5-CF8FF2E49FFE}" type="pres">
      <dgm:prSet presAssocID="{B9555962-46BE-46F8-B69A-EB7E0953393E}" presName="node" presStyleLbl="node1" presStyleIdx="0" presStyleCnt="11" custRadScaleRad="90974" custRadScaleInc="1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47F0DF-43D8-4E46-A2A9-7D124D4FC2E6}" type="pres">
      <dgm:prSet presAssocID="{043DC18B-5569-4005-ACCF-73FFB3C3224C}" presName="Name9" presStyleLbl="parChTrans1D2" presStyleIdx="1" presStyleCnt="11"/>
      <dgm:spPr/>
      <dgm:t>
        <a:bodyPr/>
        <a:lstStyle/>
        <a:p>
          <a:endParaRPr lang="pt-BR"/>
        </a:p>
      </dgm:t>
    </dgm:pt>
    <dgm:pt modelId="{568D89B7-5DB9-496D-B0F6-379C95BE1CE2}" type="pres">
      <dgm:prSet presAssocID="{043DC18B-5569-4005-ACCF-73FFB3C3224C}" presName="connTx" presStyleLbl="parChTrans1D2" presStyleIdx="1" presStyleCnt="11"/>
      <dgm:spPr/>
      <dgm:t>
        <a:bodyPr/>
        <a:lstStyle/>
        <a:p>
          <a:endParaRPr lang="pt-BR"/>
        </a:p>
      </dgm:t>
    </dgm:pt>
    <dgm:pt modelId="{3ED3BBC0-1C00-4A6F-BB0F-91A793E84B4E}" type="pres">
      <dgm:prSet presAssocID="{27D38535-B9FF-4BBD-AEA3-3147C6E2E043}" presName="node" presStyleLbl="node1" presStyleIdx="1" presStyleCnt="11" custScaleX="123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1B042-3D82-4A31-AA74-7DBACCFD840A}" type="pres">
      <dgm:prSet presAssocID="{C690D191-3774-4D27-BA09-7958541113E6}" presName="Name9" presStyleLbl="parChTrans1D2" presStyleIdx="2" presStyleCnt="11"/>
      <dgm:spPr/>
      <dgm:t>
        <a:bodyPr/>
        <a:lstStyle/>
        <a:p>
          <a:endParaRPr lang="pt-BR"/>
        </a:p>
      </dgm:t>
    </dgm:pt>
    <dgm:pt modelId="{351D62DA-5A54-49B6-88FE-E42387045387}" type="pres">
      <dgm:prSet presAssocID="{C690D191-3774-4D27-BA09-7958541113E6}" presName="connTx" presStyleLbl="parChTrans1D2" presStyleIdx="2" presStyleCnt="11"/>
      <dgm:spPr/>
      <dgm:t>
        <a:bodyPr/>
        <a:lstStyle/>
        <a:p>
          <a:endParaRPr lang="pt-BR"/>
        </a:p>
      </dgm:t>
    </dgm:pt>
    <dgm:pt modelId="{74B2DC9A-AF94-4B0E-9DF1-262BEB92F30F}" type="pres">
      <dgm:prSet presAssocID="{7CF86623-5734-45D4-A2C4-51FB457BE06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A2E8FB-C712-4CC4-AF36-0EF176C24959}" type="pres">
      <dgm:prSet presAssocID="{8FD6BEB6-8ED1-46FF-87C9-503F8905B476}" presName="Name9" presStyleLbl="parChTrans1D2" presStyleIdx="3" presStyleCnt="11"/>
      <dgm:spPr/>
      <dgm:t>
        <a:bodyPr/>
        <a:lstStyle/>
        <a:p>
          <a:endParaRPr lang="pt-BR"/>
        </a:p>
      </dgm:t>
    </dgm:pt>
    <dgm:pt modelId="{3F26DB67-802C-43A4-842F-FFAF486D544E}" type="pres">
      <dgm:prSet presAssocID="{8FD6BEB6-8ED1-46FF-87C9-503F8905B476}" presName="connTx" presStyleLbl="parChTrans1D2" presStyleIdx="3" presStyleCnt="11"/>
      <dgm:spPr/>
      <dgm:t>
        <a:bodyPr/>
        <a:lstStyle/>
        <a:p>
          <a:endParaRPr lang="pt-BR"/>
        </a:p>
      </dgm:t>
    </dgm:pt>
    <dgm:pt modelId="{3B7F8C3A-828D-41EF-9ED8-DE5874853DD0}" type="pres">
      <dgm:prSet presAssocID="{FB479E0B-F2A1-4B97-A07F-69921CB52D2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E04680-DE01-4888-A633-63A6082D2975}" type="pres">
      <dgm:prSet presAssocID="{56422767-CBEE-485C-8BC2-834D2BD9171F}" presName="Name9" presStyleLbl="parChTrans1D2" presStyleIdx="4" presStyleCnt="11"/>
      <dgm:spPr/>
      <dgm:t>
        <a:bodyPr/>
        <a:lstStyle/>
        <a:p>
          <a:endParaRPr lang="pt-BR"/>
        </a:p>
      </dgm:t>
    </dgm:pt>
    <dgm:pt modelId="{BAF52DE9-FE47-469E-81C8-4EDEC3C99BD1}" type="pres">
      <dgm:prSet presAssocID="{56422767-CBEE-485C-8BC2-834D2BD9171F}" presName="connTx" presStyleLbl="parChTrans1D2" presStyleIdx="4" presStyleCnt="11"/>
      <dgm:spPr/>
      <dgm:t>
        <a:bodyPr/>
        <a:lstStyle/>
        <a:p>
          <a:endParaRPr lang="pt-BR"/>
        </a:p>
      </dgm:t>
    </dgm:pt>
    <dgm:pt modelId="{28CCE272-37EE-415B-9F35-42199E2C189E}" type="pres">
      <dgm:prSet presAssocID="{E93B1928-FD4D-4F85-94EC-3830EA3A93E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00EB57-10C7-4116-9A80-39FDDE0DDC96}" type="pres">
      <dgm:prSet presAssocID="{777DC836-E3DF-4CCC-87B4-712323B56077}" presName="Name9" presStyleLbl="parChTrans1D2" presStyleIdx="5" presStyleCnt="11"/>
      <dgm:spPr/>
      <dgm:t>
        <a:bodyPr/>
        <a:lstStyle/>
        <a:p>
          <a:endParaRPr lang="pt-BR"/>
        </a:p>
      </dgm:t>
    </dgm:pt>
    <dgm:pt modelId="{98039907-A20A-4A70-88E3-BEE00A181D4C}" type="pres">
      <dgm:prSet presAssocID="{777DC836-E3DF-4CCC-87B4-712323B56077}" presName="connTx" presStyleLbl="parChTrans1D2" presStyleIdx="5" presStyleCnt="11"/>
      <dgm:spPr/>
      <dgm:t>
        <a:bodyPr/>
        <a:lstStyle/>
        <a:p>
          <a:endParaRPr lang="pt-BR"/>
        </a:p>
      </dgm:t>
    </dgm:pt>
    <dgm:pt modelId="{CF8D1366-78C3-412C-B9AF-DEA534D2B05C}" type="pres">
      <dgm:prSet presAssocID="{5E09370E-516B-4744-B331-B0F4EF4D70E2}" presName="node" presStyleLbl="node1" presStyleIdx="5" presStyleCnt="11" custScaleX="113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2FC76-37DE-49ED-B3E3-649789778177}" type="pres">
      <dgm:prSet presAssocID="{99D39862-7160-47EF-9351-A52FD864CCC1}" presName="Name9" presStyleLbl="parChTrans1D2" presStyleIdx="6" presStyleCnt="11"/>
      <dgm:spPr/>
      <dgm:t>
        <a:bodyPr/>
        <a:lstStyle/>
        <a:p>
          <a:endParaRPr lang="pt-BR"/>
        </a:p>
      </dgm:t>
    </dgm:pt>
    <dgm:pt modelId="{AE72077E-0393-473D-AB2D-751C777CFEA1}" type="pres">
      <dgm:prSet presAssocID="{99D39862-7160-47EF-9351-A52FD864CCC1}" presName="connTx" presStyleLbl="parChTrans1D2" presStyleIdx="6" presStyleCnt="11"/>
      <dgm:spPr/>
      <dgm:t>
        <a:bodyPr/>
        <a:lstStyle/>
        <a:p>
          <a:endParaRPr lang="pt-BR"/>
        </a:p>
      </dgm:t>
    </dgm:pt>
    <dgm:pt modelId="{4DBC4BCB-B3B7-4539-87F3-254E871A5BFB}" type="pres">
      <dgm:prSet presAssocID="{71E6A8AF-3916-454C-BB37-460DE935A1B9}" presName="node" presStyleLbl="node1" presStyleIdx="6" presStyleCnt="11" custScaleX="108242" custRadScaleRad="94294" custRadScaleInc="1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27409A-8C89-4CDD-80FB-F9F38E9375BB}" type="pres">
      <dgm:prSet presAssocID="{77703104-7BA3-4EA7-AAE5-412F51FF2FB6}" presName="Name9" presStyleLbl="parChTrans1D2" presStyleIdx="7" presStyleCnt="11"/>
      <dgm:spPr/>
      <dgm:t>
        <a:bodyPr/>
        <a:lstStyle/>
        <a:p>
          <a:endParaRPr lang="pt-BR"/>
        </a:p>
      </dgm:t>
    </dgm:pt>
    <dgm:pt modelId="{DB6BE59E-D8A4-4EA3-94B1-B1A14B353C55}" type="pres">
      <dgm:prSet presAssocID="{77703104-7BA3-4EA7-AAE5-412F51FF2FB6}" presName="connTx" presStyleLbl="parChTrans1D2" presStyleIdx="7" presStyleCnt="11"/>
      <dgm:spPr/>
      <dgm:t>
        <a:bodyPr/>
        <a:lstStyle/>
        <a:p>
          <a:endParaRPr lang="pt-BR"/>
        </a:p>
      </dgm:t>
    </dgm:pt>
    <dgm:pt modelId="{26794959-D53E-4556-8657-98C490A558F9}" type="pres">
      <dgm:prSet presAssocID="{9C3AF759-EF81-478E-AC44-53A36FBD932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30DC96-2A8E-4E66-BB27-F6E3448D3759}" type="pres">
      <dgm:prSet presAssocID="{36E96C54-E281-42E8-8D3D-0C656A7C346B}" presName="Name9" presStyleLbl="parChTrans1D2" presStyleIdx="8" presStyleCnt="11"/>
      <dgm:spPr/>
      <dgm:t>
        <a:bodyPr/>
        <a:lstStyle/>
        <a:p>
          <a:endParaRPr lang="pt-BR"/>
        </a:p>
      </dgm:t>
    </dgm:pt>
    <dgm:pt modelId="{2E1A655D-7CED-4C8C-A555-84590C10AF68}" type="pres">
      <dgm:prSet presAssocID="{36E96C54-E281-42E8-8D3D-0C656A7C346B}" presName="connTx" presStyleLbl="parChTrans1D2" presStyleIdx="8" presStyleCnt="11"/>
      <dgm:spPr/>
      <dgm:t>
        <a:bodyPr/>
        <a:lstStyle/>
        <a:p>
          <a:endParaRPr lang="pt-BR"/>
        </a:p>
      </dgm:t>
    </dgm:pt>
    <dgm:pt modelId="{686E892A-DF15-4A3A-9EED-7812E6874D89}" type="pres">
      <dgm:prSet presAssocID="{2277BD7B-1FD3-460E-8B1E-CCBD4810ECB6}" presName="node" presStyleLbl="node1" presStyleIdx="8" presStyleCnt="11" custScaleX="145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A8AA9F-A95E-4E04-B681-72DA70F59281}" type="pres">
      <dgm:prSet presAssocID="{19D0E42A-AF89-4F13-828D-E33E4F42D84F}" presName="Name9" presStyleLbl="parChTrans1D2" presStyleIdx="9" presStyleCnt="11"/>
      <dgm:spPr/>
      <dgm:t>
        <a:bodyPr/>
        <a:lstStyle/>
        <a:p>
          <a:endParaRPr lang="pt-BR"/>
        </a:p>
      </dgm:t>
    </dgm:pt>
    <dgm:pt modelId="{F62959B4-37FD-47E9-A2C7-64A11516101B}" type="pres">
      <dgm:prSet presAssocID="{19D0E42A-AF89-4F13-828D-E33E4F42D84F}" presName="connTx" presStyleLbl="parChTrans1D2" presStyleIdx="9" presStyleCnt="11"/>
      <dgm:spPr/>
      <dgm:t>
        <a:bodyPr/>
        <a:lstStyle/>
        <a:p>
          <a:endParaRPr lang="pt-BR"/>
        </a:p>
      </dgm:t>
    </dgm:pt>
    <dgm:pt modelId="{23133043-D763-4C36-8CD8-EEF270C47742}" type="pres">
      <dgm:prSet presAssocID="{B0530ED7-8022-4189-A542-D28EC1B1F69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149970-F153-4BF1-BD34-CBCE5A288F08}" type="pres">
      <dgm:prSet presAssocID="{CD700E8D-9EAC-4777-B8AB-29EB25940000}" presName="Name9" presStyleLbl="parChTrans1D2" presStyleIdx="10" presStyleCnt="11"/>
      <dgm:spPr/>
      <dgm:t>
        <a:bodyPr/>
        <a:lstStyle/>
        <a:p>
          <a:endParaRPr lang="pt-BR"/>
        </a:p>
      </dgm:t>
    </dgm:pt>
    <dgm:pt modelId="{28AEC4E9-7CC6-442A-97B7-770DF351C5C9}" type="pres">
      <dgm:prSet presAssocID="{CD700E8D-9EAC-4777-B8AB-29EB25940000}" presName="connTx" presStyleLbl="parChTrans1D2" presStyleIdx="10" presStyleCnt="11"/>
      <dgm:spPr/>
      <dgm:t>
        <a:bodyPr/>
        <a:lstStyle/>
        <a:p>
          <a:endParaRPr lang="pt-BR"/>
        </a:p>
      </dgm:t>
    </dgm:pt>
    <dgm:pt modelId="{AC3C970C-92A9-47DE-B3DC-4C8211224894}" type="pres">
      <dgm:prSet presAssocID="{BD7933D1-9A26-4BBA-A139-27B40691F03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B0B365-78C6-4FB6-B983-25688D0FACE1}" type="presOf" srcId="{E93B1928-FD4D-4F85-94EC-3830EA3A93EF}" destId="{28CCE272-37EE-415B-9F35-42199E2C189E}" srcOrd="0" destOrd="0" presId="urn:microsoft.com/office/officeart/2005/8/layout/radial1"/>
    <dgm:cxn modelId="{9734E842-8543-48E0-AB60-0061F91C04C5}" type="presOf" srcId="{8FD6BEB6-8ED1-46FF-87C9-503F8905B476}" destId="{3F26DB67-802C-43A4-842F-FFAF486D544E}" srcOrd="1" destOrd="0" presId="urn:microsoft.com/office/officeart/2005/8/layout/radial1"/>
    <dgm:cxn modelId="{53A3EAC7-34D8-41B0-AF1B-75762B19506C}" type="presOf" srcId="{77703104-7BA3-4EA7-AAE5-412F51FF2FB6}" destId="{DB6BE59E-D8A4-4EA3-94B1-B1A14B353C55}" srcOrd="1" destOrd="0" presId="urn:microsoft.com/office/officeart/2005/8/layout/radial1"/>
    <dgm:cxn modelId="{4CD6F259-CF17-4978-834F-CE77A86370EE}" type="presOf" srcId="{7CF86623-5734-45D4-A2C4-51FB457BE06B}" destId="{74B2DC9A-AF94-4B0E-9DF1-262BEB92F30F}" srcOrd="0" destOrd="0" presId="urn:microsoft.com/office/officeart/2005/8/layout/radial1"/>
    <dgm:cxn modelId="{8650884E-7DC7-4CD0-9A4D-CFF872B9353C}" type="presOf" srcId="{FB479E0B-F2A1-4B97-A07F-69921CB52D20}" destId="{3B7F8C3A-828D-41EF-9ED8-DE5874853DD0}" srcOrd="0" destOrd="0" presId="urn:microsoft.com/office/officeart/2005/8/layout/radial1"/>
    <dgm:cxn modelId="{2AE7BF42-6C05-48AA-B730-FD7CF946BD7D}" type="presOf" srcId="{B0530ED7-8022-4189-A542-D28EC1B1F694}" destId="{23133043-D763-4C36-8CD8-EEF270C47742}" srcOrd="0" destOrd="0" presId="urn:microsoft.com/office/officeart/2005/8/layout/radial1"/>
    <dgm:cxn modelId="{F8593D6D-C6B5-4E7C-9B7F-1CCBB42069C6}" type="presOf" srcId="{8FD6BEB6-8ED1-46FF-87C9-503F8905B476}" destId="{ECA2E8FB-C712-4CC4-AF36-0EF176C24959}" srcOrd="0" destOrd="0" presId="urn:microsoft.com/office/officeart/2005/8/layout/radial1"/>
    <dgm:cxn modelId="{BEAD049C-5E6A-48CC-88B6-C5987BD4EA19}" srcId="{71A7B65F-8E9F-4C06-8418-527FE0EE6517}" destId="{B0530ED7-8022-4189-A542-D28EC1B1F694}" srcOrd="9" destOrd="0" parTransId="{19D0E42A-AF89-4F13-828D-E33E4F42D84F}" sibTransId="{4F1CB757-7A0B-498B-9069-646BAB176A31}"/>
    <dgm:cxn modelId="{48B8EEBF-D49D-4E3C-B9A2-9DB45FB70ED7}" type="presOf" srcId="{71A7B65F-8E9F-4C06-8418-527FE0EE6517}" destId="{590311CA-D4AE-4E09-BA79-511BE61103E5}" srcOrd="0" destOrd="0" presId="urn:microsoft.com/office/officeart/2005/8/layout/radial1"/>
    <dgm:cxn modelId="{58869AA0-4EE7-4D8D-9972-71017F0BD53E}" type="presOf" srcId="{56422767-CBEE-485C-8BC2-834D2BD9171F}" destId="{F2E04680-DE01-4888-A633-63A6082D2975}" srcOrd="0" destOrd="0" presId="urn:microsoft.com/office/officeart/2005/8/layout/radial1"/>
    <dgm:cxn modelId="{148B9D5C-54A7-4913-86E3-44B64D5D4E36}" type="presOf" srcId="{19D0E42A-AF89-4F13-828D-E33E4F42D84F}" destId="{5BA8AA9F-A95E-4E04-B681-72DA70F59281}" srcOrd="0" destOrd="0" presId="urn:microsoft.com/office/officeart/2005/8/layout/radial1"/>
    <dgm:cxn modelId="{0DD54379-CE67-4133-B226-36C58D4CE499}" type="presOf" srcId="{BD7933D1-9A26-4BBA-A139-27B40691F03C}" destId="{AC3C970C-92A9-47DE-B3DC-4C8211224894}" srcOrd="0" destOrd="0" presId="urn:microsoft.com/office/officeart/2005/8/layout/radial1"/>
    <dgm:cxn modelId="{F0F99FEB-BD52-42E7-A74E-7629AD866DD4}" srcId="{71A7B65F-8E9F-4C06-8418-527FE0EE6517}" destId="{7CF86623-5734-45D4-A2C4-51FB457BE06B}" srcOrd="2" destOrd="0" parTransId="{C690D191-3774-4D27-BA09-7958541113E6}" sibTransId="{785DD858-6692-4E87-BFA9-F2BA109953EE}"/>
    <dgm:cxn modelId="{87F7769A-48A8-41EA-A2C2-A8BC1FA73C6F}" type="presOf" srcId="{9C3AF759-EF81-478E-AC44-53A36FBD932B}" destId="{26794959-D53E-4556-8657-98C490A558F9}" srcOrd="0" destOrd="0" presId="urn:microsoft.com/office/officeart/2005/8/layout/radial1"/>
    <dgm:cxn modelId="{59443E90-B22E-41CC-8724-E3063AEF85E9}" type="presOf" srcId="{77703104-7BA3-4EA7-AAE5-412F51FF2FB6}" destId="{3127409A-8C89-4CDD-80FB-F9F38E9375BB}" srcOrd="0" destOrd="0" presId="urn:microsoft.com/office/officeart/2005/8/layout/radial1"/>
    <dgm:cxn modelId="{B8AEF0D3-2613-43B8-B78B-64BE62306B26}" type="presOf" srcId="{C690D191-3774-4D27-BA09-7958541113E6}" destId="{EC71B042-3D82-4A31-AA74-7DBACCFD840A}" srcOrd="0" destOrd="0" presId="urn:microsoft.com/office/officeart/2005/8/layout/radial1"/>
    <dgm:cxn modelId="{DAEDD56D-42B1-4740-AF2B-D9258923A770}" srcId="{71A7B65F-8E9F-4C06-8418-527FE0EE6517}" destId="{5E09370E-516B-4744-B331-B0F4EF4D70E2}" srcOrd="5" destOrd="0" parTransId="{777DC836-E3DF-4CCC-87B4-712323B56077}" sibTransId="{AD114298-FE7F-4855-8F1D-67D60DCCA7C0}"/>
    <dgm:cxn modelId="{7E23DF0B-DC6A-46E6-8B86-753D915EB171}" type="presOf" srcId="{2277BD7B-1FD3-460E-8B1E-CCBD4810ECB6}" destId="{686E892A-DF15-4A3A-9EED-7812E6874D89}" srcOrd="0" destOrd="0" presId="urn:microsoft.com/office/officeart/2005/8/layout/radial1"/>
    <dgm:cxn modelId="{D71B0AD6-3C7C-442F-A93A-C1880C8925E3}" srcId="{71A7B65F-8E9F-4C06-8418-527FE0EE6517}" destId="{E93B1928-FD4D-4F85-94EC-3830EA3A93EF}" srcOrd="4" destOrd="0" parTransId="{56422767-CBEE-485C-8BC2-834D2BD9171F}" sibTransId="{72A6EDB5-3691-46DE-BE67-9DB6708BCC4D}"/>
    <dgm:cxn modelId="{786642AF-20B2-47D4-84E0-702D3571FD28}" type="presOf" srcId="{36E96C54-E281-42E8-8D3D-0C656A7C346B}" destId="{2E1A655D-7CED-4C8C-A555-84590C10AF68}" srcOrd="1" destOrd="0" presId="urn:microsoft.com/office/officeart/2005/8/layout/radial1"/>
    <dgm:cxn modelId="{DBEDE1CE-3400-44B6-9E92-931524E706AE}" type="presOf" srcId="{02A2D9BE-FB3F-4151-8529-1ECB6C1D51BD}" destId="{DF24AE8C-311A-4D1D-BB9F-21A54DCD4846}" srcOrd="0" destOrd="0" presId="urn:microsoft.com/office/officeart/2005/8/layout/radial1"/>
    <dgm:cxn modelId="{F4346CA2-0422-46D6-9C2B-26AB0E6EB02D}" type="presOf" srcId="{C690D191-3774-4D27-BA09-7958541113E6}" destId="{351D62DA-5A54-49B6-88FE-E42387045387}" srcOrd="1" destOrd="0" presId="urn:microsoft.com/office/officeart/2005/8/layout/radial1"/>
    <dgm:cxn modelId="{EC488447-E224-4961-B60D-BF9C05D5F6CD}" srcId="{71A7B65F-8E9F-4C06-8418-527FE0EE6517}" destId="{9C3AF759-EF81-478E-AC44-53A36FBD932B}" srcOrd="7" destOrd="0" parTransId="{77703104-7BA3-4EA7-AAE5-412F51FF2FB6}" sibTransId="{AAEBDAD9-A0D3-44F0-A6A3-5412FFA30399}"/>
    <dgm:cxn modelId="{484177AE-E1C5-462A-86E4-B56AE0097926}" type="presOf" srcId="{CD700E8D-9EAC-4777-B8AB-29EB25940000}" destId="{28AEC4E9-7CC6-442A-97B7-770DF351C5C9}" srcOrd="1" destOrd="0" presId="urn:microsoft.com/office/officeart/2005/8/layout/radial1"/>
    <dgm:cxn modelId="{E5B82BDF-3206-4783-BEB6-ADC11831C853}" srcId="{71A7B65F-8E9F-4C06-8418-527FE0EE6517}" destId="{BD7933D1-9A26-4BBA-A139-27B40691F03C}" srcOrd="10" destOrd="0" parTransId="{CD700E8D-9EAC-4777-B8AB-29EB25940000}" sibTransId="{963C0A1D-33D2-497C-AD26-05D7B01A8053}"/>
    <dgm:cxn modelId="{7B289D62-787C-4862-AA68-C7B790EF5837}" type="presOf" srcId="{36E96C54-E281-42E8-8D3D-0C656A7C346B}" destId="{4F30DC96-2A8E-4E66-BB27-F6E3448D3759}" srcOrd="0" destOrd="0" presId="urn:microsoft.com/office/officeart/2005/8/layout/radial1"/>
    <dgm:cxn modelId="{F3C8D196-FF25-4BE9-8C02-0EA97251EB72}" type="presOf" srcId="{CD700E8D-9EAC-4777-B8AB-29EB25940000}" destId="{FA149970-F153-4BF1-BD34-CBCE5A288F08}" srcOrd="0" destOrd="0" presId="urn:microsoft.com/office/officeart/2005/8/layout/radial1"/>
    <dgm:cxn modelId="{07928D95-F809-4319-AECE-C00D48AE1B6D}" type="presOf" srcId="{0C68FD3D-7998-4361-A2C2-0C1887AB5B6A}" destId="{AE06AFEF-C0DA-4415-8A51-E9BC0907CE93}" srcOrd="0" destOrd="0" presId="urn:microsoft.com/office/officeart/2005/8/layout/radial1"/>
    <dgm:cxn modelId="{62419FF3-DDAB-4841-9130-2FB0877625FC}" type="presOf" srcId="{777DC836-E3DF-4CCC-87B4-712323B56077}" destId="{3B00EB57-10C7-4116-9A80-39FDDE0DDC96}" srcOrd="0" destOrd="0" presId="urn:microsoft.com/office/officeart/2005/8/layout/radial1"/>
    <dgm:cxn modelId="{6A245A14-D88C-4CE2-BF33-BEA8709D85CF}" type="presOf" srcId="{B9555962-46BE-46F8-B69A-EB7E0953393E}" destId="{96EF124B-9E18-442F-91E5-CF8FF2E49FFE}" srcOrd="0" destOrd="0" presId="urn:microsoft.com/office/officeart/2005/8/layout/radial1"/>
    <dgm:cxn modelId="{15BF29DE-1A6B-4531-BFA5-143B23423CCF}" srcId="{71A7B65F-8E9F-4C06-8418-527FE0EE6517}" destId="{71E6A8AF-3916-454C-BB37-460DE935A1B9}" srcOrd="6" destOrd="0" parTransId="{99D39862-7160-47EF-9351-A52FD864CCC1}" sibTransId="{9DF6B67C-710E-4589-912E-4C2D281C060C}"/>
    <dgm:cxn modelId="{43FC35C1-30F0-488A-BE84-14229010D54E}" type="presOf" srcId="{99D39862-7160-47EF-9351-A52FD864CCC1}" destId="{3D92FC76-37DE-49ED-B3E3-649789778177}" srcOrd="0" destOrd="0" presId="urn:microsoft.com/office/officeart/2005/8/layout/radial1"/>
    <dgm:cxn modelId="{5F93B6BB-56BC-4F9A-9F22-46D8483D338C}" srcId="{71A7B65F-8E9F-4C06-8418-527FE0EE6517}" destId="{27D38535-B9FF-4BBD-AEA3-3147C6E2E043}" srcOrd="1" destOrd="0" parTransId="{043DC18B-5569-4005-ACCF-73FFB3C3224C}" sibTransId="{3EBDA762-1F35-40BE-B46C-ABFC259D2085}"/>
    <dgm:cxn modelId="{C73EC1D5-18BC-4E86-9717-1E4A8ABFE47D}" srcId="{71A7B65F-8E9F-4C06-8418-527FE0EE6517}" destId="{2277BD7B-1FD3-460E-8B1E-CCBD4810ECB6}" srcOrd="8" destOrd="0" parTransId="{36E96C54-E281-42E8-8D3D-0C656A7C346B}" sibTransId="{802CD322-AF08-4028-92B8-2AB9CCD35E3E}"/>
    <dgm:cxn modelId="{2AA14FEC-42B2-46EC-B9ED-3543D25C6169}" srcId="{71A7B65F-8E9F-4C06-8418-527FE0EE6517}" destId="{FB479E0B-F2A1-4B97-A07F-69921CB52D20}" srcOrd="3" destOrd="0" parTransId="{8FD6BEB6-8ED1-46FF-87C9-503F8905B476}" sibTransId="{72654FD3-6CA5-431B-9AF0-EDBEEF70DC4D}"/>
    <dgm:cxn modelId="{9349D441-97CE-4AA4-BF5C-CB7BA64BE00A}" type="presOf" srcId="{5E09370E-516B-4744-B331-B0F4EF4D70E2}" destId="{CF8D1366-78C3-412C-B9AF-DEA534D2B05C}" srcOrd="0" destOrd="0" presId="urn:microsoft.com/office/officeart/2005/8/layout/radial1"/>
    <dgm:cxn modelId="{C27264F9-C6C7-46C9-87B9-6C453CB2B72E}" type="presOf" srcId="{02A2D9BE-FB3F-4151-8529-1ECB6C1D51BD}" destId="{20705B78-03D8-46B2-920E-45E864094B71}" srcOrd="1" destOrd="0" presId="urn:microsoft.com/office/officeart/2005/8/layout/radial1"/>
    <dgm:cxn modelId="{F219BB4C-5188-42B9-B1D8-416663662851}" type="presOf" srcId="{99D39862-7160-47EF-9351-A52FD864CCC1}" destId="{AE72077E-0393-473D-AB2D-751C777CFEA1}" srcOrd="1" destOrd="0" presId="urn:microsoft.com/office/officeart/2005/8/layout/radial1"/>
    <dgm:cxn modelId="{5E852855-A52C-4ABC-A0F3-B2B77BB45591}" srcId="{71A7B65F-8E9F-4C06-8418-527FE0EE6517}" destId="{B9555962-46BE-46F8-B69A-EB7E0953393E}" srcOrd="0" destOrd="0" parTransId="{02A2D9BE-FB3F-4151-8529-1ECB6C1D51BD}" sibTransId="{5B9AECDD-FD47-4798-A02E-C179B83702C0}"/>
    <dgm:cxn modelId="{6A1777F8-3FE9-47F3-A79B-8D80C5FF6E7E}" srcId="{0C68FD3D-7998-4361-A2C2-0C1887AB5B6A}" destId="{71A7B65F-8E9F-4C06-8418-527FE0EE6517}" srcOrd="0" destOrd="0" parTransId="{24E961DC-DE45-4154-A887-57EA88465F3F}" sibTransId="{DF253E26-EAFB-4CC1-8694-E58EB91E891D}"/>
    <dgm:cxn modelId="{EA50C955-D4FB-4FD9-BC7B-4EDDDF083FD6}" type="presOf" srcId="{043DC18B-5569-4005-ACCF-73FFB3C3224C}" destId="{568D89B7-5DB9-496D-B0F6-379C95BE1CE2}" srcOrd="1" destOrd="0" presId="urn:microsoft.com/office/officeart/2005/8/layout/radial1"/>
    <dgm:cxn modelId="{C871DEA2-C2B1-4E73-AD08-5B8ACA7D95D3}" type="presOf" srcId="{043DC18B-5569-4005-ACCF-73FFB3C3224C}" destId="{F347F0DF-43D8-4E46-A2A9-7D124D4FC2E6}" srcOrd="0" destOrd="0" presId="urn:microsoft.com/office/officeart/2005/8/layout/radial1"/>
    <dgm:cxn modelId="{80CDDC15-8ABC-435A-BD27-89B5A6AB66F4}" type="presOf" srcId="{71E6A8AF-3916-454C-BB37-460DE935A1B9}" destId="{4DBC4BCB-B3B7-4539-87F3-254E871A5BFB}" srcOrd="0" destOrd="0" presId="urn:microsoft.com/office/officeart/2005/8/layout/radial1"/>
    <dgm:cxn modelId="{EA75A56F-DD2F-49D3-8522-3F82311A9E63}" type="presOf" srcId="{19D0E42A-AF89-4F13-828D-E33E4F42D84F}" destId="{F62959B4-37FD-47E9-A2C7-64A11516101B}" srcOrd="1" destOrd="0" presId="urn:microsoft.com/office/officeart/2005/8/layout/radial1"/>
    <dgm:cxn modelId="{E084D720-5F81-4093-8772-220A39D8A80C}" type="presOf" srcId="{56422767-CBEE-485C-8BC2-834D2BD9171F}" destId="{BAF52DE9-FE47-469E-81C8-4EDEC3C99BD1}" srcOrd="1" destOrd="0" presId="urn:microsoft.com/office/officeart/2005/8/layout/radial1"/>
    <dgm:cxn modelId="{DB25D87C-8391-4A55-87EF-1B589C35DB7E}" type="presOf" srcId="{777DC836-E3DF-4CCC-87B4-712323B56077}" destId="{98039907-A20A-4A70-88E3-BEE00A181D4C}" srcOrd="1" destOrd="0" presId="urn:microsoft.com/office/officeart/2005/8/layout/radial1"/>
    <dgm:cxn modelId="{0BBAA01C-DCD8-493A-88E5-DC59EBCEEF60}" type="presOf" srcId="{27D38535-B9FF-4BBD-AEA3-3147C6E2E043}" destId="{3ED3BBC0-1C00-4A6F-BB0F-91A793E84B4E}" srcOrd="0" destOrd="0" presId="urn:microsoft.com/office/officeart/2005/8/layout/radial1"/>
    <dgm:cxn modelId="{D8F85DDB-7D50-417C-A678-DAFC4DE1D8CF}" type="presParOf" srcId="{AE06AFEF-C0DA-4415-8A51-E9BC0907CE93}" destId="{590311CA-D4AE-4E09-BA79-511BE61103E5}" srcOrd="0" destOrd="0" presId="urn:microsoft.com/office/officeart/2005/8/layout/radial1"/>
    <dgm:cxn modelId="{75D25A32-B24D-4B91-81B1-913782C56F5A}" type="presParOf" srcId="{AE06AFEF-C0DA-4415-8A51-E9BC0907CE93}" destId="{DF24AE8C-311A-4D1D-BB9F-21A54DCD4846}" srcOrd="1" destOrd="0" presId="urn:microsoft.com/office/officeart/2005/8/layout/radial1"/>
    <dgm:cxn modelId="{D7D1E46E-7990-42A3-A975-9BD021C2C2DE}" type="presParOf" srcId="{DF24AE8C-311A-4D1D-BB9F-21A54DCD4846}" destId="{20705B78-03D8-46B2-920E-45E864094B71}" srcOrd="0" destOrd="0" presId="urn:microsoft.com/office/officeart/2005/8/layout/radial1"/>
    <dgm:cxn modelId="{DBDA9501-8AA4-4D93-AFDB-AE48004DB5E4}" type="presParOf" srcId="{AE06AFEF-C0DA-4415-8A51-E9BC0907CE93}" destId="{96EF124B-9E18-442F-91E5-CF8FF2E49FFE}" srcOrd="2" destOrd="0" presId="urn:microsoft.com/office/officeart/2005/8/layout/radial1"/>
    <dgm:cxn modelId="{12D274F0-3C13-4A48-B345-7E27DBA0BACA}" type="presParOf" srcId="{AE06AFEF-C0DA-4415-8A51-E9BC0907CE93}" destId="{F347F0DF-43D8-4E46-A2A9-7D124D4FC2E6}" srcOrd="3" destOrd="0" presId="urn:microsoft.com/office/officeart/2005/8/layout/radial1"/>
    <dgm:cxn modelId="{57BDA09D-AF5E-4230-9558-000D2AB89F1D}" type="presParOf" srcId="{F347F0DF-43D8-4E46-A2A9-7D124D4FC2E6}" destId="{568D89B7-5DB9-496D-B0F6-379C95BE1CE2}" srcOrd="0" destOrd="0" presId="urn:microsoft.com/office/officeart/2005/8/layout/radial1"/>
    <dgm:cxn modelId="{6BC63D71-FF07-4BF7-BEC6-055262C44B6F}" type="presParOf" srcId="{AE06AFEF-C0DA-4415-8A51-E9BC0907CE93}" destId="{3ED3BBC0-1C00-4A6F-BB0F-91A793E84B4E}" srcOrd="4" destOrd="0" presId="urn:microsoft.com/office/officeart/2005/8/layout/radial1"/>
    <dgm:cxn modelId="{1BE17534-1CBF-4EE8-93C4-15AD86A827F1}" type="presParOf" srcId="{AE06AFEF-C0DA-4415-8A51-E9BC0907CE93}" destId="{EC71B042-3D82-4A31-AA74-7DBACCFD840A}" srcOrd="5" destOrd="0" presId="urn:microsoft.com/office/officeart/2005/8/layout/radial1"/>
    <dgm:cxn modelId="{21229A8F-E7C0-4817-9EE7-FA3C61B235ED}" type="presParOf" srcId="{EC71B042-3D82-4A31-AA74-7DBACCFD840A}" destId="{351D62DA-5A54-49B6-88FE-E42387045387}" srcOrd="0" destOrd="0" presId="urn:microsoft.com/office/officeart/2005/8/layout/radial1"/>
    <dgm:cxn modelId="{4D3E8BFF-A1DA-491B-82C2-F3EC9C476982}" type="presParOf" srcId="{AE06AFEF-C0DA-4415-8A51-E9BC0907CE93}" destId="{74B2DC9A-AF94-4B0E-9DF1-262BEB92F30F}" srcOrd="6" destOrd="0" presId="urn:microsoft.com/office/officeart/2005/8/layout/radial1"/>
    <dgm:cxn modelId="{DF1A98C2-5830-4A4C-91A0-9FCCFFD9DED1}" type="presParOf" srcId="{AE06AFEF-C0DA-4415-8A51-E9BC0907CE93}" destId="{ECA2E8FB-C712-4CC4-AF36-0EF176C24959}" srcOrd="7" destOrd="0" presId="urn:microsoft.com/office/officeart/2005/8/layout/radial1"/>
    <dgm:cxn modelId="{DFD27F98-5E58-4B8A-BD51-4E8EA97903C8}" type="presParOf" srcId="{ECA2E8FB-C712-4CC4-AF36-0EF176C24959}" destId="{3F26DB67-802C-43A4-842F-FFAF486D544E}" srcOrd="0" destOrd="0" presId="urn:microsoft.com/office/officeart/2005/8/layout/radial1"/>
    <dgm:cxn modelId="{482158C5-4409-4899-84ED-6F8E1469AAF7}" type="presParOf" srcId="{AE06AFEF-C0DA-4415-8A51-E9BC0907CE93}" destId="{3B7F8C3A-828D-41EF-9ED8-DE5874853DD0}" srcOrd="8" destOrd="0" presId="urn:microsoft.com/office/officeart/2005/8/layout/radial1"/>
    <dgm:cxn modelId="{24606FAD-009D-4AB2-92A9-12673E20271B}" type="presParOf" srcId="{AE06AFEF-C0DA-4415-8A51-E9BC0907CE93}" destId="{F2E04680-DE01-4888-A633-63A6082D2975}" srcOrd="9" destOrd="0" presId="urn:microsoft.com/office/officeart/2005/8/layout/radial1"/>
    <dgm:cxn modelId="{9884A92B-1B78-42E2-98DB-3EC868EFAD4C}" type="presParOf" srcId="{F2E04680-DE01-4888-A633-63A6082D2975}" destId="{BAF52DE9-FE47-469E-81C8-4EDEC3C99BD1}" srcOrd="0" destOrd="0" presId="urn:microsoft.com/office/officeart/2005/8/layout/radial1"/>
    <dgm:cxn modelId="{7C05324E-6A77-4236-B2EF-698583D8ADCD}" type="presParOf" srcId="{AE06AFEF-C0DA-4415-8A51-E9BC0907CE93}" destId="{28CCE272-37EE-415B-9F35-42199E2C189E}" srcOrd="10" destOrd="0" presId="urn:microsoft.com/office/officeart/2005/8/layout/radial1"/>
    <dgm:cxn modelId="{298296DF-4C84-4B4D-A212-B752A87A2E67}" type="presParOf" srcId="{AE06AFEF-C0DA-4415-8A51-E9BC0907CE93}" destId="{3B00EB57-10C7-4116-9A80-39FDDE0DDC96}" srcOrd="11" destOrd="0" presId="urn:microsoft.com/office/officeart/2005/8/layout/radial1"/>
    <dgm:cxn modelId="{798A243F-C4AA-4C47-9300-17CE07D29BE2}" type="presParOf" srcId="{3B00EB57-10C7-4116-9A80-39FDDE0DDC96}" destId="{98039907-A20A-4A70-88E3-BEE00A181D4C}" srcOrd="0" destOrd="0" presId="urn:microsoft.com/office/officeart/2005/8/layout/radial1"/>
    <dgm:cxn modelId="{B4963575-BADC-4E6E-A281-D8A602ADB1DC}" type="presParOf" srcId="{AE06AFEF-C0DA-4415-8A51-E9BC0907CE93}" destId="{CF8D1366-78C3-412C-B9AF-DEA534D2B05C}" srcOrd="12" destOrd="0" presId="urn:microsoft.com/office/officeart/2005/8/layout/radial1"/>
    <dgm:cxn modelId="{5593B0A6-85ED-49A5-9D3F-21B13D17358F}" type="presParOf" srcId="{AE06AFEF-C0DA-4415-8A51-E9BC0907CE93}" destId="{3D92FC76-37DE-49ED-B3E3-649789778177}" srcOrd="13" destOrd="0" presId="urn:microsoft.com/office/officeart/2005/8/layout/radial1"/>
    <dgm:cxn modelId="{E22A64B4-9847-4B10-A6F0-3AB37E1CF8BE}" type="presParOf" srcId="{3D92FC76-37DE-49ED-B3E3-649789778177}" destId="{AE72077E-0393-473D-AB2D-751C777CFEA1}" srcOrd="0" destOrd="0" presId="urn:microsoft.com/office/officeart/2005/8/layout/radial1"/>
    <dgm:cxn modelId="{27FC3CE6-2136-4AE4-BD15-D74DD43B43D7}" type="presParOf" srcId="{AE06AFEF-C0DA-4415-8A51-E9BC0907CE93}" destId="{4DBC4BCB-B3B7-4539-87F3-254E871A5BFB}" srcOrd="14" destOrd="0" presId="urn:microsoft.com/office/officeart/2005/8/layout/radial1"/>
    <dgm:cxn modelId="{31576250-764A-406D-B3E9-6460C3B0BB81}" type="presParOf" srcId="{AE06AFEF-C0DA-4415-8A51-E9BC0907CE93}" destId="{3127409A-8C89-4CDD-80FB-F9F38E9375BB}" srcOrd="15" destOrd="0" presId="urn:microsoft.com/office/officeart/2005/8/layout/radial1"/>
    <dgm:cxn modelId="{F9455B08-FA20-4675-9B18-CDC07A3508FE}" type="presParOf" srcId="{3127409A-8C89-4CDD-80FB-F9F38E9375BB}" destId="{DB6BE59E-D8A4-4EA3-94B1-B1A14B353C55}" srcOrd="0" destOrd="0" presId="urn:microsoft.com/office/officeart/2005/8/layout/radial1"/>
    <dgm:cxn modelId="{C5151BAE-0961-4DB0-B3A9-59E52EEAB8C9}" type="presParOf" srcId="{AE06AFEF-C0DA-4415-8A51-E9BC0907CE93}" destId="{26794959-D53E-4556-8657-98C490A558F9}" srcOrd="16" destOrd="0" presId="urn:microsoft.com/office/officeart/2005/8/layout/radial1"/>
    <dgm:cxn modelId="{8FE48385-CDFB-4487-8608-8B84E7639691}" type="presParOf" srcId="{AE06AFEF-C0DA-4415-8A51-E9BC0907CE93}" destId="{4F30DC96-2A8E-4E66-BB27-F6E3448D3759}" srcOrd="17" destOrd="0" presId="urn:microsoft.com/office/officeart/2005/8/layout/radial1"/>
    <dgm:cxn modelId="{BDBE6C04-918D-4027-BBEE-F3E1C921799F}" type="presParOf" srcId="{4F30DC96-2A8E-4E66-BB27-F6E3448D3759}" destId="{2E1A655D-7CED-4C8C-A555-84590C10AF68}" srcOrd="0" destOrd="0" presId="urn:microsoft.com/office/officeart/2005/8/layout/radial1"/>
    <dgm:cxn modelId="{AAF5CE6E-9C77-4896-B8B1-E7E9338DAC0B}" type="presParOf" srcId="{AE06AFEF-C0DA-4415-8A51-E9BC0907CE93}" destId="{686E892A-DF15-4A3A-9EED-7812E6874D89}" srcOrd="18" destOrd="0" presId="urn:microsoft.com/office/officeart/2005/8/layout/radial1"/>
    <dgm:cxn modelId="{A10893D0-9F4B-455C-856B-6EB2DB0C11BA}" type="presParOf" srcId="{AE06AFEF-C0DA-4415-8A51-E9BC0907CE93}" destId="{5BA8AA9F-A95E-4E04-B681-72DA70F59281}" srcOrd="19" destOrd="0" presId="urn:microsoft.com/office/officeart/2005/8/layout/radial1"/>
    <dgm:cxn modelId="{122EC6EE-18AC-4D6B-ADC7-4D498A693D73}" type="presParOf" srcId="{5BA8AA9F-A95E-4E04-B681-72DA70F59281}" destId="{F62959B4-37FD-47E9-A2C7-64A11516101B}" srcOrd="0" destOrd="0" presId="urn:microsoft.com/office/officeart/2005/8/layout/radial1"/>
    <dgm:cxn modelId="{7FB359FC-7F9D-4569-A044-D58AAD8A2227}" type="presParOf" srcId="{AE06AFEF-C0DA-4415-8A51-E9BC0907CE93}" destId="{23133043-D763-4C36-8CD8-EEF270C47742}" srcOrd="20" destOrd="0" presId="urn:microsoft.com/office/officeart/2005/8/layout/radial1"/>
    <dgm:cxn modelId="{67119C2B-4DED-471E-857E-BB537A009664}" type="presParOf" srcId="{AE06AFEF-C0DA-4415-8A51-E9BC0907CE93}" destId="{FA149970-F153-4BF1-BD34-CBCE5A288F08}" srcOrd="21" destOrd="0" presId="urn:microsoft.com/office/officeart/2005/8/layout/radial1"/>
    <dgm:cxn modelId="{FDFD07CC-9FCE-4126-8F2A-D8210DF0BCCC}" type="presParOf" srcId="{FA149970-F153-4BF1-BD34-CBCE5A288F08}" destId="{28AEC4E9-7CC6-442A-97B7-770DF351C5C9}" srcOrd="0" destOrd="0" presId="urn:microsoft.com/office/officeart/2005/8/layout/radial1"/>
    <dgm:cxn modelId="{375C6373-07D7-4E31-B1F9-5872FFFF87EA}" type="presParOf" srcId="{AE06AFEF-C0DA-4415-8A51-E9BC0907CE93}" destId="{AC3C970C-92A9-47DE-B3DC-4C8211224894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F938C-113B-4C21-84DE-10E0CD90F13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02180AE-0220-481E-B504-01C6FB9710A8}">
      <dgm:prSet phldrT="[Texto]" custT="1"/>
      <dgm:spPr/>
      <dgm:t>
        <a:bodyPr/>
        <a:lstStyle/>
        <a:p>
          <a:r>
            <a:rPr lang="pt-BR" sz="1300" dirty="0" smtClean="0"/>
            <a:t>SEROTONINA</a:t>
          </a:r>
          <a:endParaRPr lang="pt-BR" sz="1300" dirty="0"/>
        </a:p>
      </dgm:t>
    </dgm:pt>
    <dgm:pt modelId="{8CD1632F-BBFE-449C-9F36-1A2B0FC7801C}" type="parTrans" cxnId="{DE9DB840-3BB1-4872-8126-031DE92540A5}">
      <dgm:prSet/>
      <dgm:spPr/>
      <dgm:t>
        <a:bodyPr/>
        <a:lstStyle/>
        <a:p>
          <a:endParaRPr lang="pt-BR"/>
        </a:p>
      </dgm:t>
    </dgm:pt>
    <dgm:pt modelId="{CCE0F1AE-053E-4470-B24C-8542535D6674}" type="sibTrans" cxnId="{DE9DB840-3BB1-4872-8126-031DE92540A5}">
      <dgm:prSet/>
      <dgm:spPr/>
      <dgm:t>
        <a:bodyPr/>
        <a:lstStyle/>
        <a:p>
          <a:endParaRPr lang="pt-BR"/>
        </a:p>
      </dgm:t>
    </dgm:pt>
    <dgm:pt modelId="{B685F449-3182-41BC-9144-686F5BB70363}">
      <dgm:prSet phldrT="[Texto]" custT="1"/>
      <dgm:spPr/>
      <dgm:t>
        <a:bodyPr/>
        <a:lstStyle/>
        <a:p>
          <a:r>
            <a:rPr lang="pt-BR" sz="1300" dirty="0" smtClean="0"/>
            <a:t>ÊMESE -ANTIEMÉTICOS</a:t>
          </a:r>
          <a:endParaRPr lang="pt-BR" sz="1300" dirty="0"/>
        </a:p>
      </dgm:t>
    </dgm:pt>
    <dgm:pt modelId="{F14BCBA7-9D14-4C7B-9E29-50D973510AFA}" type="parTrans" cxnId="{1DC86FB5-5D88-457C-B184-8664885CECD5}">
      <dgm:prSet/>
      <dgm:spPr/>
      <dgm:t>
        <a:bodyPr/>
        <a:lstStyle/>
        <a:p>
          <a:endParaRPr lang="pt-BR"/>
        </a:p>
      </dgm:t>
    </dgm:pt>
    <dgm:pt modelId="{1C3C0BEA-DC25-4F38-BC18-06F4BC8DC001}" type="sibTrans" cxnId="{1DC86FB5-5D88-457C-B184-8664885CECD5}">
      <dgm:prSet/>
      <dgm:spPr/>
      <dgm:t>
        <a:bodyPr/>
        <a:lstStyle/>
        <a:p>
          <a:endParaRPr lang="pt-BR"/>
        </a:p>
      </dgm:t>
    </dgm:pt>
    <dgm:pt modelId="{A3B4457B-BF92-4F76-8595-A0F184EF8742}">
      <dgm:prSet phldrT="[Texto]" custT="1"/>
      <dgm:spPr/>
      <dgm:t>
        <a:bodyPr/>
        <a:lstStyle/>
        <a:p>
          <a:r>
            <a:rPr lang="pt-BR" sz="1300" dirty="0" smtClean="0"/>
            <a:t>ENXAQUECA - TRIPTANOS</a:t>
          </a:r>
          <a:endParaRPr lang="pt-BR" sz="1300" dirty="0"/>
        </a:p>
      </dgm:t>
    </dgm:pt>
    <dgm:pt modelId="{DA5260A7-3207-46DE-A620-D5C9C55AD0E2}" type="parTrans" cxnId="{D8011F48-12F6-4CB5-9E5E-AF556FAE6FA4}">
      <dgm:prSet/>
      <dgm:spPr/>
      <dgm:t>
        <a:bodyPr/>
        <a:lstStyle/>
        <a:p>
          <a:endParaRPr lang="pt-BR"/>
        </a:p>
      </dgm:t>
    </dgm:pt>
    <dgm:pt modelId="{D2029ADB-391A-4BEE-B35D-BDF937F928EC}" type="sibTrans" cxnId="{D8011F48-12F6-4CB5-9E5E-AF556FAE6FA4}">
      <dgm:prSet/>
      <dgm:spPr/>
      <dgm:t>
        <a:bodyPr/>
        <a:lstStyle/>
        <a:p>
          <a:endParaRPr lang="pt-BR"/>
        </a:p>
      </dgm:t>
    </dgm:pt>
    <dgm:pt modelId="{4491FFF7-6FAB-4A58-B532-38EDC1A3FE93}">
      <dgm:prSet phldrT="[Texto]" custT="1"/>
      <dgm:spPr/>
      <dgm:t>
        <a:bodyPr/>
        <a:lstStyle/>
        <a:p>
          <a:r>
            <a:rPr lang="pt-BR" sz="1300" dirty="0" smtClean="0"/>
            <a:t>DEPRESSÃO – ANTIDEPRESSIVOS</a:t>
          </a:r>
          <a:endParaRPr lang="pt-BR" sz="1300" dirty="0"/>
        </a:p>
      </dgm:t>
    </dgm:pt>
    <dgm:pt modelId="{51EE49BC-1B75-4EDF-91B5-2B6B40799F42}" type="parTrans" cxnId="{9B6F2BC0-9181-45D0-B3B1-FAF0235D15A5}">
      <dgm:prSet/>
      <dgm:spPr/>
      <dgm:t>
        <a:bodyPr/>
        <a:lstStyle/>
        <a:p>
          <a:endParaRPr lang="pt-BR"/>
        </a:p>
      </dgm:t>
    </dgm:pt>
    <dgm:pt modelId="{28788B2C-47C1-447D-BD5C-363334C4FE15}" type="sibTrans" cxnId="{9B6F2BC0-9181-45D0-B3B1-FAF0235D15A5}">
      <dgm:prSet/>
      <dgm:spPr/>
      <dgm:t>
        <a:bodyPr/>
        <a:lstStyle/>
        <a:p>
          <a:endParaRPr lang="pt-BR"/>
        </a:p>
      </dgm:t>
    </dgm:pt>
    <dgm:pt modelId="{8761F5E9-7E14-491D-BAD7-397BBF1E32F9}">
      <dgm:prSet phldrT="[Texto]" custT="1"/>
      <dgm:spPr/>
      <dgm:t>
        <a:bodyPr/>
        <a:lstStyle/>
        <a:p>
          <a:r>
            <a:rPr lang="pt-BR" sz="1300" dirty="0" smtClean="0"/>
            <a:t>DISTÚRBIOS GASTROINTESTINAIS – PRÓ- CINÉTICOS (METOCLOPRAMIDA)</a:t>
          </a:r>
          <a:endParaRPr lang="pt-BR" sz="1300" dirty="0"/>
        </a:p>
      </dgm:t>
    </dgm:pt>
    <dgm:pt modelId="{6208D388-A711-4902-A8BE-B0F393547E95}" type="parTrans" cxnId="{781EF67F-B795-4DE2-8161-CD1D06686F27}">
      <dgm:prSet/>
      <dgm:spPr/>
      <dgm:t>
        <a:bodyPr/>
        <a:lstStyle/>
        <a:p>
          <a:endParaRPr lang="pt-BR"/>
        </a:p>
      </dgm:t>
    </dgm:pt>
    <dgm:pt modelId="{469B969C-7B3B-41F8-A299-23BF03318A92}" type="sibTrans" cxnId="{781EF67F-B795-4DE2-8161-CD1D06686F27}">
      <dgm:prSet/>
      <dgm:spPr/>
      <dgm:t>
        <a:bodyPr/>
        <a:lstStyle/>
        <a:p>
          <a:endParaRPr lang="pt-BR"/>
        </a:p>
      </dgm:t>
    </dgm:pt>
    <dgm:pt modelId="{EFE190BD-3C3A-45F9-B10F-34D0DEA2C346}">
      <dgm:prSet phldrT="[Texto]" custT="1"/>
      <dgm:spPr/>
      <dgm:t>
        <a:bodyPr/>
        <a:lstStyle/>
        <a:p>
          <a:r>
            <a:rPr lang="pt-BR" sz="1300" dirty="0" smtClean="0"/>
            <a:t>LESÃO NERVOSA – ANTIDEPRESSIVOS (TRICÍCLICOS)</a:t>
          </a:r>
          <a:endParaRPr lang="pt-BR" sz="1300" dirty="0"/>
        </a:p>
      </dgm:t>
    </dgm:pt>
    <dgm:pt modelId="{B67756CA-E048-4498-8952-AD869112EC38}" type="sibTrans" cxnId="{87342A90-36D0-4564-8269-79220D41A282}">
      <dgm:prSet/>
      <dgm:spPr/>
      <dgm:t>
        <a:bodyPr/>
        <a:lstStyle/>
        <a:p>
          <a:endParaRPr lang="pt-BR"/>
        </a:p>
      </dgm:t>
    </dgm:pt>
    <dgm:pt modelId="{DD9BC2E4-E13E-4350-906F-D153DFD7575C}" type="parTrans" cxnId="{87342A90-36D0-4564-8269-79220D41A282}">
      <dgm:prSet/>
      <dgm:spPr/>
      <dgm:t>
        <a:bodyPr/>
        <a:lstStyle/>
        <a:p>
          <a:endParaRPr lang="pt-BR"/>
        </a:p>
      </dgm:t>
    </dgm:pt>
    <dgm:pt modelId="{44DD707D-4222-46BD-BDC8-8FE66A9CAC0A}">
      <dgm:prSet phldrT="[Texto]" custT="1"/>
      <dgm:spPr/>
      <dgm:t>
        <a:bodyPr/>
        <a:lstStyle/>
        <a:p>
          <a:r>
            <a:rPr lang="pt-BR" sz="1300" dirty="0" smtClean="0"/>
            <a:t>ANSIEDADE - ANTIDEPRESSIVOS</a:t>
          </a:r>
          <a:endParaRPr lang="pt-BR" sz="1300" dirty="0"/>
        </a:p>
      </dgm:t>
    </dgm:pt>
    <dgm:pt modelId="{4289D3E5-0588-4DD7-9C4E-A15043096A98}" type="parTrans" cxnId="{2D76C2B0-09B6-4217-940B-B8D1E4ED8C3B}">
      <dgm:prSet/>
      <dgm:spPr/>
      <dgm:t>
        <a:bodyPr/>
        <a:lstStyle/>
        <a:p>
          <a:endParaRPr lang="pt-BR"/>
        </a:p>
      </dgm:t>
    </dgm:pt>
    <dgm:pt modelId="{877B24EA-4738-4E0A-99DB-F7D94D1BB949}" type="sibTrans" cxnId="{2D76C2B0-09B6-4217-940B-B8D1E4ED8C3B}">
      <dgm:prSet/>
      <dgm:spPr/>
      <dgm:t>
        <a:bodyPr/>
        <a:lstStyle/>
        <a:p>
          <a:endParaRPr lang="pt-BR"/>
        </a:p>
      </dgm:t>
    </dgm:pt>
    <dgm:pt modelId="{2F9EEB16-D1E3-40AC-9CBF-C1D60979A844}" type="pres">
      <dgm:prSet presAssocID="{091F938C-113B-4C21-84DE-10E0CD90F1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A6F9F8-4380-4A8F-BF8D-6F7B0B21498B}" type="pres">
      <dgm:prSet presAssocID="{302180AE-0220-481E-B504-01C6FB9710A8}" presName="centerShape" presStyleLbl="node0" presStyleIdx="0" presStyleCnt="1" custScaleX="146668" custLinFactNeighborX="8114" custLinFactNeighborY="245"/>
      <dgm:spPr/>
      <dgm:t>
        <a:bodyPr/>
        <a:lstStyle/>
        <a:p>
          <a:endParaRPr lang="pt-BR"/>
        </a:p>
      </dgm:t>
    </dgm:pt>
    <dgm:pt modelId="{4904D0B6-619C-49E4-9EEA-605D55A01A4D}" type="pres">
      <dgm:prSet presAssocID="{F14BCBA7-9D14-4C7B-9E29-50D973510AFA}" presName="parTrans" presStyleLbl="sibTrans2D1" presStyleIdx="0" presStyleCnt="6"/>
      <dgm:spPr/>
      <dgm:t>
        <a:bodyPr/>
        <a:lstStyle/>
        <a:p>
          <a:endParaRPr lang="pt-BR"/>
        </a:p>
      </dgm:t>
    </dgm:pt>
    <dgm:pt modelId="{D273B8E0-7B90-4CB1-8BDB-7A8868BD1824}" type="pres">
      <dgm:prSet presAssocID="{F14BCBA7-9D14-4C7B-9E29-50D973510AFA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276068DB-5E0F-469A-A5DD-0D90C1674C78}" type="pres">
      <dgm:prSet presAssocID="{B685F449-3182-41BC-9144-686F5BB70363}" presName="node" presStyleLbl="node1" presStyleIdx="0" presStyleCnt="6" custScaleX="146668" custRadScaleRad="112420" custRadScaleInc="336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ADA41C-FE64-484A-BB56-56D2B3312F80}" type="pres">
      <dgm:prSet presAssocID="{DA5260A7-3207-46DE-A620-D5C9C55AD0E2}" presName="parTrans" presStyleLbl="sibTrans2D1" presStyleIdx="1" presStyleCnt="6"/>
      <dgm:spPr/>
      <dgm:t>
        <a:bodyPr/>
        <a:lstStyle/>
        <a:p>
          <a:endParaRPr lang="pt-BR"/>
        </a:p>
      </dgm:t>
    </dgm:pt>
    <dgm:pt modelId="{1E7AD417-FCE4-412D-BC5B-23688D8F05D9}" type="pres">
      <dgm:prSet presAssocID="{DA5260A7-3207-46DE-A620-D5C9C55AD0E2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99554135-828C-44C8-87C6-3B8B9EA8358C}" type="pres">
      <dgm:prSet presAssocID="{A3B4457B-BF92-4F76-8595-A0F184EF8742}" presName="node" presStyleLbl="node1" presStyleIdx="1" presStyleCnt="6" custScaleX="146668" custRadScaleRad="169663" custRadScaleInc="197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6931F-1F4F-4D1A-983F-48653F42B938}" type="pres">
      <dgm:prSet presAssocID="{51EE49BC-1B75-4EDF-91B5-2B6B40799F42}" presName="parTrans" presStyleLbl="sibTrans2D1" presStyleIdx="2" presStyleCnt="6"/>
      <dgm:spPr/>
      <dgm:t>
        <a:bodyPr/>
        <a:lstStyle/>
        <a:p>
          <a:endParaRPr lang="pt-BR"/>
        </a:p>
      </dgm:t>
    </dgm:pt>
    <dgm:pt modelId="{C3F98521-8362-4F0B-8897-4D564C2ADBBF}" type="pres">
      <dgm:prSet presAssocID="{51EE49BC-1B75-4EDF-91B5-2B6B40799F42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B135BD3F-FE35-4CB1-B9C1-CC4CD8FABEA4}" type="pres">
      <dgm:prSet presAssocID="{4491FFF7-6FAB-4A58-B532-38EDC1A3FE93}" presName="node" presStyleLbl="node1" presStyleIdx="2" presStyleCnt="6" custScaleX="146668" custRadScaleRad="169090" custRadScaleInc="-17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D16094-DD55-42E4-9AAA-6FFF49782815}" type="pres">
      <dgm:prSet presAssocID="{4289D3E5-0588-4DD7-9C4E-A15043096A98}" presName="parTrans" presStyleLbl="sibTrans2D1" presStyleIdx="3" presStyleCnt="6" custScaleX="156876" custScaleY="152873"/>
      <dgm:spPr/>
      <dgm:t>
        <a:bodyPr/>
        <a:lstStyle/>
        <a:p>
          <a:endParaRPr lang="pt-BR"/>
        </a:p>
      </dgm:t>
    </dgm:pt>
    <dgm:pt modelId="{57A0D99B-2AA3-4C1C-A545-4AB3B9908330}" type="pres">
      <dgm:prSet presAssocID="{4289D3E5-0588-4DD7-9C4E-A15043096A98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C3CBE0CA-74A9-4838-9193-6E4F6C67600B}" type="pres">
      <dgm:prSet presAssocID="{44DD707D-4222-46BD-BDC8-8FE66A9CAC0A}" presName="node" presStyleLbl="node1" presStyleIdx="3" presStyleCnt="6" custScaleX="146668" custRadScaleRad="101342" custRadScaleInc="-333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908821-8093-4C4D-9774-697DC7E0ACBD}" type="pres">
      <dgm:prSet presAssocID="{DD9BC2E4-E13E-4350-906F-D153DFD7575C}" presName="parTrans" presStyleLbl="sibTrans2D1" presStyleIdx="4" presStyleCnt="6"/>
      <dgm:spPr/>
      <dgm:t>
        <a:bodyPr/>
        <a:lstStyle/>
        <a:p>
          <a:endParaRPr lang="pt-BR"/>
        </a:p>
      </dgm:t>
    </dgm:pt>
    <dgm:pt modelId="{698C496E-FCC8-4457-AA0A-56DF356C7D12}" type="pres">
      <dgm:prSet presAssocID="{DD9BC2E4-E13E-4350-906F-D153DFD7575C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D46AF941-D07A-4D7B-ACC6-9260EF2BE640}" type="pres">
      <dgm:prSet presAssocID="{EFE190BD-3C3A-45F9-B10F-34D0DEA2C346}" presName="node" presStyleLbl="node1" presStyleIdx="4" presStyleCnt="6" custScaleX="167626" custRadScaleRad="147465" custRadScaleInc="-42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35588-5789-4106-85D4-96399EDA9D73}" type="pres">
      <dgm:prSet presAssocID="{6208D388-A711-4902-A8BE-B0F393547E95}" presName="parTrans" presStyleLbl="sibTrans2D1" presStyleIdx="5" presStyleCnt="6"/>
      <dgm:spPr/>
      <dgm:t>
        <a:bodyPr/>
        <a:lstStyle/>
        <a:p>
          <a:endParaRPr lang="pt-BR"/>
        </a:p>
      </dgm:t>
    </dgm:pt>
    <dgm:pt modelId="{5F75E232-30BC-4B64-844A-92AB6CFE8297}" type="pres">
      <dgm:prSet presAssocID="{6208D388-A711-4902-A8BE-B0F393547E95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70E5EA16-CCAE-40F0-9D71-192E54A93326}" type="pres">
      <dgm:prSet presAssocID="{8761F5E9-7E14-491D-BAD7-397BBF1E32F9}" presName="node" presStyleLbl="node1" presStyleIdx="5" presStyleCnt="6" custScaleX="189373" custScaleY="116364" custRadScaleRad="145523" custRadScaleInc="-2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6F2BC0-9181-45D0-B3B1-FAF0235D15A5}" srcId="{302180AE-0220-481E-B504-01C6FB9710A8}" destId="{4491FFF7-6FAB-4A58-B532-38EDC1A3FE93}" srcOrd="2" destOrd="0" parTransId="{51EE49BC-1B75-4EDF-91B5-2B6B40799F42}" sibTransId="{28788B2C-47C1-447D-BD5C-363334C4FE15}"/>
    <dgm:cxn modelId="{781EF67F-B795-4DE2-8161-CD1D06686F27}" srcId="{302180AE-0220-481E-B504-01C6FB9710A8}" destId="{8761F5E9-7E14-491D-BAD7-397BBF1E32F9}" srcOrd="5" destOrd="0" parTransId="{6208D388-A711-4902-A8BE-B0F393547E95}" sibTransId="{469B969C-7B3B-41F8-A299-23BF03318A92}"/>
    <dgm:cxn modelId="{C4D683B9-0251-4ABD-866D-68E34293626C}" type="presOf" srcId="{DA5260A7-3207-46DE-A620-D5C9C55AD0E2}" destId="{1E7AD417-FCE4-412D-BC5B-23688D8F05D9}" srcOrd="1" destOrd="0" presId="urn:microsoft.com/office/officeart/2005/8/layout/radial5"/>
    <dgm:cxn modelId="{BF4BCAB6-E863-4C66-BF93-B9369D6647E7}" type="presOf" srcId="{51EE49BC-1B75-4EDF-91B5-2B6B40799F42}" destId="{6426931F-1F4F-4D1A-983F-48653F42B938}" srcOrd="0" destOrd="0" presId="urn:microsoft.com/office/officeart/2005/8/layout/radial5"/>
    <dgm:cxn modelId="{6460F89C-2584-430E-8B47-239574F3A420}" type="presOf" srcId="{EFE190BD-3C3A-45F9-B10F-34D0DEA2C346}" destId="{D46AF941-D07A-4D7B-ACC6-9260EF2BE640}" srcOrd="0" destOrd="0" presId="urn:microsoft.com/office/officeart/2005/8/layout/radial5"/>
    <dgm:cxn modelId="{19547CDC-3D41-41F0-B3B1-3EAE7E1CD5CA}" type="presOf" srcId="{091F938C-113B-4C21-84DE-10E0CD90F13D}" destId="{2F9EEB16-D1E3-40AC-9CBF-C1D60979A844}" srcOrd="0" destOrd="0" presId="urn:microsoft.com/office/officeart/2005/8/layout/radial5"/>
    <dgm:cxn modelId="{F27B5775-C970-4519-BFBA-3C1CE66BCA2B}" type="presOf" srcId="{6208D388-A711-4902-A8BE-B0F393547E95}" destId="{5F75E232-30BC-4B64-844A-92AB6CFE8297}" srcOrd="1" destOrd="0" presId="urn:microsoft.com/office/officeart/2005/8/layout/radial5"/>
    <dgm:cxn modelId="{D8011F48-12F6-4CB5-9E5E-AF556FAE6FA4}" srcId="{302180AE-0220-481E-B504-01C6FB9710A8}" destId="{A3B4457B-BF92-4F76-8595-A0F184EF8742}" srcOrd="1" destOrd="0" parTransId="{DA5260A7-3207-46DE-A620-D5C9C55AD0E2}" sibTransId="{D2029ADB-391A-4BEE-B35D-BDF937F928EC}"/>
    <dgm:cxn modelId="{36D2FD4E-017B-4E07-8D4A-995215A3CF72}" type="presOf" srcId="{DA5260A7-3207-46DE-A620-D5C9C55AD0E2}" destId="{D7ADA41C-FE64-484A-BB56-56D2B3312F80}" srcOrd="0" destOrd="0" presId="urn:microsoft.com/office/officeart/2005/8/layout/radial5"/>
    <dgm:cxn modelId="{DE9DB840-3BB1-4872-8126-031DE92540A5}" srcId="{091F938C-113B-4C21-84DE-10E0CD90F13D}" destId="{302180AE-0220-481E-B504-01C6FB9710A8}" srcOrd="0" destOrd="0" parTransId="{8CD1632F-BBFE-449C-9F36-1A2B0FC7801C}" sibTransId="{CCE0F1AE-053E-4470-B24C-8542535D6674}"/>
    <dgm:cxn modelId="{7520D13B-EC92-4A2D-98C3-0194BB08E096}" type="presOf" srcId="{F14BCBA7-9D14-4C7B-9E29-50D973510AFA}" destId="{D273B8E0-7B90-4CB1-8BDB-7A8868BD1824}" srcOrd="1" destOrd="0" presId="urn:microsoft.com/office/officeart/2005/8/layout/radial5"/>
    <dgm:cxn modelId="{484B199F-1432-4544-9DCB-C446FBFCBAE6}" type="presOf" srcId="{302180AE-0220-481E-B504-01C6FB9710A8}" destId="{55A6F9F8-4380-4A8F-BF8D-6F7B0B21498B}" srcOrd="0" destOrd="0" presId="urn:microsoft.com/office/officeart/2005/8/layout/radial5"/>
    <dgm:cxn modelId="{D3AAA616-BAEE-4411-8D29-4F82A8516B73}" type="presOf" srcId="{51EE49BC-1B75-4EDF-91B5-2B6B40799F42}" destId="{C3F98521-8362-4F0B-8897-4D564C2ADBBF}" srcOrd="1" destOrd="0" presId="urn:microsoft.com/office/officeart/2005/8/layout/radial5"/>
    <dgm:cxn modelId="{4A576CCD-97E8-4359-8F53-E13CFC7F92CF}" type="presOf" srcId="{6208D388-A711-4902-A8BE-B0F393547E95}" destId="{FEA35588-5789-4106-85D4-96399EDA9D73}" srcOrd="0" destOrd="0" presId="urn:microsoft.com/office/officeart/2005/8/layout/radial5"/>
    <dgm:cxn modelId="{AD9BCE38-EC4B-458F-AA53-B91E734E5E3C}" type="presOf" srcId="{A3B4457B-BF92-4F76-8595-A0F184EF8742}" destId="{99554135-828C-44C8-87C6-3B8B9EA8358C}" srcOrd="0" destOrd="0" presId="urn:microsoft.com/office/officeart/2005/8/layout/radial5"/>
    <dgm:cxn modelId="{473A7E78-CCBC-4231-A68F-5CD3B8E0BAC3}" type="presOf" srcId="{4289D3E5-0588-4DD7-9C4E-A15043096A98}" destId="{57A0D99B-2AA3-4C1C-A545-4AB3B9908330}" srcOrd="1" destOrd="0" presId="urn:microsoft.com/office/officeart/2005/8/layout/radial5"/>
    <dgm:cxn modelId="{A68F3271-62A0-4E67-904D-AAC34B86D49F}" type="presOf" srcId="{B685F449-3182-41BC-9144-686F5BB70363}" destId="{276068DB-5E0F-469A-A5DD-0D90C1674C78}" srcOrd="0" destOrd="0" presId="urn:microsoft.com/office/officeart/2005/8/layout/radial5"/>
    <dgm:cxn modelId="{1F0B4667-086C-40E1-A4FB-DF976B943813}" type="presOf" srcId="{F14BCBA7-9D14-4C7B-9E29-50D973510AFA}" destId="{4904D0B6-619C-49E4-9EEA-605D55A01A4D}" srcOrd="0" destOrd="0" presId="urn:microsoft.com/office/officeart/2005/8/layout/radial5"/>
    <dgm:cxn modelId="{30932F39-00E5-4813-B892-641BCE35A365}" type="presOf" srcId="{44DD707D-4222-46BD-BDC8-8FE66A9CAC0A}" destId="{C3CBE0CA-74A9-4838-9193-6E4F6C67600B}" srcOrd="0" destOrd="0" presId="urn:microsoft.com/office/officeart/2005/8/layout/radial5"/>
    <dgm:cxn modelId="{D2B8CAD8-2011-48EC-A799-FC65722C459C}" type="presOf" srcId="{DD9BC2E4-E13E-4350-906F-D153DFD7575C}" destId="{8C908821-8093-4C4D-9774-697DC7E0ACBD}" srcOrd="0" destOrd="0" presId="urn:microsoft.com/office/officeart/2005/8/layout/radial5"/>
    <dgm:cxn modelId="{2D76C2B0-09B6-4217-940B-B8D1E4ED8C3B}" srcId="{302180AE-0220-481E-B504-01C6FB9710A8}" destId="{44DD707D-4222-46BD-BDC8-8FE66A9CAC0A}" srcOrd="3" destOrd="0" parTransId="{4289D3E5-0588-4DD7-9C4E-A15043096A98}" sibTransId="{877B24EA-4738-4E0A-99DB-F7D94D1BB949}"/>
    <dgm:cxn modelId="{4D8514E0-25DE-4D84-BDD5-89F4650973DB}" type="presOf" srcId="{4289D3E5-0588-4DD7-9C4E-A15043096A98}" destId="{51D16094-DD55-42E4-9AAA-6FFF49782815}" srcOrd="0" destOrd="0" presId="urn:microsoft.com/office/officeart/2005/8/layout/radial5"/>
    <dgm:cxn modelId="{4C032C8C-79E2-4883-8543-1DBEA361B740}" type="presOf" srcId="{4491FFF7-6FAB-4A58-B532-38EDC1A3FE93}" destId="{B135BD3F-FE35-4CB1-B9C1-CC4CD8FABEA4}" srcOrd="0" destOrd="0" presId="urn:microsoft.com/office/officeart/2005/8/layout/radial5"/>
    <dgm:cxn modelId="{550C4FDE-A824-44F8-86C3-6BA2CD0EBE96}" type="presOf" srcId="{DD9BC2E4-E13E-4350-906F-D153DFD7575C}" destId="{698C496E-FCC8-4457-AA0A-56DF356C7D12}" srcOrd="1" destOrd="0" presId="urn:microsoft.com/office/officeart/2005/8/layout/radial5"/>
    <dgm:cxn modelId="{1DC86FB5-5D88-457C-B184-8664885CECD5}" srcId="{302180AE-0220-481E-B504-01C6FB9710A8}" destId="{B685F449-3182-41BC-9144-686F5BB70363}" srcOrd="0" destOrd="0" parTransId="{F14BCBA7-9D14-4C7B-9E29-50D973510AFA}" sibTransId="{1C3C0BEA-DC25-4F38-BC18-06F4BC8DC001}"/>
    <dgm:cxn modelId="{87342A90-36D0-4564-8269-79220D41A282}" srcId="{302180AE-0220-481E-B504-01C6FB9710A8}" destId="{EFE190BD-3C3A-45F9-B10F-34D0DEA2C346}" srcOrd="4" destOrd="0" parTransId="{DD9BC2E4-E13E-4350-906F-D153DFD7575C}" sibTransId="{B67756CA-E048-4498-8952-AD869112EC38}"/>
    <dgm:cxn modelId="{513CEC5F-9B35-4CBA-8597-CFF27EF0919B}" type="presOf" srcId="{8761F5E9-7E14-491D-BAD7-397BBF1E32F9}" destId="{70E5EA16-CCAE-40F0-9D71-192E54A93326}" srcOrd="0" destOrd="0" presId="urn:microsoft.com/office/officeart/2005/8/layout/radial5"/>
    <dgm:cxn modelId="{A96E0DC4-39DC-40DA-A4C3-5AC99985C281}" type="presParOf" srcId="{2F9EEB16-D1E3-40AC-9CBF-C1D60979A844}" destId="{55A6F9F8-4380-4A8F-BF8D-6F7B0B21498B}" srcOrd="0" destOrd="0" presId="urn:microsoft.com/office/officeart/2005/8/layout/radial5"/>
    <dgm:cxn modelId="{4D382368-11BA-446E-ADD7-479E769CFAB2}" type="presParOf" srcId="{2F9EEB16-D1E3-40AC-9CBF-C1D60979A844}" destId="{4904D0B6-619C-49E4-9EEA-605D55A01A4D}" srcOrd="1" destOrd="0" presId="urn:microsoft.com/office/officeart/2005/8/layout/radial5"/>
    <dgm:cxn modelId="{42E7FFD7-E941-4771-B51F-88622804924F}" type="presParOf" srcId="{4904D0B6-619C-49E4-9EEA-605D55A01A4D}" destId="{D273B8E0-7B90-4CB1-8BDB-7A8868BD1824}" srcOrd="0" destOrd="0" presId="urn:microsoft.com/office/officeart/2005/8/layout/radial5"/>
    <dgm:cxn modelId="{AF9D2937-06DE-4971-A66D-A0A5EF7812DB}" type="presParOf" srcId="{2F9EEB16-D1E3-40AC-9CBF-C1D60979A844}" destId="{276068DB-5E0F-469A-A5DD-0D90C1674C78}" srcOrd="2" destOrd="0" presId="urn:microsoft.com/office/officeart/2005/8/layout/radial5"/>
    <dgm:cxn modelId="{8CD01A0E-63D9-44CF-8248-360C4BA8E758}" type="presParOf" srcId="{2F9EEB16-D1E3-40AC-9CBF-C1D60979A844}" destId="{D7ADA41C-FE64-484A-BB56-56D2B3312F80}" srcOrd="3" destOrd="0" presId="urn:microsoft.com/office/officeart/2005/8/layout/radial5"/>
    <dgm:cxn modelId="{FEE19955-A732-4677-B161-4D8726D79DB9}" type="presParOf" srcId="{D7ADA41C-FE64-484A-BB56-56D2B3312F80}" destId="{1E7AD417-FCE4-412D-BC5B-23688D8F05D9}" srcOrd="0" destOrd="0" presId="urn:microsoft.com/office/officeart/2005/8/layout/radial5"/>
    <dgm:cxn modelId="{AE4339AC-7DC6-46EF-9540-78CAFE2B26D3}" type="presParOf" srcId="{2F9EEB16-D1E3-40AC-9CBF-C1D60979A844}" destId="{99554135-828C-44C8-87C6-3B8B9EA8358C}" srcOrd="4" destOrd="0" presId="urn:microsoft.com/office/officeart/2005/8/layout/radial5"/>
    <dgm:cxn modelId="{652B0173-0F77-4605-8AC2-86C9B520DBBD}" type="presParOf" srcId="{2F9EEB16-D1E3-40AC-9CBF-C1D60979A844}" destId="{6426931F-1F4F-4D1A-983F-48653F42B938}" srcOrd="5" destOrd="0" presId="urn:microsoft.com/office/officeart/2005/8/layout/radial5"/>
    <dgm:cxn modelId="{6A63E1D9-6831-475F-9492-61F3FFA698D9}" type="presParOf" srcId="{6426931F-1F4F-4D1A-983F-48653F42B938}" destId="{C3F98521-8362-4F0B-8897-4D564C2ADBBF}" srcOrd="0" destOrd="0" presId="urn:microsoft.com/office/officeart/2005/8/layout/radial5"/>
    <dgm:cxn modelId="{8D2A0EED-619F-4EBF-9B5C-6399CFD2186E}" type="presParOf" srcId="{2F9EEB16-D1E3-40AC-9CBF-C1D60979A844}" destId="{B135BD3F-FE35-4CB1-B9C1-CC4CD8FABEA4}" srcOrd="6" destOrd="0" presId="urn:microsoft.com/office/officeart/2005/8/layout/radial5"/>
    <dgm:cxn modelId="{B78628D2-93FB-4415-9F87-DB21F9989AA9}" type="presParOf" srcId="{2F9EEB16-D1E3-40AC-9CBF-C1D60979A844}" destId="{51D16094-DD55-42E4-9AAA-6FFF49782815}" srcOrd="7" destOrd="0" presId="urn:microsoft.com/office/officeart/2005/8/layout/radial5"/>
    <dgm:cxn modelId="{0666DADC-E853-43AC-B5A0-57F6615E9E01}" type="presParOf" srcId="{51D16094-DD55-42E4-9AAA-6FFF49782815}" destId="{57A0D99B-2AA3-4C1C-A545-4AB3B9908330}" srcOrd="0" destOrd="0" presId="urn:microsoft.com/office/officeart/2005/8/layout/radial5"/>
    <dgm:cxn modelId="{1567E19E-9B53-4DB5-8F5D-282F8ABF2192}" type="presParOf" srcId="{2F9EEB16-D1E3-40AC-9CBF-C1D60979A844}" destId="{C3CBE0CA-74A9-4838-9193-6E4F6C67600B}" srcOrd="8" destOrd="0" presId="urn:microsoft.com/office/officeart/2005/8/layout/radial5"/>
    <dgm:cxn modelId="{C9CC5681-AF93-43DC-B67E-D4299656339A}" type="presParOf" srcId="{2F9EEB16-D1E3-40AC-9CBF-C1D60979A844}" destId="{8C908821-8093-4C4D-9774-697DC7E0ACBD}" srcOrd="9" destOrd="0" presId="urn:microsoft.com/office/officeart/2005/8/layout/radial5"/>
    <dgm:cxn modelId="{FAE40B2D-C4C3-4A5B-838D-64F4881C2D4B}" type="presParOf" srcId="{8C908821-8093-4C4D-9774-697DC7E0ACBD}" destId="{698C496E-FCC8-4457-AA0A-56DF356C7D12}" srcOrd="0" destOrd="0" presId="urn:microsoft.com/office/officeart/2005/8/layout/radial5"/>
    <dgm:cxn modelId="{19526D25-60D5-4D2E-8114-C117D3000713}" type="presParOf" srcId="{2F9EEB16-D1E3-40AC-9CBF-C1D60979A844}" destId="{D46AF941-D07A-4D7B-ACC6-9260EF2BE640}" srcOrd="10" destOrd="0" presId="urn:microsoft.com/office/officeart/2005/8/layout/radial5"/>
    <dgm:cxn modelId="{78A479ED-A7F9-43D9-B06D-205F6A192BC6}" type="presParOf" srcId="{2F9EEB16-D1E3-40AC-9CBF-C1D60979A844}" destId="{FEA35588-5789-4106-85D4-96399EDA9D73}" srcOrd="11" destOrd="0" presId="urn:microsoft.com/office/officeart/2005/8/layout/radial5"/>
    <dgm:cxn modelId="{E03C9FF5-2C82-48A5-B6FE-D642998B7A5F}" type="presParOf" srcId="{FEA35588-5789-4106-85D4-96399EDA9D73}" destId="{5F75E232-30BC-4B64-844A-92AB6CFE8297}" srcOrd="0" destOrd="0" presId="urn:microsoft.com/office/officeart/2005/8/layout/radial5"/>
    <dgm:cxn modelId="{9241CF20-B5BC-4A30-A0EB-1FE554D35BB1}" type="presParOf" srcId="{2F9EEB16-D1E3-40AC-9CBF-C1D60979A844}" destId="{70E5EA16-CCAE-40F0-9D71-192E54A9332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C6EC9-DF2C-41C9-A60F-BBDEF2526D2F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EA9C888-CCE1-4077-BB1F-EABB8FDAF291}">
      <dgm:prSet phldrT="[Texto]" custT="1"/>
      <dgm:spPr/>
      <dgm:t>
        <a:bodyPr/>
        <a:lstStyle/>
        <a:p>
          <a:r>
            <a:rPr lang="pt-BR" sz="1200" b="1" dirty="0" smtClean="0"/>
            <a:t>DOPAMINA</a:t>
          </a:r>
          <a:endParaRPr lang="pt-BR" sz="1200" b="1" dirty="0"/>
        </a:p>
      </dgm:t>
    </dgm:pt>
    <dgm:pt modelId="{11F45558-09C0-424D-882B-EE8830B39CB9}" type="parTrans" cxnId="{2E707F50-7EFA-4E3E-A2AB-DA0FCB32EB82}">
      <dgm:prSet/>
      <dgm:spPr/>
      <dgm:t>
        <a:bodyPr/>
        <a:lstStyle/>
        <a:p>
          <a:endParaRPr lang="pt-BR"/>
        </a:p>
      </dgm:t>
    </dgm:pt>
    <dgm:pt modelId="{EC54023C-49B9-4D18-B9C7-78AE9B60862A}" type="sibTrans" cxnId="{2E707F50-7EFA-4E3E-A2AB-DA0FCB32EB82}">
      <dgm:prSet/>
      <dgm:spPr/>
      <dgm:t>
        <a:bodyPr/>
        <a:lstStyle/>
        <a:p>
          <a:endParaRPr lang="pt-BR"/>
        </a:p>
      </dgm:t>
    </dgm:pt>
    <dgm:pt modelId="{20071725-7297-4312-9966-C481B3C6C9EF}">
      <dgm:prSet phldrT="[Texto]" custT="1"/>
      <dgm:spPr/>
      <dgm:t>
        <a:bodyPr/>
        <a:lstStyle/>
        <a:p>
          <a:r>
            <a:rPr lang="pt-BR" sz="1200" b="1" dirty="0" smtClean="0"/>
            <a:t>COMPORTAMENTO</a:t>
          </a:r>
          <a:endParaRPr lang="pt-BR" sz="1200" b="1" dirty="0"/>
        </a:p>
      </dgm:t>
    </dgm:pt>
    <dgm:pt modelId="{5F41FE0A-C380-4AB0-951F-502E4337AAF5}" type="parTrans" cxnId="{5743029C-78CA-4B79-BE84-FBCADAD70F0A}">
      <dgm:prSet/>
      <dgm:spPr/>
      <dgm:t>
        <a:bodyPr/>
        <a:lstStyle/>
        <a:p>
          <a:endParaRPr lang="pt-BR"/>
        </a:p>
      </dgm:t>
    </dgm:pt>
    <dgm:pt modelId="{AF44313B-F200-4C07-B099-130A1374A379}" type="sibTrans" cxnId="{5743029C-78CA-4B79-BE84-FBCADAD70F0A}">
      <dgm:prSet/>
      <dgm:spPr/>
      <dgm:t>
        <a:bodyPr/>
        <a:lstStyle/>
        <a:p>
          <a:endParaRPr lang="pt-BR"/>
        </a:p>
      </dgm:t>
    </dgm:pt>
    <dgm:pt modelId="{A4044AE7-3CAB-4DC6-8414-C300AA36F35E}">
      <dgm:prSet phldrT="[Texto]" custT="1"/>
      <dgm:spPr/>
      <dgm:t>
        <a:bodyPr/>
        <a:lstStyle/>
        <a:p>
          <a:r>
            <a:rPr lang="pt-BR" sz="1200" b="1" dirty="0" smtClean="0"/>
            <a:t>ATIVIDADE MOTORA</a:t>
          </a:r>
          <a:endParaRPr lang="pt-BR" sz="1200" b="1" dirty="0"/>
        </a:p>
      </dgm:t>
    </dgm:pt>
    <dgm:pt modelId="{13C5A4B8-CBE3-4F49-9E58-B911F7B437DD}" type="parTrans" cxnId="{1C67F4DE-91ED-4494-8230-316CD76E2CB8}">
      <dgm:prSet/>
      <dgm:spPr/>
      <dgm:t>
        <a:bodyPr/>
        <a:lstStyle/>
        <a:p>
          <a:endParaRPr lang="pt-BR"/>
        </a:p>
      </dgm:t>
    </dgm:pt>
    <dgm:pt modelId="{2F57334E-37FE-40BE-9AA1-F918EE36B835}" type="sibTrans" cxnId="{1C67F4DE-91ED-4494-8230-316CD76E2CB8}">
      <dgm:prSet/>
      <dgm:spPr/>
      <dgm:t>
        <a:bodyPr/>
        <a:lstStyle/>
        <a:p>
          <a:endParaRPr lang="pt-BR"/>
        </a:p>
      </dgm:t>
    </dgm:pt>
    <dgm:pt modelId="{0DDC5538-66B5-4B45-9AC5-8DE344E0F37A}">
      <dgm:prSet phldrT="[Texto]" custT="1"/>
      <dgm:spPr/>
      <dgm:t>
        <a:bodyPr/>
        <a:lstStyle/>
        <a:p>
          <a:r>
            <a:rPr lang="pt-BR" sz="1200" b="1" dirty="0" smtClean="0"/>
            <a:t>AUTOMATISMO</a:t>
          </a:r>
          <a:endParaRPr lang="pt-BR" sz="1200" b="1" dirty="0"/>
        </a:p>
      </dgm:t>
    </dgm:pt>
    <dgm:pt modelId="{5B8960DC-5909-44FE-B675-87B99B7CCD58}" type="parTrans" cxnId="{613D4DDB-86BD-4CD4-89F6-EE6EEA227CF1}">
      <dgm:prSet/>
      <dgm:spPr/>
      <dgm:t>
        <a:bodyPr/>
        <a:lstStyle/>
        <a:p>
          <a:endParaRPr lang="pt-BR"/>
        </a:p>
      </dgm:t>
    </dgm:pt>
    <dgm:pt modelId="{DC6C327E-9C89-431F-89C6-6D64E9409DE1}" type="sibTrans" cxnId="{613D4DDB-86BD-4CD4-89F6-EE6EEA227CF1}">
      <dgm:prSet/>
      <dgm:spPr/>
      <dgm:t>
        <a:bodyPr/>
        <a:lstStyle/>
        <a:p>
          <a:endParaRPr lang="pt-BR"/>
        </a:p>
      </dgm:t>
    </dgm:pt>
    <dgm:pt modelId="{341FB67F-F3A2-4948-AA10-C38C11611632}">
      <dgm:prSet phldrT="[Texto]" custT="1"/>
      <dgm:spPr/>
      <dgm:t>
        <a:bodyPr/>
        <a:lstStyle/>
        <a:p>
          <a:r>
            <a:rPr lang="pt-BR" sz="1200" b="1" dirty="0" smtClean="0"/>
            <a:t>MOTIVAÇÃO</a:t>
          </a:r>
          <a:endParaRPr lang="pt-BR" sz="1200" b="1" dirty="0"/>
        </a:p>
      </dgm:t>
    </dgm:pt>
    <dgm:pt modelId="{F81057A7-7B90-4D12-A35A-CCEFBF268458}" type="parTrans" cxnId="{ED7A6E59-F424-4203-BF2E-7F0AECCC0F61}">
      <dgm:prSet/>
      <dgm:spPr/>
      <dgm:t>
        <a:bodyPr/>
        <a:lstStyle/>
        <a:p>
          <a:endParaRPr lang="pt-BR"/>
        </a:p>
      </dgm:t>
    </dgm:pt>
    <dgm:pt modelId="{114646F9-8506-4EA9-BD52-908042B8C331}" type="sibTrans" cxnId="{ED7A6E59-F424-4203-BF2E-7F0AECCC0F61}">
      <dgm:prSet/>
      <dgm:spPr/>
      <dgm:t>
        <a:bodyPr/>
        <a:lstStyle/>
        <a:p>
          <a:endParaRPr lang="pt-BR"/>
        </a:p>
      </dgm:t>
    </dgm:pt>
    <dgm:pt modelId="{ADAC6C6F-1E6A-4476-9A86-1C00962B68E4}">
      <dgm:prSet phldrT="[Texto]" custT="1"/>
      <dgm:spPr/>
      <dgm:t>
        <a:bodyPr/>
        <a:lstStyle/>
        <a:p>
          <a:r>
            <a:rPr lang="pt-BR" sz="1200" b="1" dirty="0" smtClean="0"/>
            <a:t>RECOMPENSA</a:t>
          </a:r>
          <a:endParaRPr lang="pt-BR" sz="1200" b="1" dirty="0"/>
        </a:p>
      </dgm:t>
    </dgm:pt>
    <dgm:pt modelId="{DEA9AE40-C0A7-4434-A523-33A9F92CE4FC}" type="parTrans" cxnId="{7156048C-EF22-4A1C-8AF0-8D27C9E0FFF4}">
      <dgm:prSet/>
      <dgm:spPr/>
      <dgm:t>
        <a:bodyPr/>
        <a:lstStyle/>
        <a:p>
          <a:endParaRPr lang="pt-BR"/>
        </a:p>
      </dgm:t>
    </dgm:pt>
    <dgm:pt modelId="{83FA402A-6D9C-47FB-A0BE-B3E8B133342A}" type="sibTrans" cxnId="{7156048C-EF22-4A1C-8AF0-8D27C9E0FFF4}">
      <dgm:prSet/>
      <dgm:spPr/>
      <dgm:t>
        <a:bodyPr/>
        <a:lstStyle/>
        <a:p>
          <a:endParaRPr lang="pt-BR"/>
        </a:p>
      </dgm:t>
    </dgm:pt>
    <dgm:pt modelId="{9D4ED4B1-A887-4172-991E-4375AB7F2746}">
      <dgm:prSet phldrT="[Texto]" custT="1"/>
      <dgm:spPr/>
      <dgm:t>
        <a:bodyPr/>
        <a:lstStyle/>
        <a:p>
          <a:r>
            <a:rPr lang="pt-BR" sz="1200" b="1" dirty="0" smtClean="0"/>
            <a:t>INTERFERE PRODUÇÃO DE LEITE (Diminui Prolactina)</a:t>
          </a:r>
          <a:endParaRPr lang="pt-BR" sz="1200" b="1" dirty="0"/>
        </a:p>
      </dgm:t>
    </dgm:pt>
    <dgm:pt modelId="{2C01617F-9588-4233-B825-1E405C23D178}" type="parTrans" cxnId="{15906097-C4A6-4C3B-BAE0-B00332CEAEBC}">
      <dgm:prSet/>
      <dgm:spPr/>
      <dgm:t>
        <a:bodyPr/>
        <a:lstStyle/>
        <a:p>
          <a:endParaRPr lang="pt-BR"/>
        </a:p>
      </dgm:t>
    </dgm:pt>
    <dgm:pt modelId="{E8FADE64-E13E-4178-B3D0-C17EF8CF331C}" type="sibTrans" cxnId="{15906097-C4A6-4C3B-BAE0-B00332CEAEBC}">
      <dgm:prSet/>
      <dgm:spPr/>
      <dgm:t>
        <a:bodyPr/>
        <a:lstStyle/>
        <a:p>
          <a:endParaRPr lang="pt-BR"/>
        </a:p>
      </dgm:t>
    </dgm:pt>
    <dgm:pt modelId="{BA0B865E-E32E-4584-9ABB-803134375623}">
      <dgm:prSet phldrT="[Texto]" custT="1"/>
      <dgm:spPr/>
      <dgm:t>
        <a:bodyPr/>
        <a:lstStyle/>
        <a:p>
          <a:r>
            <a:rPr lang="pt-BR" sz="1200" b="1" dirty="0" smtClean="0"/>
            <a:t>REGULAÇÃO DO SONO</a:t>
          </a:r>
          <a:endParaRPr lang="pt-BR" sz="1200" b="1" dirty="0"/>
        </a:p>
      </dgm:t>
    </dgm:pt>
    <dgm:pt modelId="{4F15A6F7-3263-425C-A18A-A564CB3EB70B}" type="parTrans" cxnId="{7F256235-DAB3-409B-98ED-4F921704C751}">
      <dgm:prSet/>
      <dgm:spPr/>
      <dgm:t>
        <a:bodyPr/>
        <a:lstStyle/>
        <a:p>
          <a:endParaRPr lang="pt-BR"/>
        </a:p>
      </dgm:t>
    </dgm:pt>
    <dgm:pt modelId="{EE8946BF-6A5A-4DD2-82FD-F88CBE4C706D}" type="sibTrans" cxnId="{7F256235-DAB3-409B-98ED-4F921704C751}">
      <dgm:prSet/>
      <dgm:spPr/>
      <dgm:t>
        <a:bodyPr/>
        <a:lstStyle/>
        <a:p>
          <a:endParaRPr lang="pt-BR"/>
        </a:p>
      </dgm:t>
    </dgm:pt>
    <dgm:pt modelId="{D7F10AA7-F11E-447E-9EA8-BFD6AA87C6EB}">
      <dgm:prSet phldrT="[Texto]" custT="1"/>
      <dgm:spPr/>
      <dgm:t>
        <a:bodyPr/>
        <a:lstStyle/>
        <a:p>
          <a:r>
            <a:rPr lang="pt-BR" sz="1200" b="1" dirty="0" smtClean="0"/>
            <a:t>HUMOR</a:t>
          </a:r>
          <a:endParaRPr lang="pt-BR" sz="1200" b="1" dirty="0"/>
        </a:p>
      </dgm:t>
    </dgm:pt>
    <dgm:pt modelId="{E618F142-26D7-47C8-BA26-2FA0775CF66E}" type="parTrans" cxnId="{F93D6527-787B-47E1-A570-085D5402F43F}">
      <dgm:prSet/>
      <dgm:spPr/>
      <dgm:t>
        <a:bodyPr/>
        <a:lstStyle/>
        <a:p>
          <a:endParaRPr lang="pt-BR"/>
        </a:p>
      </dgm:t>
    </dgm:pt>
    <dgm:pt modelId="{2870EDFE-3F33-478B-A123-9BB9AC7C51E4}" type="sibTrans" cxnId="{F93D6527-787B-47E1-A570-085D5402F43F}">
      <dgm:prSet/>
      <dgm:spPr/>
      <dgm:t>
        <a:bodyPr/>
        <a:lstStyle/>
        <a:p>
          <a:endParaRPr lang="pt-BR"/>
        </a:p>
      </dgm:t>
    </dgm:pt>
    <dgm:pt modelId="{9DD5E5D1-FBE6-4136-9CEE-763949098953}">
      <dgm:prSet phldrT="[Texto]" custT="1"/>
      <dgm:spPr/>
      <dgm:t>
        <a:bodyPr/>
        <a:lstStyle/>
        <a:p>
          <a:r>
            <a:rPr lang="pt-BR" sz="1200" b="1" dirty="0" smtClean="0"/>
            <a:t>ANSIEDADE</a:t>
          </a:r>
          <a:endParaRPr lang="pt-BR" sz="1200" b="1" dirty="0"/>
        </a:p>
      </dgm:t>
    </dgm:pt>
    <dgm:pt modelId="{81F35247-29AC-44F8-A433-140AD017267E}" type="parTrans" cxnId="{6AE644A1-006A-41B8-B550-CF012109A4C8}">
      <dgm:prSet/>
      <dgm:spPr/>
      <dgm:t>
        <a:bodyPr/>
        <a:lstStyle/>
        <a:p>
          <a:endParaRPr lang="pt-BR"/>
        </a:p>
      </dgm:t>
    </dgm:pt>
    <dgm:pt modelId="{0B3651AC-C242-4429-B845-0AD942A0136B}" type="sibTrans" cxnId="{6AE644A1-006A-41B8-B550-CF012109A4C8}">
      <dgm:prSet/>
      <dgm:spPr/>
      <dgm:t>
        <a:bodyPr/>
        <a:lstStyle/>
        <a:p>
          <a:endParaRPr lang="pt-BR"/>
        </a:p>
      </dgm:t>
    </dgm:pt>
    <dgm:pt modelId="{633B8538-373C-4427-8878-53037F4CA8E5}">
      <dgm:prSet phldrT="[Texto]" custT="1"/>
      <dgm:spPr/>
      <dgm:t>
        <a:bodyPr/>
        <a:lstStyle/>
        <a:p>
          <a:r>
            <a:rPr lang="pt-BR" sz="1200" b="1" dirty="0" smtClean="0"/>
            <a:t>ATENÇÃO</a:t>
          </a:r>
          <a:endParaRPr lang="pt-BR" sz="1200" b="1" dirty="0"/>
        </a:p>
      </dgm:t>
    </dgm:pt>
    <dgm:pt modelId="{FDBD5BA8-7D46-44DF-9ED1-65F0EA88D60D}" type="parTrans" cxnId="{C47B0CF8-D472-4256-8694-A2D2C258BE89}">
      <dgm:prSet/>
      <dgm:spPr/>
      <dgm:t>
        <a:bodyPr/>
        <a:lstStyle/>
        <a:p>
          <a:endParaRPr lang="pt-BR"/>
        </a:p>
      </dgm:t>
    </dgm:pt>
    <dgm:pt modelId="{D36443D3-5C08-4B19-8BE2-D219CC0BD960}" type="sibTrans" cxnId="{C47B0CF8-D472-4256-8694-A2D2C258BE89}">
      <dgm:prSet/>
      <dgm:spPr/>
      <dgm:t>
        <a:bodyPr/>
        <a:lstStyle/>
        <a:p>
          <a:endParaRPr lang="pt-BR"/>
        </a:p>
      </dgm:t>
    </dgm:pt>
    <dgm:pt modelId="{4492B2A8-843B-497E-A7CA-F95B53690514}">
      <dgm:prSet phldrT="[Texto]" custT="1"/>
      <dgm:spPr/>
      <dgm:t>
        <a:bodyPr/>
        <a:lstStyle/>
        <a:p>
          <a:r>
            <a:rPr lang="pt-BR" sz="1200" b="1" dirty="0" smtClean="0"/>
            <a:t>APRENDIZADO</a:t>
          </a:r>
          <a:endParaRPr lang="pt-BR" sz="1200" b="1" dirty="0"/>
        </a:p>
      </dgm:t>
    </dgm:pt>
    <dgm:pt modelId="{E79B308E-CA4B-4CB5-8D74-BC52567A115F}" type="parTrans" cxnId="{BF680671-3A37-4D17-86DA-3BD0B275B983}">
      <dgm:prSet/>
      <dgm:spPr/>
      <dgm:t>
        <a:bodyPr/>
        <a:lstStyle/>
        <a:p>
          <a:endParaRPr lang="pt-BR"/>
        </a:p>
      </dgm:t>
    </dgm:pt>
    <dgm:pt modelId="{FE4E5DEB-9C62-4385-A144-8FFD966D3CAF}" type="sibTrans" cxnId="{BF680671-3A37-4D17-86DA-3BD0B275B983}">
      <dgm:prSet/>
      <dgm:spPr/>
      <dgm:t>
        <a:bodyPr/>
        <a:lstStyle/>
        <a:p>
          <a:endParaRPr lang="pt-BR"/>
        </a:p>
      </dgm:t>
    </dgm:pt>
    <dgm:pt modelId="{7C983916-CD28-48F7-B737-B224F31DD238}" type="pres">
      <dgm:prSet presAssocID="{F07C6EC9-DF2C-41C9-A60F-BBDEF2526D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893E4B-926E-4EA2-B016-1867308292BF}" type="pres">
      <dgm:prSet presAssocID="{0EA9C888-CCE1-4077-BB1F-EABB8FDAF291}" presName="centerShape" presStyleLbl="node0" presStyleIdx="0" presStyleCnt="1" custScaleX="207813"/>
      <dgm:spPr/>
      <dgm:t>
        <a:bodyPr/>
        <a:lstStyle/>
        <a:p>
          <a:endParaRPr lang="pt-BR"/>
        </a:p>
      </dgm:t>
    </dgm:pt>
    <dgm:pt modelId="{D9E1BE00-C5DE-4DFD-A9CA-6E71A136EFA1}" type="pres">
      <dgm:prSet presAssocID="{20071725-7297-4312-9966-C481B3C6C9EF}" presName="node" presStyleLbl="node1" presStyleIdx="0" presStyleCnt="11" custScaleX="2078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9E9CB6-EBED-4FF2-BC51-5482114F5C8E}" type="pres">
      <dgm:prSet presAssocID="{20071725-7297-4312-9966-C481B3C6C9EF}" presName="dummy" presStyleCnt="0"/>
      <dgm:spPr/>
    </dgm:pt>
    <dgm:pt modelId="{B818ACBA-8940-4645-AC84-DEC0D81CD1F3}" type="pres">
      <dgm:prSet presAssocID="{AF44313B-F200-4C07-B099-130A1374A379}" presName="sibTrans" presStyleLbl="sibTrans2D1" presStyleIdx="0" presStyleCnt="11"/>
      <dgm:spPr/>
      <dgm:t>
        <a:bodyPr/>
        <a:lstStyle/>
        <a:p>
          <a:endParaRPr lang="pt-BR"/>
        </a:p>
      </dgm:t>
    </dgm:pt>
    <dgm:pt modelId="{B6D01A4D-B4C3-40C8-8CCE-8D1C093D3A6E}" type="pres">
      <dgm:prSet presAssocID="{A4044AE7-3CAB-4DC6-8414-C300AA36F35E}" presName="node" presStyleLbl="node1" presStyleIdx="1" presStyleCnt="11" custScaleX="207813" custRadScaleRad="105271" custRadScaleInc="541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DBD2BA-B5AB-48B8-8CA9-AC0532DCB5DD}" type="pres">
      <dgm:prSet presAssocID="{A4044AE7-3CAB-4DC6-8414-C300AA36F35E}" presName="dummy" presStyleCnt="0"/>
      <dgm:spPr/>
    </dgm:pt>
    <dgm:pt modelId="{3250C2BA-D4EC-4C84-B0A6-F33D2859AC0F}" type="pres">
      <dgm:prSet presAssocID="{2F57334E-37FE-40BE-9AA1-F918EE36B835}" presName="sibTrans" presStyleLbl="sibTrans2D1" presStyleIdx="1" presStyleCnt="11"/>
      <dgm:spPr/>
      <dgm:t>
        <a:bodyPr/>
        <a:lstStyle/>
        <a:p>
          <a:endParaRPr lang="pt-BR"/>
        </a:p>
      </dgm:t>
    </dgm:pt>
    <dgm:pt modelId="{20761673-9DA9-42B5-99D0-4BEFAF554FAF}" type="pres">
      <dgm:prSet presAssocID="{0DDC5538-66B5-4B45-9AC5-8DE344E0F37A}" presName="node" presStyleLbl="node1" presStyleIdx="2" presStyleCnt="11" custScaleX="207813" custRadScaleRad="100950" custRadScaleInc="8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E207ED-3B94-4F0A-88B9-E14B09845191}" type="pres">
      <dgm:prSet presAssocID="{0DDC5538-66B5-4B45-9AC5-8DE344E0F37A}" presName="dummy" presStyleCnt="0"/>
      <dgm:spPr/>
    </dgm:pt>
    <dgm:pt modelId="{0CF89B98-DF07-4E23-8B0A-5D71F277637D}" type="pres">
      <dgm:prSet presAssocID="{DC6C327E-9C89-431F-89C6-6D64E9409DE1}" presName="sibTrans" presStyleLbl="sibTrans2D1" presStyleIdx="2" presStyleCnt="11"/>
      <dgm:spPr/>
      <dgm:t>
        <a:bodyPr/>
        <a:lstStyle/>
        <a:p>
          <a:endParaRPr lang="pt-BR"/>
        </a:p>
      </dgm:t>
    </dgm:pt>
    <dgm:pt modelId="{5AE7E020-A781-43ED-A6F1-C94B0EDB2205}" type="pres">
      <dgm:prSet presAssocID="{341FB67F-F3A2-4948-AA10-C38C11611632}" presName="node" presStyleLbl="node1" presStyleIdx="3" presStyleCnt="11" custScaleX="207813" custRadScaleRad="101291" custRadScaleInc="-220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59C4BA-857E-4BE2-BE37-380CC4B6F737}" type="pres">
      <dgm:prSet presAssocID="{341FB67F-F3A2-4948-AA10-C38C11611632}" presName="dummy" presStyleCnt="0"/>
      <dgm:spPr/>
    </dgm:pt>
    <dgm:pt modelId="{6B3BEFC5-12C6-48FE-B3D6-F6FB01613837}" type="pres">
      <dgm:prSet presAssocID="{114646F9-8506-4EA9-BD52-908042B8C331}" presName="sibTrans" presStyleLbl="sibTrans2D1" presStyleIdx="3" presStyleCnt="11"/>
      <dgm:spPr/>
      <dgm:t>
        <a:bodyPr/>
        <a:lstStyle/>
        <a:p>
          <a:endParaRPr lang="pt-BR"/>
        </a:p>
      </dgm:t>
    </dgm:pt>
    <dgm:pt modelId="{EBFED0EF-AF8E-4375-9155-473098EAD09C}" type="pres">
      <dgm:prSet presAssocID="{ADAC6C6F-1E6A-4476-9A86-1C00962B68E4}" presName="node" presStyleLbl="node1" presStyleIdx="4" presStyleCnt="11" custScaleX="207813" custRadScaleRad="104466" custRadScaleInc="-530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D3A43-C7C0-4EA0-AEBC-D67BA3C6F3C5}" type="pres">
      <dgm:prSet presAssocID="{ADAC6C6F-1E6A-4476-9A86-1C00962B68E4}" presName="dummy" presStyleCnt="0"/>
      <dgm:spPr/>
    </dgm:pt>
    <dgm:pt modelId="{FC76A88D-D369-47EA-976E-FF8A01A819C2}" type="pres">
      <dgm:prSet presAssocID="{83FA402A-6D9C-47FB-A0BE-B3E8B133342A}" presName="sibTrans" presStyleLbl="sibTrans2D1" presStyleIdx="4" presStyleCnt="11"/>
      <dgm:spPr/>
      <dgm:t>
        <a:bodyPr/>
        <a:lstStyle/>
        <a:p>
          <a:endParaRPr lang="pt-BR"/>
        </a:p>
      </dgm:t>
    </dgm:pt>
    <dgm:pt modelId="{CA694D23-25AE-4F9F-AD5A-28166AA5B610}" type="pres">
      <dgm:prSet presAssocID="{9D4ED4B1-A887-4172-991E-4375AB7F2746}" presName="node" presStyleLbl="node1" presStyleIdx="5" presStyleCnt="11" custScaleX="207813" custRadScaleRad="99802" custRadScaleInc="-47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F11B8-862A-43F9-9F11-A5C5E6800F38}" type="pres">
      <dgm:prSet presAssocID="{9D4ED4B1-A887-4172-991E-4375AB7F2746}" presName="dummy" presStyleCnt="0"/>
      <dgm:spPr/>
    </dgm:pt>
    <dgm:pt modelId="{EDC9B48D-E626-4AEE-849F-72E89FBAFC1A}" type="pres">
      <dgm:prSet presAssocID="{E8FADE64-E13E-4178-B3D0-C17EF8CF331C}" presName="sibTrans" presStyleLbl="sibTrans2D1" presStyleIdx="5" presStyleCnt="11"/>
      <dgm:spPr/>
      <dgm:t>
        <a:bodyPr/>
        <a:lstStyle/>
        <a:p>
          <a:endParaRPr lang="pt-BR"/>
        </a:p>
      </dgm:t>
    </dgm:pt>
    <dgm:pt modelId="{CBA9CC31-BAE6-45A8-ADF8-2441F7F80233}" type="pres">
      <dgm:prSet presAssocID="{BA0B865E-E32E-4584-9ABB-803134375623}" presName="node" presStyleLbl="node1" presStyleIdx="6" presStyleCnt="11" custScaleX="207813" custRadScaleRad="107486" custRadScaleInc="494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358BE7-7627-4E81-9967-0158C50E7DCE}" type="pres">
      <dgm:prSet presAssocID="{BA0B865E-E32E-4584-9ABB-803134375623}" presName="dummy" presStyleCnt="0"/>
      <dgm:spPr/>
    </dgm:pt>
    <dgm:pt modelId="{65960EE0-A94C-478D-AA1A-AE97C718DF50}" type="pres">
      <dgm:prSet presAssocID="{EE8946BF-6A5A-4DD2-82FD-F88CBE4C706D}" presName="sibTrans" presStyleLbl="sibTrans2D1" presStyleIdx="6" presStyleCnt="11"/>
      <dgm:spPr/>
      <dgm:t>
        <a:bodyPr/>
        <a:lstStyle/>
        <a:p>
          <a:endParaRPr lang="pt-BR"/>
        </a:p>
      </dgm:t>
    </dgm:pt>
    <dgm:pt modelId="{05426315-9970-4473-A17A-59DFBE970C74}" type="pres">
      <dgm:prSet presAssocID="{D7F10AA7-F11E-447E-9EA8-BFD6AA87C6EB}" presName="node" presStyleLbl="node1" presStyleIdx="7" presStyleCnt="11" custScaleX="207813" custRadScaleRad="104509" custRadScaleInc="336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5630A-4F4F-4003-BCC7-A116FB702688}" type="pres">
      <dgm:prSet presAssocID="{D7F10AA7-F11E-447E-9EA8-BFD6AA87C6EB}" presName="dummy" presStyleCnt="0"/>
      <dgm:spPr/>
    </dgm:pt>
    <dgm:pt modelId="{1294E494-4D95-48F6-9D9B-6F288C69A438}" type="pres">
      <dgm:prSet presAssocID="{2870EDFE-3F33-478B-A123-9BB9AC7C51E4}" presName="sibTrans" presStyleLbl="sibTrans2D1" presStyleIdx="7" presStyleCnt="11"/>
      <dgm:spPr/>
      <dgm:t>
        <a:bodyPr/>
        <a:lstStyle/>
        <a:p>
          <a:endParaRPr lang="pt-BR"/>
        </a:p>
      </dgm:t>
    </dgm:pt>
    <dgm:pt modelId="{8EA0C78B-D319-4533-9CB0-2C42B22B3298}" type="pres">
      <dgm:prSet presAssocID="{9DD5E5D1-FBE6-4136-9CEE-763949098953}" presName="node" presStyleLbl="node1" presStyleIdx="8" presStyleCnt="11" custScaleX="2078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630CCC-34E1-4EC1-BFB7-8F624682E48E}" type="pres">
      <dgm:prSet presAssocID="{9DD5E5D1-FBE6-4136-9CEE-763949098953}" presName="dummy" presStyleCnt="0"/>
      <dgm:spPr/>
    </dgm:pt>
    <dgm:pt modelId="{2BB816FA-86AD-4AE8-BB2A-AE41D8BC58EF}" type="pres">
      <dgm:prSet presAssocID="{0B3651AC-C242-4429-B845-0AD942A0136B}" presName="sibTrans" presStyleLbl="sibTrans2D1" presStyleIdx="8" presStyleCnt="11"/>
      <dgm:spPr/>
      <dgm:t>
        <a:bodyPr/>
        <a:lstStyle/>
        <a:p>
          <a:endParaRPr lang="pt-BR"/>
        </a:p>
      </dgm:t>
    </dgm:pt>
    <dgm:pt modelId="{15CD1885-1904-4082-A6EE-1DFE332A4D86}" type="pres">
      <dgm:prSet presAssocID="{633B8538-373C-4427-8878-53037F4CA8E5}" presName="node" presStyleLbl="node1" presStyleIdx="9" presStyleCnt="11" custScaleX="207813" custRadScaleRad="101385" custRadScaleInc="-359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7E3DA4-285A-4DF9-A4FE-338D4B72DAA8}" type="pres">
      <dgm:prSet presAssocID="{633B8538-373C-4427-8878-53037F4CA8E5}" presName="dummy" presStyleCnt="0"/>
      <dgm:spPr/>
    </dgm:pt>
    <dgm:pt modelId="{86B48BDB-50AB-4946-81FC-06DFEF20A10B}" type="pres">
      <dgm:prSet presAssocID="{D36443D3-5C08-4B19-8BE2-D219CC0BD960}" presName="sibTrans" presStyleLbl="sibTrans2D1" presStyleIdx="9" presStyleCnt="11"/>
      <dgm:spPr/>
      <dgm:t>
        <a:bodyPr/>
        <a:lstStyle/>
        <a:p>
          <a:endParaRPr lang="pt-BR"/>
        </a:p>
      </dgm:t>
    </dgm:pt>
    <dgm:pt modelId="{83602AA5-2E4E-4ED4-A358-3E0E04185C1A}" type="pres">
      <dgm:prSet presAssocID="{4492B2A8-843B-497E-A7CA-F95B53690514}" presName="node" presStyleLbl="node1" presStyleIdx="10" presStyleCnt="11" custScaleX="207813" custRadScaleRad="106973" custRadScaleInc="-644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544B8-C439-4D02-B692-34D74668A65C}" type="pres">
      <dgm:prSet presAssocID="{4492B2A8-843B-497E-A7CA-F95B53690514}" presName="dummy" presStyleCnt="0"/>
      <dgm:spPr/>
    </dgm:pt>
    <dgm:pt modelId="{30F799D7-76B7-4F92-800B-A3FF12D1F1CB}" type="pres">
      <dgm:prSet presAssocID="{FE4E5DEB-9C62-4385-A144-8FFD966D3CAF}" presName="sibTrans" presStyleLbl="sibTrans2D1" presStyleIdx="10" presStyleCnt="11"/>
      <dgm:spPr/>
      <dgm:t>
        <a:bodyPr/>
        <a:lstStyle/>
        <a:p>
          <a:endParaRPr lang="pt-BR"/>
        </a:p>
      </dgm:t>
    </dgm:pt>
  </dgm:ptLst>
  <dgm:cxnLst>
    <dgm:cxn modelId="{29A76591-5A0E-486E-8644-19C8B44B82DF}" type="presOf" srcId="{341FB67F-F3A2-4948-AA10-C38C11611632}" destId="{5AE7E020-A781-43ED-A6F1-C94B0EDB2205}" srcOrd="0" destOrd="0" presId="urn:microsoft.com/office/officeart/2005/8/layout/radial6"/>
    <dgm:cxn modelId="{F93D6527-787B-47E1-A570-085D5402F43F}" srcId="{0EA9C888-CCE1-4077-BB1F-EABB8FDAF291}" destId="{D7F10AA7-F11E-447E-9EA8-BFD6AA87C6EB}" srcOrd="7" destOrd="0" parTransId="{E618F142-26D7-47C8-BA26-2FA0775CF66E}" sibTransId="{2870EDFE-3F33-478B-A123-9BB9AC7C51E4}"/>
    <dgm:cxn modelId="{7156048C-EF22-4A1C-8AF0-8D27C9E0FFF4}" srcId="{0EA9C888-CCE1-4077-BB1F-EABB8FDAF291}" destId="{ADAC6C6F-1E6A-4476-9A86-1C00962B68E4}" srcOrd="4" destOrd="0" parTransId="{DEA9AE40-C0A7-4434-A523-33A9F92CE4FC}" sibTransId="{83FA402A-6D9C-47FB-A0BE-B3E8B133342A}"/>
    <dgm:cxn modelId="{7F256235-DAB3-409B-98ED-4F921704C751}" srcId="{0EA9C888-CCE1-4077-BB1F-EABB8FDAF291}" destId="{BA0B865E-E32E-4584-9ABB-803134375623}" srcOrd="6" destOrd="0" parTransId="{4F15A6F7-3263-425C-A18A-A564CB3EB70B}" sibTransId="{EE8946BF-6A5A-4DD2-82FD-F88CBE4C706D}"/>
    <dgm:cxn modelId="{E8EBD85C-7202-46CE-808E-D84604D333FD}" type="presOf" srcId="{0EA9C888-CCE1-4077-BB1F-EABB8FDAF291}" destId="{13893E4B-926E-4EA2-B016-1867308292BF}" srcOrd="0" destOrd="0" presId="urn:microsoft.com/office/officeart/2005/8/layout/radial6"/>
    <dgm:cxn modelId="{F22DFB29-13EE-4179-BEAC-84250415A59C}" type="presOf" srcId="{0B3651AC-C242-4429-B845-0AD942A0136B}" destId="{2BB816FA-86AD-4AE8-BB2A-AE41D8BC58EF}" srcOrd="0" destOrd="0" presId="urn:microsoft.com/office/officeart/2005/8/layout/radial6"/>
    <dgm:cxn modelId="{939A65FD-5EB8-4BE9-ACBE-A90994799628}" type="presOf" srcId="{4492B2A8-843B-497E-A7CA-F95B53690514}" destId="{83602AA5-2E4E-4ED4-A358-3E0E04185C1A}" srcOrd="0" destOrd="0" presId="urn:microsoft.com/office/officeart/2005/8/layout/radial6"/>
    <dgm:cxn modelId="{B01CB6CA-0559-42E3-850D-F467B51DCB00}" type="presOf" srcId="{ADAC6C6F-1E6A-4476-9A86-1C00962B68E4}" destId="{EBFED0EF-AF8E-4375-9155-473098EAD09C}" srcOrd="0" destOrd="0" presId="urn:microsoft.com/office/officeart/2005/8/layout/radial6"/>
    <dgm:cxn modelId="{E587C6C2-DE01-4197-9B0B-63D4B14DDA6C}" type="presOf" srcId="{2870EDFE-3F33-478B-A123-9BB9AC7C51E4}" destId="{1294E494-4D95-48F6-9D9B-6F288C69A438}" srcOrd="0" destOrd="0" presId="urn:microsoft.com/office/officeart/2005/8/layout/radial6"/>
    <dgm:cxn modelId="{289E3C3A-F37B-4CB6-84B3-2409DEC9C924}" type="presOf" srcId="{114646F9-8506-4EA9-BD52-908042B8C331}" destId="{6B3BEFC5-12C6-48FE-B3D6-F6FB01613837}" srcOrd="0" destOrd="0" presId="urn:microsoft.com/office/officeart/2005/8/layout/radial6"/>
    <dgm:cxn modelId="{3C10F3A3-8B99-4622-98D6-2FE3F4E76D37}" type="presOf" srcId="{AF44313B-F200-4C07-B099-130A1374A379}" destId="{B818ACBA-8940-4645-AC84-DEC0D81CD1F3}" srcOrd="0" destOrd="0" presId="urn:microsoft.com/office/officeart/2005/8/layout/radial6"/>
    <dgm:cxn modelId="{8BA9E57E-B5AB-4391-A27B-FF1C9D82A69D}" type="presOf" srcId="{2F57334E-37FE-40BE-9AA1-F918EE36B835}" destId="{3250C2BA-D4EC-4C84-B0A6-F33D2859AC0F}" srcOrd="0" destOrd="0" presId="urn:microsoft.com/office/officeart/2005/8/layout/radial6"/>
    <dgm:cxn modelId="{C47B0CF8-D472-4256-8694-A2D2C258BE89}" srcId="{0EA9C888-CCE1-4077-BB1F-EABB8FDAF291}" destId="{633B8538-373C-4427-8878-53037F4CA8E5}" srcOrd="9" destOrd="0" parTransId="{FDBD5BA8-7D46-44DF-9ED1-65F0EA88D60D}" sibTransId="{D36443D3-5C08-4B19-8BE2-D219CC0BD960}"/>
    <dgm:cxn modelId="{1C67F4DE-91ED-4494-8230-316CD76E2CB8}" srcId="{0EA9C888-CCE1-4077-BB1F-EABB8FDAF291}" destId="{A4044AE7-3CAB-4DC6-8414-C300AA36F35E}" srcOrd="1" destOrd="0" parTransId="{13C5A4B8-CBE3-4F49-9E58-B911F7B437DD}" sibTransId="{2F57334E-37FE-40BE-9AA1-F918EE36B835}"/>
    <dgm:cxn modelId="{34D1EBF3-9E2B-4CA5-B181-C5EF6904069E}" type="presOf" srcId="{BA0B865E-E32E-4584-9ABB-803134375623}" destId="{CBA9CC31-BAE6-45A8-ADF8-2441F7F80233}" srcOrd="0" destOrd="0" presId="urn:microsoft.com/office/officeart/2005/8/layout/radial6"/>
    <dgm:cxn modelId="{BF680671-3A37-4D17-86DA-3BD0B275B983}" srcId="{0EA9C888-CCE1-4077-BB1F-EABB8FDAF291}" destId="{4492B2A8-843B-497E-A7CA-F95B53690514}" srcOrd="10" destOrd="0" parTransId="{E79B308E-CA4B-4CB5-8D74-BC52567A115F}" sibTransId="{FE4E5DEB-9C62-4385-A144-8FFD966D3CAF}"/>
    <dgm:cxn modelId="{422C7B4D-9FCF-4BB5-970A-641FA372C7ED}" type="presOf" srcId="{20071725-7297-4312-9966-C481B3C6C9EF}" destId="{D9E1BE00-C5DE-4DFD-A9CA-6E71A136EFA1}" srcOrd="0" destOrd="0" presId="urn:microsoft.com/office/officeart/2005/8/layout/radial6"/>
    <dgm:cxn modelId="{D4E646E1-6B1E-47EA-80C0-54FC15D4C8B8}" type="presOf" srcId="{0DDC5538-66B5-4B45-9AC5-8DE344E0F37A}" destId="{20761673-9DA9-42B5-99D0-4BEFAF554FAF}" srcOrd="0" destOrd="0" presId="urn:microsoft.com/office/officeart/2005/8/layout/radial6"/>
    <dgm:cxn modelId="{41DEA4A6-6947-47D1-B0EC-79588C79838C}" type="presOf" srcId="{F07C6EC9-DF2C-41C9-A60F-BBDEF2526D2F}" destId="{7C983916-CD28-48F7-B737-B224F31DD238}" srcOrd="0" destOrd="0" presId="urn:microsoft.com/office/officeart/2005/8/layout/radial6"/>
    <dgm:cxn modelId="{BCAFB5E6-5FAD-4E56-A3DD-8F039A5BE767}" type="presOf" srcId="{9DD5E5D1-FBE6-4136-9CEE-763949098953}" destId="{8EA0C78B-D319-4533-9CB0-2C42B22B3298}" srcOrd="0" destOrd="0" presId="urn:microsoft.com/office/officeart/2005/8/layout/radial6"/>
    <dgm:cxn modelId="{6AE644A1-006A-41B8-B550-CF012109A4C8}" srcId="{0EA9C888-CCE1-4077-BB1F-EABB8FDAF291}" destId="{9DD5E5D1-FBE6-4136-9CEE-763949098953}" srcOrd="8" destOrd="0" parTransId="{81F35247-29AC-44F8-A433-140AD017267E}" sibTransId="{0B3651AC-C242-4429-B845-0AD942A0136B}"/>
    <dgm:cxn modelId="{5743029C-78CA-4B79-BE84-FBCADAD70F0A}" srcId="{0EA9C888-CCE1-4077-BB1F-EABB8FDAF291}" destId="{20071725-7297-4312-9966-C481B3C6C9EF}" srcOrd="0" destOrd="0" parTransId="{5F41FE0A-C380-4AB0-951F-502E4337AAF5}" sibTransId="{AF44313B-F200-4C07-B099-130A1374A379}"/>
    <dgm:cxn modelId="{C312DF7B-74E9-4EB9-B8CF-D46BCA03F7F3}" type="presOf" srcId="{FE4E5DEB-9C62-4385-A144-8FFD966D3CAF}" destId="{30F799D7-76B7-4F92-800B-A3FF12D1F1CB}" srcOrd="0" destOrd="0" presId="urn:microsoft.com/office/officeart/2005/8/layout/radial6"/>
    <dgm:cxn modelId="{7998259D-13FF-489B-AE8A-95F47D52D8CD}" type="presOf" srcId="{D7F10AA7-F11E-447E-9EA8-BFD6AA87C6EB}" destId="{05426315-9970-4473-A17A-59DFBE970C74}" srcOrd="0" destOrd="0" presId="urn:microsoft.com/office/officeart/2005/8/layout/radial6"/>
    <dgm:cxn modelId="{CE2D8925-0E0B-4715-B236-107E38E59E39}" type="presOf" srcId="{E8FADE64-E13E-4178-B3D0-C17EF8CF331C}" destId="{EDC9B48D-E626-4AEE-849F-72E89FBAFC1A}" srcOrd="0" destOrd="0" presId="urn:microsoft.com/office/officeart/2005/8/layout/radial6"/>
    <dgm:cxn modelId="{D1586F98-90CE-4314-9075-5C1F7AAFD3D4}" type="presOf" srcId="{D36443D3-5C08-4B19-8BE2-D219CC0BD960}" destId="{86B48BDB-50AB-4946-81FC-06DFEF20A10B}" srcOrd="0" destOrd="0" presId="urn:microsoft.com/office/officeart/2005/8/layout/radial6"/>
    <dgm:cxn modelId="{15906097-C4A6-4C3B-BAE0-B00332CEAEBC}" srcId="{0EA9C888-CCE1-4077-BB1F-EABB8FDAF291}" destId="{9D4ED4B1-A887-4172-991E-4375AB7F2746}" srcOrd="5" destOrd="0" parTransId="{2C01617F-9588-4233-B825-1E405C23D178}" sibTransId="{E8FADE64-E13E-4178-B3D0-C17EF8CF331C}"/>
    <dgm:cxn modelId="{BEEB3681-A168-4CAF-9966-439C59B7A2F3}" type="presOf" srcId="{A4044AE7-3CAB-4DC6-8414-C300AA36F35E}" destId="{B6D01A4D-B4C3-40C8-8CCE-8D1C093D3A6E}" srcOrd="0" destOrd="0" presId="urn:microsoft.com/office/officeart/2005/8/layout/radial6"/>
    <dgm:cxn modelId="{ED7A6E59-F424-4203-BF2E-7F0AECCC0F61}" srcId="{0EA9C888-CCE1-4077-BB1F-EABB8FDAF291}" destId="{341FB67F-F3A2-4948-AA10-C38C11611632}" srcOrd="3" destOrd="0" parTransId="{F81057A7-7B90-4D12-A35A-CCEFBF268458}" sibTransId="{114646F9-8506-4EA9-BD52-908042B8C331}"/>
    <dgm:cxn modelId="{122DE03D-13E9-462A-8C36-916D517CB4A5}" type="presOf" srcId="{633B8538-373C-4427-8878-53037F4CA8E5}" destId="{15CD1885-1904-4082-A6EE-1DFE332A4D86}" srcOrd="0" destOrd="0" presId="urn:microsoft.com/office/officeart/2005/8/layout/radial6"/>
    <dgm:cxn modelId="{E240FA40-EF1C-483F-BC37-1B8E3994DA24}" type="presOf" srcId="{EE8946BF-6A5A-4DD2-82FD-F88CBE4C706D}" destId="{65960EE0-A94C-478D-AA1A-AE97C718DF50}" srcOrd="0" destOrd="0" presId="urn:microsoft.com/office/officeart/2005/8/layout/radial6"/>
    <dgm:cxn modelId="{E2506DE8-7B1E-4452-8260-38FBD681B886}" type="presOf" srcId="{DC6C327E-9C89-431F-89C6-6D64E9409DE1}" destId="{0CF89B98-DF07-4E23-8B0A-5D71F277637D}" srcOrd="0" destOrd="0" presId="urn:microsoft.com/office/officeart/2005/8/layout/radial6"/>
    <dgm:cxn modelId="{D48D21E4-9F9C-4D91-90EA-3B1B196B7C3C}" type="presOf" srcId="{9D4ED4B1-A887-4172-991E-4375AB7F2746}" destId="{CA694D23-25AE-4F9F-AD5A-28166AA5B610}" srcOrd="0" destOrd="0" presId="urn:microsoft.com/office/officeart/2005/8/layout/radial6"/>
    <dgm:cxn modelId="{82237602-9002-4568-90EA-F624F4F4A666}" type="presOf" srcId="{83FA402A-6D9C-47FB-A0BE-B3E8B133342A}" destId="{FC76A88D-D369-47EA-976E-FF8A01A819C2}" srcOrd="0" destOrd="0" presId="urn:microsoft.com/office/officeart/2005/8/layout/radial6"/>
    <dgm:cxn modelId="{613D4DDB-86BD-4CD4-89F6-EE6EEA227CF1}" srcId="{0EA9C888-CCE1-4077-BB1F-EABB8FDAF291}" destId="{0DDC5538-66B5-4B45-9AC5-8DE344E0F37A}" srcOrd="2" destOrd="0" parTransId="{5B8960DC-5909-44FE-B675-87B99B7CCD58}" sibTransId="{DC6C327E-9C89-431F-89C6-6D64E9409DE1}"/>
    <dgm:cxn modelId="{2E707F50-7EFA-4E3E-A2AB-DA0FCB32EB82}" srcId="{F07C6EC9-DF2C-41C9-A60F-BBDEF2526D2F}" destId="{0EA9C888-CCE1-4077-BB1F-EABB8FDAF291}" srcOrd="0" destOrd="0" parTransId="{11F45558-09C0-424D-882B-EE8830B39CB9}" sibTransId="{EC54023C-49B9-4D18-B9C7-78AE9B60862A}"/>
    <dgm:cxn modelId="{532FCF08-491D-4409-86C6-BBFC92D41DF6}" type="presParOf" srcId="{7C983916-CD28-48F7-B737-B224F31DD238}" destId="{13893E4B-926E-4EA2-B016-1867308292BF}" srcOrd="0" destOrd="0" presId="urn:microsoft.com/office/officeart/2005/8/layout/radial6"/>
    <dgm:cxn modelId="{E034FAEF-B392-4E88-A9FA-BD3024D8155B}" type="presParOf" srcId="{7C983916-CD28-48F7-B737-B224F31DD238}" destId="{D9E1BE00-C5DE-4DFD-A9CA-6E71A136EFA1}" srcOrd="1" destOrd="0" presId="urn:microsoft.com/office/officeart/2005/8/layout/radial6"/>
    <dgm:cxn modelId="{8B85D67A-7408-4857-8090-B257C04309A8}" type="presParOf" srcId="{7C983916-CD28-48F7-B737-B224F31DD238}" destId="{369E9CB6-EBED-4FF2-BC51-5482114F5C8E}" srcOrd="2" destOrd="0" presId="urn:microsoft.com/office/officeart/2005/8/layout/radial6"/>
    <dgm:cxn modelId="{A17EFB90-4D0B-43A2-8818-13097B472654}" type="presParOf" srcId="{7C983916-CD28-48F7-B737-B224F31DD238}" destId="{B818ACBA-8940-4645-AC84-DEC0D81CD1F3}" srcOrd="3" destOrd="0" presId="urn:microsoft.com/office/officeart/2005/8/layout/radial6"/>
    <dgm:cxn modelId="{EF2CB292-B6D0-45D7-A85A-7B7551984245}" type="presParOf" srcId="{7C983916-CD28-48F7-B737-B224F31DD238}" destId="{B6D01A4D-B4C3-40C8-8CCE-8D1C093D3A6E}" srcOrd="4" destOrd="0" presId="urn:microsoft.com/office/officeart/2005/8/layout/radial6"/>
    <dgm:cxn modelId="{D34A01CE-28A3-4037-986E-FCD269BA9A1C}" type="presParOf" srcId="{7C983916-CD28-48F7-B737-B224F31DD238}" destId="{E8DBD2BA-B5AB-48B8-8CA9-AC0532DCB5DD}" srcOrd="5" destOrd="0" presId="urn:microsoft.com/office/officeart/2005/8/layout/radial6"/>
    <dgm:cxn modelId="{001DE00E-21CC-4775-8919-AEC756B63BB2}" type="presParOf" srcId="{7C983916-CD28-48F7-B737-B224F31DD238}" destId="{3250C2BA-D4EC-4C84-B0A6-F33D2859AC0F}" srcOrd="6" destOrd="0" presId="urn:microsoft.com/office/officeart/2005/8/layout/radial6"/>
    <dgm:cxn modelId="{4052C7B1-5D82-44BD-89B1-BA7E6E0F9B68}" type="presParOf" srcId="{7C983916-CD28-48F7-B737-B224F31DD238}" destId="{20761673-9DA9-42B5-99D0-4BEFAF554FAF}" srcOrd="7" destOrd="0" presId="urn:microsoft.com/office/officeart/2005/8/layout/radial6"/>
    <dgm:cxn modelId="{6F897120-9C1C-4798-BA7F-9331064D9CD1}" type="presParOf" srcId="{7C983916-CD28-48F7-B737-B224F31DD238}" destId="{CEE207ED-3B94-4F0A-88B9-E14B09845191}" srcOrd="8" destOrd="0" presId="urn:microsoft.com/office/officeart/2005/8/layout/radial6"/>
    <dgm:cxn modelId="{DC73D6D1-0CB9-4DFC-8B64-A6E3E72EECC5}" type="presParOf" srcId="{7C983916-CD28-48F7-B737-B224F31DD238}" destId="{0CF89B98-DF07-4E23-8B0A-5D71F277637D}" srcOrd="9" destOrd="0" presId="urn:microsoft.com/office/officeart/2005/8/layout/radial6"/>
    <dgm:cxn modelId="{725BF46C-54C9-465B-A2DE-E989F3F3F012}" type="presParOf" srcId="{7C983916-CD28-48F7-B737-B224F31DD238}" destId="{5AE7E020-A781-43ED-A6F1-C94B0EDB2205}" srcOrd="10" destOrd="0" presId="urn:microsoft.com/office/officeart/2005/8/layout/radial6"/>
    <dgm:cxn modelId="{BBCDB543-8C3D-4B48-923A-6E78651C64B3}" type="presParOf" srcId="{7C983916-CD28-48F7-B737-B224F31DD238}" destId="{BE59C4BA-857E-4BE2-BE37-380CC4B6F737}" srcOrd="11" destOrd="0" presId="urn:microsoft.com/office/officeart/2005/8/layout/radial6"/>
    <dgm:cxn modelId="{7F22857B-0A6A-466B-B4A1-F6186FE4CF63}" type="presParOf" srcId="{7C983916-CD28-48F7-B737-B224F31DD238}" destId="{6B3BEFC5-12C6-48FE-B3D6-F6FB01613837}" srcOrd="12" destOrd="0" presId="urn:microsoft.com/office/officeart/2005/8/layout/radial6"/>
    <dgm:cxn modelId="{C9B12476-BC5E-4F28-B2FE-4C51568C9AB3}" type="presParOf" srcId="{7C983916-CD28-48F7-B737-B224F31DD238}" destId="{EBFED0EF-AF8E-4375-9155-473098EAD09C}" srcOrd="13" destOrd="0" presId="urn:microsoft.com/office/officeart/2005/8/layout/radial6"/>
    <dgm:cxn modelId="{211031F1-BE8A-4D04-915A-491A95605F87}" type="presParOf" srcId="{7C983916-CD28-48F7-B737-B224F31DD238}" destId="{8EDD3A43-C7C0-4EA0-AEBC-D67BA3C6F3C5}" srcOrd="14" destOrd="0" presId="urn:microsoft.com/office/officeart/2005/8/layout/radial6"/>
    <dgm:cxn modelId="{BCF8928C-1586-469D-88A9-11A358A25B13}" type="presParOf" srcId="{7C983916-CD28-48F7-B737-B224F31DD238}" destId="{FC76A88D-D369-47EA-976E-FF8A01A819C2}" srcOrd="15" destOrd="0" presId="urn:microsoft.com/office/officeart/2005/8/layout/radial6"/>
    <dgm:cxn modelId="{DC802E30-4D2B-4070-B091-32D76CE89029}" type="presParOf" srcId="{7C983916-CD28-48F7-B737-B224F31DD238}" destId="{CA694D23-25AE-4F9F-AD5A-28166AA5B610}" srcOrd="16" destOrd="0" presId="urn:microsoft.com/office/officeart/2005/8/layout/radial6"/>
    <dgm:cxn modelId="{5CAC9872-DDBA-44AB-933F-8F47B0A02F71}" type="presParOf" srcId="{7C983916-CD28-48F7-B737-B224F31DD238}" destId="{22CF11B8-862A-43F9-9F11-A5C5E6800F38}" srcOrd="17" destOrd="0" presId="urn:microsoft.com/office/officeart/2005/8/layout/radial6"/>
    <dgm:cxn modelId="{DABE5B67-AC8C-419C-9600-8519D3B231E1}" type="presParOf" srcId="{7C983916-CD28-48F7-B737-B224F31DD238}" destId="{EDC9B48D-E626-4AEE-849F-72E89FBAFC1A}" srcOrd="18" destOrd="0" presId="urn:microsoft.com/office/officeart/2005/8/layout/radial6"/>
    <dgm:cxn modelId="{10AB6B25-3103-47B5-8B80-666D2FF75B9C}" type="presParOf" srcId="{7C983916-CD28-48F7-B737-B224F31DD238}" destId="{CBA9CC31-BAE6-45A8-ADF8-2441F7F80233}" srcOrd="19" destOrd="0" presId="urn:microsoft.com/office/officeart/2005/8/layout/radial6"/>
    <dgm:cxn modelId="{421F402F-75E5-4F5C-A1CF-76028C312ACA}" type="presParOf" srcId="{7C983916-CD28-48F7-B737-B224F31DD238}" destId="{37358BE7-7627-4E81-9967-0158C50E7DCE}" srcOrd="20" destOrd="0" presId="urn:microsoft.com/office/officeart/2005/8/layout/radial6"/>
    <dgm:cxn modelId="{9216CD85-F67B-417E-A704-9CC6DEEAC7C9}" type="presParOf" srcId="{7C983916-CD28-48F7-B737-B224F31DD238}" destId="{65960EE0-A94C-478D-AA1A-AE97C718DF50}" srcOrd="21" destOrd="0" presId="urn:microsoft.com/office/officeart/2005/8/layout/radial6"/>
    <dgm:cxn modelId="{DDE3DABB-C978-40E9-9A9B-0F5B142EF36D}" type="presParOf" srcId="{7C983916-CD28-48F7-B737-B224F31DD238}" destId="{05426315-9970-4473-A17A-59DFBE970C74}" srcOrd="22" destOrd="0" presId="urn:microsoft.com/office/officeart/2005/8/layout/radial6"/>
    <dgm:cxn modelId="{214E5678-518A-410A-8D93-4E069CC42B65}" type="presParOf" srcId="{7C983916-CD28-48F7-B737-B224F31DD238}" destId="{C975630A-4F4F-4003-BCC7-A116FB702688}" srcOrd="23" destOrd="0" presId="urn:microsoft.com/office/officeart/2005/8/layout/radial6"/>
    <dgm:cxn modelId="{133EB514-7A91-43C6-AF5B-25CB666DDFD8}" type="presParOf" srcId="{7C983916-CD28-48F7-B737-B224F31DD238}" destId="{1294E494-4D95-48F6-9D9B-6F288C69A438}" srcOrd="24" destOrd="0" presId="urn:microsoft.com/office/officeart/2005/8/layout/radial6"/>
    <dgm:cxn modelId="{BC40840E-6F24-4BD9-9B12-E8C3BEDCDA47}" type="presParOf" srcId="{7C983916-CD28-48F7-B737-B224F31DD238}" destId="{8EA0C78B-D319-4533-9CB0-2C42B22B3298}" srcOrd="25" destOrd="0" presId="urn:microsoft.com/office/officeart/2005/8/layout/radial6"/>
    <dgm:cxn modelId="{B11D35FE-81C5-45EB-8E2E-8D055047E29B}" type="presParOf" srcId="{7C983916-CD28-48F7-B737-B224F31DD238}" destId="{96630CCC-34E1-4EC1-BFB7-8F624682E48E}" srcOrd="26" destOrd="0" presId="urn:microsoft.com/office/officeart/2005/8/layout/radial6"/>
    <dgm:cxn modelId="{59F421F9-ED6A-4AA3-8F93-53804B6F0D9C}" type="presParOf" srcId="{7C983916-CD28-48F7-B737-B224F31DD238}" destId="{2BB816FA-86AD-4AE8-BB2A-AE41D8BC58EF}" srcOrd="27" destOrd="0" presId="urn:microsoft.com/office/officeart/2005/8/layout/radial6"/>
    <dgm:cxn modelId="{E18E44F4-A1E7-4847-84E9-E226038FE8D4}" type="presParOf" srcId="{7C983916-CD28-48F7-B737-B224F31DD238}" destId="{15CD1885-1904-4082-A6EE-1DFE332A4D86}" srcOrd="28" destOrd="0" presId="urn:microsoft.com/office/officeart/2005/8/layout/radial6"/>
    <dgm:cxn modelId="{7DBC9D61-3DB8-497C-A94C-AA8C610E5229}" type="presParOf" srcId="{7C983916-CD28-48F7-B737-B224F31DD238}" destId="{8F7E3DA4-285A-4DF9-A4FE-338D4B72DAA8}" srcOrd="29" destOrd="0" presId="urn:microsoft.com/office/officeart/2005/8/layout/radial6"/>
    <dgm:cxn modelId="{0EC8C922-932A-4C5F-BFC0-7C3AD3166ABF}" type="presParOf" srcId="{7C983916-CD28-48F7-B737-B224F31DD238}" destId="{86B48BDB-50AB-4946-81FC-06DFEF20A10B}" srcOrd="30" destOrd="0" presId="urn:microsoft.com/office/officeart/2005/8/layout/radial6"/>
    <dgm:cxn modelId="{4F996933-9B71-4211-83A0-1589E69A55FA}" type="presParOf" srcId="{7C983916-CD28-48F7-B737-B224F31DD238}" destId="{83602AA5-2E4E-4ED4-A358-3E0E04185C1A}" srcOrd="31" destOrd="0" presId="urn:microsoft.com/office/officeart/2005/8/layout/radial6"/>
    <dgm:cxn modelId="{B3A3E797-484E-47CF-8618-D42E0F342C23}" type="presParOf" srcId="{7C983916-CD28-48F7-B737-B224F31DD238}" destId="{6D8544B8-C439-4D02-B692-34D74668A65C}" srcOrd="32" destOrd="0" presId="urn:microsoft.com/office/officeart/2005/8/layout/radial6"/>
    <dgm:cxn modelId="{777CF6DE-5B44-4C09-8A31-0AA543CE1A76}" type="presParOf" srcId="{7C983916-CD28-48F7-B737-B224F31DD238}" destId="{30F799D7-76B7-4F92-800B-A3FF12D1F1CB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311CA-D4AE-4E09-BA79-511BE61103E5}">
      <dsp:nvSpPr>
        <dsp:cNvPr id="0" name=""/>
        <dsp:cNvSpPr/>
      </dsp:nvSpPr>
      <dsp:spPr>
        <a:xfrm>
          <a:off x="4875854" y="2815363"/>
          <a:ext cx="1370202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SEROTONINA</a:t>
          </a:r>
          <a:endParaRPr lang="pt-BR" sz="1100" b="1" u="sng" kern="1200" dirty="0"/>
        </a:p>
      </dsp:txBody>
      <dsp:txXfrm>
        <a:off x="5076515" y="2993045"/>
        <a:ext cx="968880" cy="857924"/>
      </dsp:txXfrm>
    </dsp:sp>
    <dsp:sp modelId="{DF24AE8C-311A-4D1D-BB9F-21A54DCD4846}">
      <dsp:nvSpPr>
        <dsp:cNvPr id="0" name=""/>
        <dsp:cNvSpPr/>
      </dsp:nvSpPr>
      <dsp:spPr>
        <a:xfrm rot="16198236">
          <a:off x="4899411" y="2144376"/>
          <a:ext cx="1321787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321787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5527260" y="2121425"/>
        <a:ext cx="66089" cy="66089"/>
      </dsp:txXfrm>
    </dsp:sp>
    <dsp:sp modelId="{96EF124B-9E18-442F-91E5-CF8FF2E49FFE}">
      <dsp:nvSpPr>
        <dsp:cNvPr id="0" name=""/>
        <dsp:cNvSpPr/>
      </dsp:nvSpPr>
      <dsp:spPr>
        <a:xfrm>
          <a:off x="4953010" y="280288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ANSIEDADE</a:t>
          </a:r>
          <a:endParaRPr lang="pt-BR" sz="1100" kern="1200" dirty="0"/>
        </a:p>
      </dsp:txBody>
      <dsp:txXfrm>
        <a:off x="5130692" y="457970"/>
        <a:ext cx="857924" cy="857924"/>
      </dsp:txXfrm>
    </dsp:sp>
    <dsp:sp modelId="{F347F0DF-43D8-4E46-A2A9-7D124D4FC2E6}">
      <dsp:nvSpPr>
        <dsp:cNvPr id="0" name=""/>
        <dsp:cNvSpPr/>
      </dsp:nvSpPr>
      <dsp:spPr>
        <a:xfrm rot="18158245">
          <a:off x="5549742" y="2245945"/>
          <a:ext cx="1515908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15908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69799" y="2218141"/>
        <a:ext cx="75795" cy="75795"/>
      </dsp:txXfrm>
    </dsp:sp>
    <dsp:sp modelId="{3ED3BBC0-1C00-4A6F-BB0F-91A793E84B4E}">
      <dsp:nvSpPr>
        <dsp:cNvPr id="0" name=""/>
        <dsp:cNvSpPr/>
      </dsp:nvSpPr>
      <dsp:spPr>
        <a:xfrm>
          <a:off x="6309854" y="472193"/>
          <a:ext cx="1503555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SEXUALIDADE</a:t>
          </a:r>
          <a:endParaRPr lang="pt-BR" sz="1100" kern="1200" dirty="0"/>
        </a:p>
      </dsp:txBody>
      <dsp:txXfrm>
        <a:off x="6530045" y="649875"/>
        <a:ext cx="1063173" cy="857924"/>
      </dsp:txXfrm>
    </dsp:sp>
    <dsp:sp modelId="{EC71B042-3D82-4A31-AA74-7DBACCFD840A}">
      <dsp:nvSpPr>
        <dsp:cNvPr id="0" name=""/>
        <dsp:cNvSpPr/>
      </dsp:nvSpPr>
      <dsp:spPr>
        <a:xfrm rot="20136134">
          <a:off x="6103421" y="2824061"/>
          <a:ext cx="1507165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07165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19324" y="2796476"/>
        <a:ext cx="75358" cy="75358"/>
      </dsp:txXfrm>
    </dsp:sp>
    <dsp:sp modelId="{74B2DC9A-AF94-4B0E-9DF1-262BEB92F30F}">
      <dsp:nvSpPr>
        <dsp:cNvPr id="0" name=""/>
        <dsp:cNvSpPr/>
      </dsp:nvSpPr>
      <dsp:spPr>
        <a:xfrm>
          <a:off x="7489118" y="1665643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DOR</a:t>
          </a:r>
          <a:endParaRPr lang="pt-BR" sz="1100" kern="1200" dirty="0"/>
        </a:p>
      </dsp:txBody>
      <dsp:txXfrm>
        <a:off x="7666800" y="1843325"/>
        <a:ext cx="857924" cy="857924"/>
      </dsp:txXfrm>
    </dsp:sp>
    <dsp:sp modelId="{ECA2E8FB-C712-4CC4-AF36-0EF176C24959}">
      <dsp:nvSpPr>
        <dsp:cNvPr id="0" name=""/>
        <dsp:cNvSpPr/>
      </dsp:nvSpPr>
      <dsp:spPr>
        <a:xfrm rot="511158">
          <a:off x="6228180" y="3624256"/>
          <a:ext cx="1500648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00648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940988" y="3596834"/>
        <a:ext cx="75032" cy="75032"/>
      </dsp:txXfrm>
    </dsp:sp>
    <dsp:sp modelId="{3B7F8C3A-828D-41EF-9ED8-DE5874853DD0}">
      <dsp:nvSpPr>
        <dsp:cNvPr id="0" name=""/>
        <dsp:cNvSpPr/>
      </dsp:nvSpPr>
      <dsp:spPr>
        <a:xfrm>
          <a:off x="7713856" y="3228731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ÊMESE</a:t>
          </a:r>
          <a:endParaRPr lang="pt-BR" sz="1100" kern="1200" dirty="0"/>
        </a:p>
      </dsp:txBody>
      <dsp:txXfrm>
        <a:off x="7891538" y="3406413"/>
        <a:ext cx="857924" cy="857924"/>
      </dsp:txXfrm>
    </dsp:sp>
    <dsp:sp modelId="{F2E04680-DE01-4888-A633-63A6082D2975}">
      <dsp:nvSpPr>
        <dsp:cNvPr id="0" name=""/>
        <dsp:cNvSpPr/>
      </dsp:nvSpPr>
      <dsp:spPr>
        <a:xfrm rot="2479678">
          <a:off x="5854391" y="4350260"/>
          <a:ext cx="1547221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47221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589321" y="4321673"/>
        <a:ext cx="77361" cy="77361"/>
      </dsp:txXfrm>
    </dsp:sp>
    <dsp:sp modelId="{28CCE272-37EE-415B-9F35-42199E2C189E}">
      <dsp:nvSpPr>
        <dsp:cNvPr id="0" name=""/>
        <dsp:cNvSpPr/>
      </dsp:nvSpPr>
      <dsp:spPr>
        <a:xfrm>
          <a:off x="7057849" y="4665186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APETITE</a:t>
          </a:r>
          <a:endParaRPr lang="pt-BR" sz="1100" kern="1200" dirty="0"/>
        </a:p>
      </dsp:txBody>
      <dsp:txXfrm>
        <a:off x="7235531" y="4842868"/>
        <a:ext cx="857924" cy="857924"/>
      </dsp:txXfrm>
    </dsp:sp>
    <dsp:sp modelId="{3B00EB57-10C7-4116-9A80-39FDDE0DDC96}">
      <dsp:nvSpPr>
        <dsp:cNvPr id="0" name=""/>
        <dsp:cNvSpPr/>
      </dsp:nvSpPr>
      <dsp:spPr>
        <a:xfrm rot="4440207">
          <a:off x="5153957" y="4763660"/>
          <a:ext cx="1589034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89034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08748" y="4734028"/>
        <a:ext cx="79451" cy="79451"/>
      </dsp:txXfrm>
    </dsp:sp>
    <dsp:sp modelId="{CF8D1366-78C3-412C-B9AF-DEA534D2B05C}">
      <dsp:nvSpPr>
        <dsp:cNvPr id="0" name=""/>
        <dsp:cNvSpPr/>
      </dsp:nvSpPr>
      <dsp:spPr>
        <a:xfrm>
          <a:off x="5649224" y="5518945"/>
          <a:ext cx="1373587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CONTROLE DA TEMPERATURA</a:t>
          </a:r>
          <a:endParaRPr lang="pt-BR" sz="1100" kern="1200" dirty="0"/>
        </a:p>
      </dsp:txBody>
      <dsp:txXfrm>
        <a:off x="5850381" y="5696627"/>
        <a:ext cx="971273" cy="857924"/>
      </dsp:txXfrm>
    </dsp:sp>
    <dsp:sp modelId="{3D92FC76-37DE-49ED-B3E3-649789778177}">
      <dsp:nvSpPr>
        <dsp:cNvPr id="0" name=""/>
        <dsp:cNvSpPr/>
      </dsp:nvSpPr>
      <dsp:spPr>
        <a:xfrm rot="6411616">
          <a:off x="4455775" y="4685974"/>
          <a:ext cx="1438112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438112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5138878" y="4660115"/>
        <a:ext cx="71905" cy="71905"/>
      </dsp:txXfrm>
    </dsp:sp>
    <dsp:sp modelId="{4DBC4BCB-B3B7-4539-87F3-254E871A5BFB}">
      <dsp:nvSpPr>
        <dsp:cNvPr id="0" name=""/>
        <dsp:cNvSpPr/>
      </dsp:nvSpPr>
      <dsp:spPr>
        <a:xfrm>
          <a:off x="4132589" y="5361750"/>
          <a:ext cx="1313287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CICLO CIRCADIANO</a:t>
          </a:r>
          <a:endParaRPr lang="pt-BR" sz="1100" kern="1200" dirty="0"/>
        </a:p>
      </dsp:txBody>
      <dsp:txXfrm>
        <a:off x="4324915" y="5539432"/>
        <a:ext cx="928635" cy="857924"/>
      </dsp:txXfrm>
    </dsp:sp>
    <dsp:sp modelId="{3127409A-8C89-4CDD-80FB-F9F38E9375BB}">
      <dsp:nvSpPr>
        <dsp:cNvPr id="0" name=""/>
        <dsp:cNvSpPr/>
      </dsp:nvSpPr>
      <dsp:spPr>
        <a:xfrm rot="8343671">
          <a:off x="3694821" y="4350331"/>
          <a:ext cx="1568553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68553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439884" y="4321211"/>
        <a:ext cx="78427" cy="78427"/>
      </dsp:txXfrm>
    </dsp:sp>
    <dsp:sp modelId="{26794959-D53E-4556-8657-98C490A558F9}">
      <dsp:nvSpPr>
        <dsp:cNvPr id="0" name=""/>
        <dsp:cNvSpPr/>
      </dsp:nvSpPr>
      <dsp:spPr>
        <a:xfrm>
          <a:off x="2821739" y="4665186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SONO</a:t>
          </a:r>
          <a:endParaRPr lang="pt-BR" sz="1100" kern="1200" dirty="0"/>
        </a:p>
      </dsp:txBody>
      <dsp:txXfrm>
        <a:off x="2999421" y="4842868"/>
        <a:ext cx="857924" cy="857924"/>
      </dsp:txXfrm>
    </dsp:sp>
    <dsp:sp modelId="{4F30DC96-2A8E-4E66-BB27-F6E3448D3759}">
      <dsp:nvSpPr>
        <dsp:cNvPr id="0" name=""/>
        <dsp:cNvSpPr/>
      </dsp:nvSpPr>
      <dsp:spPr>
        <a:xfrm rot="10294087">
          <a:off x="3627244" y="3604811"/>
          <a:ext cx="1264848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264848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228047" y="3583283"/>
        <a:ext cx="63242" cy="63242"/>
      </dsp:txXfrm>
    </dsp:sp>
    <dsp:sp modelId="{686E892A-DF15-4A3A-9EED-7812E6874D89}">
      <dsp:nvSpPr>
        <dsp:cNvPr id="0" name=""/>
        <dsp:cNvSpPr/>
      </dsp:nvSpPr>
      <dsp:spPr>
        <a:xfrm>
          <a:off x="1890910" y="3228731"/>
          <a:ext cx="1762932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RAIVA, IRRITABILIDADE, AGRESSSIVIDADE</a:t>
          </a:r>
          <a:endParaRPr lang="pt-BR" sz="1100" kern="1200" dirty="0"/>
        </a:p>
      </dsp:txBody>
      <dsp:txXfrm>
        <a:off x="2149085" y="3406413"/>
        <a:ext cx="1246582" cy="857924"/>
      </dsp:txXfrm>
    </dsp:sp>
    <dsp:sp modelId="{5BA8AA9F-A95E-4E04-B681-72DA70F59281}">
      <dsp:nvSpPr>
        <dsp:cNvPr id="0" name=""/>
        <dsp:cNvSpPr/>
      </dsp:nvSpPr>
      <dsp:spPr>
        <a:xfrm rot="12249192">
          <a:off x="3483530" y="2824126"/>
          <a:ext cx="1533351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33351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211872" y="2795886"/>
        <a:ext cx="76667" cy="76667"/>
      </dsp:txXfrm>
    </dsp:sp>
    <dsp:sp modelId="{23133043-D763-4C36-8CD8-EEF270C47742}">
      <dsp:nvSpPr>
        <dsp:cNvPr id="0" name=""/>
        <dsp:cNvSpPr/>
      </dsp:nvSpPr>
      <dsp:spPr>
        <a:xfrm>
          <a:off x="2390470" y="1665643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ANSIEDADE</a:t>
          </a:r>
          <a:endParaRPr lang="pt-BR" sz="1100" kern="1200" dirty="0"/>
        </a:p>
      </dsp:txBody>
      <dsp:txXfrm>
        <a:off x="2568152" y="1843325"/>
        <a:ext cx="857924" cy="857924"/>
      </dsp:txXfrm>
    </dsp:sp>
    <dsp:sp modelId="{FA149970-F153-4BF1-BD34-CBCE5A288F08}">
      <dsp:nvSpPr>
        <dsp:cNvPr id="0" name=""/>
        <dsp:cNvSpPr/>
      </dsp:nvSpPr>
      <dsp:spPr>
        <a:xfrm rot="14211718">
          <a:off x="4008259" y="2231715"/>
          <a:ext cx="1564434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64434" y="10093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751366" y="2202698"/>
        <a:ext cx="78221" cy="78221"/>
      </dsp:txXfrm>
    </dsp:sp>
    <dsp:sp modelId="{AC3C970C-92A9-47DE-B3DC-4C8211224894}">
      <dsp:nvSpPr>
        <dsp:cNvPr id="0" name=""/>
        <dsp:cNvSpPr/>
      </dsp:nvSpPr>
      <dsp:spPr>
        <a:xfrm>
          <a:off x="3424600" y="472193"/>
          <a:ext cx="1213288" cy="1213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FELICIDADE</a:t>
          </a:r>
          <a:endParaRPr lang="pt-BR" sz="1100" kern="1200" dirty="0"/>
        </a:p>
      </dsp:txBody>
      <dsp:txXfrm>
        <a:off x="3602282" y="649875"/>
        <a:ext cx="857924" cy="85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F9F8-4380-4A8F-BF8D-6F7B0B21498B}">
      <dsp:nvSpPr>
        <dsp:cNvPr id="0" name=""/>
        <dsp:cNvSpPr/>
      </dsp:nvSpPr>
      <dsp:spPr>
        <a:xfrm>
          <a:off x="3930915" y="1940952"/>
          <a:ext cx="2022102" cy="1378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SEROTONINA</a:t>
          </a:r>
          <a:endParaRPr lang="pt-BR" sz="1300" kern="1200" dirty="0"/>
        </a:p>
      </dsp:txBody>
      <dsp:txXfrm>
        <a:off x="4227045" y="2142857"/>
        <a:ext cx="1429842" cy="974883"/>
      </dsp:txXfrm>
    </dsp:sp>
    <dsp:sp modelId="{4904D0B6-619C-49E4-9EEA-605D55A01A4D}">
      <dsp:nvSpPr>
        <dsp:cNvPr id="0" name=""/>
        <dsp:cNvSpPr/>
      </dsp:nvSpPr>
      <dsp:spPr>
        <a:xfrm rot="16319063">
          <a:off x="4826109" y="1433884"/>
          <a:ext cx="298379" cy="468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869316" y="1572365"/>
        <a:ext cx="208865" cy="281253"/>
      </dsp:txXfrm>
    </dsp:sp>
    <dsp:sp modelId="{276068DB-5E0F-469A-A5DD-0D90C1674C78}">
      <dsp:nvSpPr>
        <dsp:cNvPr id="0" name=""/>
        <dsp:cNvSpPr/>
      </dsp:nvSpPr>
      <dsp:spPr>
        <a:xfrm>
          <a:off x="3998165" y="0"/>
          <a:ext cx="2022102" cy="13786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ÊMESE -ANTIEMÉTICOS</a:t>
          </a:r>
          <a:endParaRPr lang="pt-BR" sz="1300" kern="1200" dirty="0"/>
        </a:p>
      </dsp:txBody>
      <dsp:txXfrm>
        <a:off x="4294295" y="201905"/>
        <a:ext cx="1429842" cy="974883"/>
      </dsp:txXfrm>
    </dsp:sp>
    <dsp:sp modelId="{D7ADA41C-FE64-484A-BB56-56D2B3312F80}">
      <dsp:nvSpPr>
        <dsp:cNvPr id="0" name=""/>
        <dsp:cNvSpPr/>
      </dsp:nvSpPr>
      <dsp:spPr>
        <a:xfrm rot="19998929">
          <a:off x="5952957" y="1731794"/>
          <a:ext cx="620735" cy="468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7917"/>
            <a:satOff val="-3977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960446" y="1857121"/>
        <a:ext cx="480109" cy="281253"/>
      </dsp:txXfrm>
    </dsp:sp>
    <dsp:sp modelId="{99554135-828C-44C8-87C6-3B8B9EA8358C}">
      <dsp:nvSpPr>
        <dsp:cNvPr id="0" name=""/>
        <dsp:cNvSpPr/>
      </dsp:nvSpPr>
      <dsp:spPr>
        <a:xfrm>
          <a:off x="6605026" y="596920"/>
          <a:ext cx="2022102" cy="1378693"/>
        </a:xfrm>
        <a:prstGeom prst="ellipse">
          <a:avLst/>
        </a:prstGeom>
        <a:solidFill>
          <a:schemeClr val="accent2">
            <a:hueOff val="177917"/>
            <a:satOff val="-3977"/>
            <a:lumOff val="-3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ENXAQUECA - TRIPTANOS</a:t>
          </a:r>
          <a:endParaRPr lang="pt-BR" sz="1300" kern="1200" dirty="0"/>
        </a:p>
      </dsp:txBody>
      <dsp:txXfrm>
        <a:off x="6901156" y="798825"/>
        <a:ext cx="1429842" cy="974883"/>
      </dsp:txXfrm>
    </dsp:sp>
    <dsp:sp modelId="{6426931F-1F4F-4D1A-983F-48653F42B938}">
      <dsp:nvSpPr>
        <dsp:cNvPr id="0" name=""/>
        <dsp:cNvSpPr/>
      </dsp:nvSpPr>
      <dsp:spPr>
        <a:xfrm rot="1629805">
          <a:off x="5942805" y="3067088"/>
          <a:ext cx="614330" cy="468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5834"/>
            <a:satOff val="-7953"/>
            <a:lumOff val="-7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950560" y="3128739"/>
        <a:ext cx="473704" cy="281253"/>
      </dsp:txXfrm>
    </dsp:sp>
    <dsp:sp modelId="{B135BD3F-FE35-4CB1-B9C1-CC4CD8FABEA4}">
      <dsp:nvSpPr>
        <dsp:cNvPr id="0" name=""/>
        <dsp:cNvSpPr/>
      </dsp:nvSpPr>
      <dsp:spPr>
        <a:xfrm>
          <a:off x="6577860" y="3299162"/>
          <a:ext cx="2022102" cy="1378693"/>
        </a:xfrm>
        <a:prstGeom prst="ellipse">
          <a:avLst/>
        </a:prstGeom>
        <a:solidFill>
          <a:schemeClr val="accent2">
            <a:hueOff val="355834"/>
            <a:satOff val="-7953"/>
            <a:lumOff val="-7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DEPRESSÃO – ANTIDEPRESSIVOS</a:t>
          </a:r>
          <a:endParaRPr lang="pt-BR" sz="1300" kern="1200" dirty="0"/>
        </a:p>
      </dsp:txBody>
      <dsp:txXfrm>
        <a:off x="6873990" y="3501067"/>
        <a:ext cx="1429842" cy="974883"/>
      </dsp:txXfrm>
    </dsp:sp>
    <dsp:sp modelId="{51D16094-DD55-42E4-9AAA-6FFF49782815}">
      <dsp:nvSpPr>
        <dsp:cNvPr id="0" name=""/>
        <dsp:cNvSpPr/>
      </dsp:nvSpPr>
      <dsp:spPr>
        <a:xfrm rot="5352391">
          <a:off x="4732104" y="3221466"/>
          <a:ext cx="446024" cy="716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33752"/>
            <a:satOff val="-11930"/>
            <a:lumOff val="-1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4798081" y="3297889"/>
        <a:ext cx="312217" cy="429961"/>
      </dsp:txXfrm>
    </dsp:sp>
    <dsp:sp modelId="{C3CBE0CA-74A9-4838-9193-6E4F6C67600B}">
      <dsp:nvSpPr>
        <dsp:cNvPr id="0" name=""/>
        <dsp:cNvSpPr/>
      </dsp:nvSpPr>
      <dsp:spPr>
        <a:xfrm>
          <a:off x="3957437" y="3855979"/>
          <a:ext cx="2022102" cy="1378693"/>
        </a:xfrm>
        <a:prstGeom prst="ellipse">
          <a:avLst/>
        </a:prstGeom>
        <a:solidFill>
          <a:schemeClr val="accent2">
            <a:hueOff val="533752"/>
            <a:satOff val="-11930"/>
            <a:lumOff val="-11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ANSIEDADE - ANTIDEPRESSIVOS</a:t>
          </a:r>
          <a:endParaRPr lang="pt-BR" sz="1300" kern="1200" dirty="0"/>
        </a:p>
      </dsp:txBody>
      <dsp:txXfrm>
        <a:off x="4253567" y="4057884"/>
        <a:ext cx="1429842" cy="974883"/>
      </dsp:txXfrm>
    </dsp:sp>
    <dsp:sp modelId="{8C908821-8093-4C4D-9774-697DC7E0ACBD}">
      <dsp:nvSpPr>
        <dsp:cNvPr id="0" name=""/>
        <dsp:cNvSpPr/>
      </dsp:nvSpPr>
      <dsp:spPr>
        <a:xfrm rot="9111965">
          <a:off x="3292386" y="3103274"/>
          <a:ext cx="653422" cy="468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11669"/>
            <a:satOff val="-15906"/>
            <a:lumOff val="-15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424704" y="3163870"/>
        <a:ext cx="512796" cy="281253"/>
      </dsp:txXfrm>
    </dsp:sp>
    <dsp:sp modelId="{D46AF941-D07A-4D7B-ACC6-9260EF2BE640}">
      <dsp:nvSpPr>
        <dsp:cNvPr id="0" name=""/>
        <dsp:cNvSpPr/>
      </dsp:nvSpPr>
      <dsp:spPr>
        <a:xfrm>
          <a:off x="1043193" y="3407798"/>
          <a:ext cx="2311048" cy="1378693"/>
        </a:xfrm>
        <a:prstGeom prst="ellipse">
          <a:avLst/>
        </a:prstGeom>
        <a:solidFill>
          <a:schemeClr val="accent2">
            <a:hueOff val="711669"/>
            <a:satOff val="-15906"/>
            <a:lumOff val="-15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LESÃO NERVOSA – ANTIDEPRESSIVOS (TRICÍCLICOS)</a:t>
          </a:r>
          <a:endParaRPr lang="pt-BR" sz="1300" kern="1200" dirty="0"/>
        </a:p>
      </dsp:txBody>
      <dsp:txXfrm>
        <a:off x="1381638" y="3609703"/>
        <a:ext cx="1634158" cy="974883"/>
      </dsp:txXfrm>
    </dsp:sp>
    <dsp:sp modelId="{FEA35588-5789-4106-85D4-96399EDA9D73}">
      <dsp:nvSpPr>
        <dsp:cNvPr id="0" name=""/>
        <dsp:cNvSpPr/>
      </dsp:nvSpPr>
      <dsp:spPr>
        <a:xfrm rot="12399118">
          <a:off x="3398063" y="1759984"/>
          <a:ext cx="553677" cy="468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531218" y="1885275"/>
        <a:ext cx="413051" cy="281253"/>
      </dsp:txXfrm>
    </dsp:sp>
    <dsp:sp modelId="{70E5EA16-CCAE-40F0-9D71-192E54A93326}">
      <dsp:nvSpPr>
        <dsp:cNvPr id="0" name=""/>
        <dsp:cNvSpPr/>
      </dsp:nvSpPr>
      <dsp:spPr>
        <a:xfrm>
          <a:off x="877584" y="443439"/>
          <a:ext cx="2610873" cy="1604303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DISTÚRBIOS GASTROINTESTINAIS – PRÓ- CINÉTICOS (METOCLOPRAMIDA)</a:t>
          </a:r>
          <a:endParaRPr lang="pt-BR" sz="1300" kern="1200" dirty="0"/>
        </a:p>
      </dsp:txBody>
      <dsp:txXfrm>
        <a:off x="1259937" y="678384"/>
        <a:ext cx="1846167" cy="1134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799D7-76B7-4F92-800B-A3FF12D1F1CB}">
      <dsp:nvSpPr>
        <dsp:cNvPr id="0" name=""/>
        <dsp:cNvSpPr/>
      </dsp:nvSpPr>
      <dsp:spPr>
        <a:xfrm>
          <a:off x="1132161" y="457023"/>
          <a:ext cx="5814802" cy="5814802"/>
        </a:xfrm>
        <a:prstGeom prst="blockArc">
          <a:avLst>
            <a:gd name="adj1" fmla="val 14084594"/>
            <a:gd name="adj2" fmla="val 16568398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48BDB-50AB-4946-81FC-06DFEF20A10B}">
      <dsp:nvSpPr>
        <dsp:cNvPr id="0" name=""/>
        <dsp:cNvSpPr/>
      </dsp:nvSpPr>
      <dsp:spPr>
        <a:xfrm>
          <a:off x="1499298" y="148431"/>
          <a:ext cx="5814802" cy="5814802"/>
        </a:xfrm>
        <a:prstGeom prst="blockArc">
          <a:avLst>
            <a:gd name="adj1" fmla="val 11646890"/>
            <a:gd name="adj2" fmla="val 13509609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816FA-86AD-4AE8-BB2A-AE41D8BC58EF}">
      <dsp:nvSpPr>
        <dsp:cNvPr id="0" name=""/>
        <dsp:cNvSpPr/>
      </dsp:nvSpPr>
      <dsp:spPr>
        <a:xfrm>
          <a:off x="1426349" y="392270"/>
          <a:ext cx="5814802" cy="5814802"/>
        </a:xfrm>
        <a:prstGeom prst="blockArc">
          <a:avLst>
            <a:gd name="adj1" fmla="val 10210613"/>
            <a:gd name="adj2" fmla="val 11951769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4E494-4D95-48F6-9D9B-6F288C69A438}">
      <dsp:nvSpPr>
        <dsp:cNvPr id="0" name=""/>
        <dsp:cNvSpPr/>
      </dsp:nvSpPr>
      <dsp:spPr>
        <a:xfrm>
          <a:off x="1464688" y="735357"/>
          <a:ext cx="5814802" cy="5814802"/>
        </a:xfrm>
        <a:prstGeom prst="blockArc">
          <a:avLst>
            <a:gd name="adj1" fmla="val 8834025"/>
            <a:gd name="adj2" fmla="val 10624260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60EE0-A94C-478D-AA1A-AE97C718DF50}">
      <dsp:nvSpPr>
        <dsp:cNvPr id="0" name=""/>
        <dsp:cNvSpPr/>
      </dsp:nvSpPr>
      <dsp:spPr>
        <a:xfrm>
          <a:off x="1338956" y="555503"/>
          <a:ext cx="5814802" cy="5814802"/>
        </a:xfrm>
        <a:prstGeom prst="blockArc">
          <a:avLst>
            <a:gd name="adj1" fmla="val 6678723"/>
            <a:gd name="adj2" fmla="val 8571181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9B48D-E626-4AEE-849F-72E89FBAFC1A}">
      <dsp:nvSpPr>
        <dsp:cNvPr id="0" name=""/>
        <dsp:cNvSpPr/>
      </dsp:nvSpPr>
      <dsp:spPr>
        <a:xfrm>
          <a:off x="1283097" y="534378"/>
          <a:ext cx="5814802" cy="5814802"/>
        </a:xfrm>
        <a:prstGeom prst="blockArc">
          <a:avLst>
            <a:gd name="adj1" fmla="val 3904689"/>
            <a:gd name="adj2" fmla="val 6607208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6A88D-D369-47EA-976E-FF8A01A819C2}">
      <dsp:nvSpPr>
        <dsp:cNvPr id="0" name=""/>
        <dsp:cNvSpPr/>
      </dsp:nvSpPr>
      <dsp:spPr>
        <a:xfrm>
          <a:off x="1663396" y="389480"/>
          <a:ext cx="5814802" cy="5814802"/>
        </a:xfrm>
        <a:prstGeom prst="blockArc">
          <a:avLst>
            <a:gd name="adj1" fmla="val 2344301"/>
            <a:gd name="adj2" fmla="val 4392434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BEFC5-12C6-48FE-B3D6-F6FB01613837}">
      <dsp:nvSpPr>
        <dsp:cNvPr id="0" name=""/>
        <dsp:cNvSpPr/>
      </dsp:nvSpPr>
      <dsp:spPr>
        <a:xfrm>
          <a:off x="1463169" y="668736"/>
          <a:ext cx="5814802" cy="5814802"/>
        </a:xfrm>
        <a:prstGeom prst="blockArc">
          <a:avLst>
            <a:gd name="adj1" fmla="val 116663"/>
            <a:gd name="adj2" fmla="val 1932577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89B98-DF07-4E23-8B0A-5D71F277637D}">
      <dsp:nvSpPr>
        <dsp:cNvPr id="0" name=""/>
        <dsp:cNvSpPr/>
      </dsp:nvSpPr>
      <dsp:spPr>
        <a:xfrm>
          <a:off x="1475102" y="487173"/>
          <a:ext cx="5814802" cy="5814802"/>
        </a:xfrm>
        <a:prstGeom prst="blockArc">
          <a:avLst>
            <a:gd name="adj1" fmla="val 20150821"/>
            <a:gd name="adj2" fmla="val 334587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0C2BA-D4EC-4C84-B0A6-F33D2859AC0F}">
      <dsp:nvSpPr>
        <dsp:cNvPr id="0" name=""/>
        <dsp:cNvSpPr/>
      </dsp:nvSpPr>
      <dsp:spPr>
        <a:xfrm>
          <a:off x="1368559" y="212678"/>
          <a:ext cx="5814802" cy="5814802"/>
        </a:xfrm>
        <a:prstGeom prst="blockArc">
          <a:avLst>
            <a:gd name="adj1" fmla="val 18779491"/>
            <a:gd name="adj2" fmla="val 20503569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ACBA-8940-4645-AC84-DEC0D81CD1F3}">
      <dsp:nvSpPr>
        <dsp:cNvPr id="0" name=""/>
        <dsp:cNvSpPr/>
      </dsp:nvSpPr>
      <dsp:spPr>
        <a:xfrm>
          <a:off x="1678202" y="463527"/>
          <a:ext cx="5814802" cy="5814802"/>
        </a:xfrm>
        <a:prstGeom prst="blockArc">
          <a:avLst>
            <a:gd name="adj1" fmla="val 15913489"/>
            <a:gd name="adj2" fmla="val 18301908"/>
            <a:gd name="adj3" fmla="val 251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93E4B-926E-4EA2-B016-1867308292BF}">
      <dsp:nvSpPr>
        <dsp:cNvPr id="0" name=""/>
        <dsp:cNvSpPr/>
      </dsp:nvSpPr>
      <dsp:spPr>
        <a:xfrm>
          <a:off x="2838205" y="2655041"/>
          <a:ext cx="3016827" cy="14517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DOPAMINA</a:t>
          </a:r>
          <a:endParaRPr lang="pt-BR" sz="1200" b="1" kern="1200" dirty="0"/>
        </a:p>
      </dsp:txBody>
      <dsp:txXfrm>
        <a:off x="3280009" y="2867638"/>
        <a:ext cx="2133219" cy="1026508"/>
      </dsp:txXfrm>
    </dsp:sp>
    <dsp:sp modelId="{D9E1BE00-C5DE-4DFD-A9CA-6E71A136EFA1}">
      <dsp:nvSpPr>
        <dsp:cNvPr id="0" name=""/>
        <dsp:cNvSpPr/>
      </dsp:nvSpPr>
      <dsp:spPr>
        <a:xfrm>
          <a:off x="3290729" y="1978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COMPORTAMENTO</a:t>
          </a:r>
          <a:endParaRPr lang="pt-BR" sz="1200" b="1" kern="1200" dirty="0"/>
        </a:p>
      </dsp:txBody>
      <dsp:txXfrm>
        <a:off x="3599992" y="150796"/>
        <a:ext cx="1493253" cy="718555"/>
      </dsp:txXfrm>
    </dsp:sp>
    <dsp:sp modelId="{B6D01A4D-B4C3-40C8-8CCE-8D1C093D3A6E}">
      <dsp:nvSpPr>
        <dsp:cNvPr id="0" name=""/>
        <dsp:cNvSpPr/>
      </dsp:nvSpPr>
      <dsp:spPr>
        <a:xfrm>
          <a:off x="5177653" y="512110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ATIVIDADE MOTORA</a:t>
          </a:r>
          <a:endParaRPr lang="pt-BR" sz="1200" b="1" kern="1200" dirty="0"/>
        </a:p>
      </dsp:txBody>
      <dsp:txXfrm>
        <a:off x="5486916" y="660928"/>
        <a:ext cx="1493253" cy="718555"/>
      </dsp:txXfrm>
    </dsp:sp>
    <dsp:sp modelId="{20761673-9DA9-42B5-99D0-4BEFAF554FAF}">
      <dsp:nvSpPr>
        <dsp:cNvPr id="0" name=""/>
        <dsp:cNvSpPr/>
      </dsp:nvSpPr>
      <dsp:spPr>
        <a:xfrm>
          <a:off x="5946110" y="1711812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AUTOMATISMO</a:t>
          </a:r>
          <a:endParaRPr lang="pt-BR" sz="1200" b="1" kern="1200" dirty="0"/>
        </a:p>
      </dsp:txBody>
      <dsp:txXfrm>
        <a:off x="6255373" y="1860630"/>
        <a:ext cx="1493253" cy="718555"/>
      </dsp:txXfrm>
    </dsp:sp>
    <dsp:sp modelId="{5AE7E020-A781-43ED-A6F1-C94B0EDB2205}">
      <dsp:nvSpPr>
        <dsp:cNvPr id="0" name=""/>
        <dsp:cNvSpPr/>
      </dsp:nvSpPr>
      <dsp:spPr>
        <a:xfrm>
          <a:off x="6183846" y="3165446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MOTIVAÇÃO</a:t>
          </a:r>
          <a:endParaRPr lang="pt-BR" sz="1200" b="1" kern="1200" dirty="0"/>
        </a:p>
      </dsp:txBody>
      <dsp:txXfrm>
        <a:off x="6493109" y="3314264"/>
        <a:ext cx="1493253" cy="718555"/>
      </dsp:txXfrm>
    </dsp:sp>
    <dsp:sp modelId="{EBFED0EF-AF8E-4375-9155-473098EAD09C}">
      <dsp:nvSpPr>
        <dsp:cNvPr id="0" name=""/>
        <dsp:cNvSpPr/>
      </dsp:nvSpPr>
      <dsp:spPr>
        <a:xfrm>
          <a:off x="5743691" y="4598240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RECOMPENSA</a:t>
          </a:r>
          <a:endParaRPr lang="pt-BR" sz="1200" b="1" kern="1200" dirty="0"/>
        </a:p>
      </dsp:txBody>
      <dsp:txXfrm>
        <a:off x="6052954" y="4747058"/>
        <a:ext cx="1493253" cy="718555"/>
      </dsp:txXfrm>
    </dsp:sp>
    <dsp:sp modelId="{CA694D23-25AE-4F9F-AD5A-28166AA5B610}">
      <dsp:nvSpPr>
        <dsp:cNvPr id="0" name=""/>
        <dsp:cNvSpPr/>
      </dsp:nvSpPr>
      <dsp:spPr>
        <a:xfrm>
          <a:off x="4344319" y="5537181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INTERFERE PRODUÇÃO DE LEITE (Diminui Prolactina)</a:t>
          </a:r>
          <a:endParaRPr lang="pt-BR" sz="1200" b="1" kern="1200" dirty="0"/>
        </a:p>
      </dsp:txBody>
      <dsp:txXfrm>
        <a:off x="4653582" y="5685999"/>
        <a:ext cx="1493253" cy="718555"/>
      </dsp:txXfrm>
    </dsp:sp>
    <dsp:sp modelId="{CBA9CC31-BAE6-45A8-ADF8-2441F7F80233}">
      <dsp:nvSpPr>
        <dsp:cNvPr id="0" name=""/>
        <dsp:cNvSpPr/>
      </dsp:nvSpPr>
      <dsp:spPr>
        <a:xfrm>
          <a:off x="2147077" y="5629306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REGULAÇÃO DO SONO</a:t>
          </a:r>
          <a:endParaRPr lang="pt-BR" sz="1200" b="1" kern="1200" dirty="0"/>
        </a:p>
      </dsp:txBody>
      <dsp:txXfrm>
        <a:off x="2456340" y="5778124"/>
        <a:ext cx="1493253" cy="718555"/>
      </dsp:txXfrm>
    </dsp:sp>
    <dsp:sp modelId="{05426315-9970-4473-A17A-59DFBE970C74}">
      <dsp:nvSpPr>
        <dsp:cNvPr id="0" name=""/>
        <dsp:cNvSpPr/>
      </dsp:nvSpPr>
      <dsp:spPr>
        <a:xfrm>
          <a:off x="902170" y="4688386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HUMOR</a:t>
          </a:r>
          <a:endParaRPr lang="pt-BR" sz="1200" b="1" kern="1200" dirty="0"/>
        </a:p>
      </dsp:txBody>
      <dsp:txXfrm>
        <a:off x="1211433" y="4837204"/>
        <a:ext cx="1493253" cy="718555"/>
      </dsp:txXfrm>
    </dsp:sp>
    <dsp:sp modelId="{8EA0C78B-D319-4533-9CB0-2C42B22B3298}">
      <dsp:nvSpPr>
        <dsp:cNvPr id="0" name=""/>
        <dsp:cNvSpPr/>
      </dsp:nvSpPr>
      <dsp:spPr>
        <a:xfrm>
          <a:off x="449131" y="3281357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ANSIEDADE</a:t>
          </a:r>
          <a:endParaRPr lang="pt-BR" sz="1200" b="1" kern="1200" dirty="0"/>
        </a:p>
      </dsp:txBody>
      <dsp:txXfrm>
        <a:off x="758394" y="3430175"/>
        <a:ext cx="1493253" cy="718555"/>
      </dsp:txXfrm>
    </dsp:sp>
    <dsp:sp modelId="{15CD1885-1904-4082-A6EE-1DFE332A4D86}">
      <dsp:nvSpPr>
        <dsp:cNvPr id="0" name=""/>
        <dsp:cNvSpPr/>
      </dsp:nvSpPr>
      <dsp:spPr>
        <a:xfrm>
          <a:off x="566665" y="1847641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ATENÇÃO</a:t>
          </a:r>
          <a:endParaRPr lang="pt-BR" sz="1200" b="1" kern="1200" dirty="0"/>
        </a:p>
      </dsp:txBody>
      <dsp:txXfrm>
        <a:off x="875928" y="1996459"/>
        <a:ext cx="1493253" cy="718555"/>
      </dsp:txXfrm>
    </dsp:sp>
    <dsp:sp modelId="{83602AA5-2E4E-4ED4-A358-3E0E04185C1A}">
      <dsp:nvSpPr>
        <dsp:cNvPr id="0" name=""/>
        <dsp:cNvSpPr/>
      </dsp:nvSpPr>
      <dsp:spPr>
        <a:xfrm>
          <a:off x="1326517" y="512094"/>
          <a:ext cx="2111779" cy="10161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APRENDIZADO</a:t>
          </a:r>
          <a:endParaRPr lang="pt-BR" sz="1200" b="1" kern="1200" dirty="0"/>
        </a:p>
      </dsp:txBody>
      <dsp:txXfrm>
        <a:off x="1635780" y="660912"/>
        <a:ext cx="1493253" cy="718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8140" y="1635616"/>
            <a:ext cx="10431888" cy="238259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AULA III -</a:t>
            </a:r>
            <a:r>
              <a:rPr lang="pt-BR" dirty="0" smtClean="0"/>
              <a:t>NEUROTRANSMISSORES: </a:t>
            </a:r>
            <a:r>
              <a:rPr lang="pt-BR" dirty="0" smtClean="0"/>
              <a:t>SEROTANINA E DOPAMINA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2539" y="4265089"/>
            <a:ext cx="3219158" cy="855826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Fabrício de Souza Xavier</a:t>
            </a:r>
          </a:p>
          <a:p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Marina Luana Silva Carneiro</a:t>
            </a:r>
            <a:endParaRPr lang="pt-BR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fesurv.br/conteudos/fckfiles/files/Logo%20UniRV%20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11" y="5200439"/>
            <a:ext cx="3910885" cy="12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0" y="0"/>
            <a:ext cx="1388736" cy="13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130" y="585473"/>
            <a:ext cx="8911687" cy="805445"/>
          </a:xfrm>
        </p:spPr>
        <p:txBody>
          <a:bodyPr/>
          <a:lstStyle/>
          <a:p>
            <a:r>
              <a:rPr lang="pt-BR" dirty="0" smtClean="0"/>
              <a:t>SEROTONINA – FUNÇÕES FISIOLÓGICAS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4130" y="2114281"/>
            <a:ext cx="9272230" cy="4576293"/>
          </a:xfrm>
        </p:spPr>
        <p:txBody>
          <a:bodyPr/>
          <a:lstStyle/>
          <a:p>
            <a:r>
              <a:rPr lang="pt-BR" dirty="0"/>
              <a:t>As múltiplas ações da serotonina correlacionam-se com sua interação com distintos subtipos de receptores de 5-HT. Sendo que 4 dos 7 receptores hoje reconhecidos têm funções </a:t>
            </a:r>
            <a:r>
              <a:rPr lang="pt-BR" dirty="0" smtClean="0"/>
              <a:t>definidas</a:t>
            </a:r>
            <a:endParaRPr lang="pt-BR" dirty="0"/>
          </a:p>
        </p:txBody>
      </p:sp>
      <p:pic>
        <p:nvPicPr>
          <p:cNvPr id="3074" name="Picture 2" descr="http://4.bp.blogspot.com/_4OE6-Q2PDhs/TUR66xjhRaI/AAAAAAAAAJ4/TKgAGvVOTVM/s1600/serotonin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2" y="3363956"/>
            <a:ext cx="37719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4518" t="21648" r="22919" b="12614"/>
          <a:stretch/>
        </p:blipFill>
        <p:spPr bwMode="auto">
          <a:xfrm>
            <a:off x="1853439" y="624110"/>
            <a:ext cx="9651173" cy="5866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6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4694" t="21021" r="22389" b="9015"/>
          <a:stretch/>
        </p:blipFill>
        <p:spPr bwMode="auto">
          <a:xfrm>
            <a:off x="2051004" y="624110"/>
            <a:ext cx="9295284" cy="6072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32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546837"/>
            <a:ext cx="8911687" cy="1280890"/>
          </a:xfrm>
        </p:spPr>
        <p:txBody>
          <a:bodyPr/>
          <a:lstStyle/>
          <a:p>
            <a:r>
              <a:rPr lang="pt-BR" dirty="0" smtClean="0"/>
              <a:t>AGONISTAS E ANTAGONISTAS SEROTONINÉRGICOS </a:t>
            </a:r>
            <a:endParaRPr lang="pt-BR" dirty="0"/>
          </a:p>
        </p:txBody>
      </p:sp>
      <p:pic>
        <p:nvPicPr>
          <p:cNvPr id="4" name="Espaço Reservado para Conteúdo 3" descr="C:\Users\FABRIC~1\AppData\Local\Temp\Rar$DRa0.115\FullSizeRender[1]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13279" r="2720" b="4098"/>
          <a:stretch/>
        </p:blipFill>
        <p:spPr bwMode="auto">
          <a:xfrm>
            <a:off x="1652767" y="2331076"/>
            <a:ext cx="9672033" cy="337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3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8" y="611231"/>
            <a:ext cx="6834410" cy="728172"/>
          </a:xfrm>
        </p:spPr>
        <p:txBody>
          <a:bodyPr/>
          <a:lstStyle/>
          <a:p>
            <a:r>
              <a:rPr lang="pt-BR" dirty="0" smtClean="0"/>
              <a:t>SEROTONINA – USO CLÍNICO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370466"/>
              </p:ext>
            </p:extLst>
          </p:nvPr>
        </p:nvGraphicFramePr>
        <p:xfrm>
          <a:off x="1764403" y="1339403"/>
          <a:ext cx="8963697" cy="524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9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9" y="636988"/>
            <a:ext cx="4893973" cy="715293"/>
          </a:xfrm>
        </p:spPr>
        <p:txBody>
          <a:bodyPr/>
          <a:lstStyle/>
          <a:p>
            <a:r>
              <a:rPr lang="pt-BR" dirty="0" smtClean="0"/>
              <a:t>	ANTIDEPRESSIVOS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99" y="1657082"/>
            <a:ext cx="8915400" cy="3777622"/>
          </a:xfrm>
        </p:spPr>
        <p:txBody>
          <a:bodyPr/>
          <a:lstStyle/>
          <a:p>
            <a:r>
              <a:rPr lang="pt-BR" dirty="0"/>
              <a:t>A prevalência anual </a:t>
            </a:r>
            <a:r>
              <a:rPr lang="pt-BR" dirty="0" smtClean="0"/>
              <a:t>de depressão na </a:t>
            </a:r>
            <a:r>
              <a:rPr lang="pt-BR" dirty="0"/>
              <a:t>população em geral varia de 3 a 11% (</a:t>
            </a:r>
            <a:r>
              <a:rPr lang="pt-BR" dirty="0" smtClean="0"/>
              <a:t>FLECK, M.P. et al, 2009).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Classificação: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    Antidepressivos tricíclicos (ADT)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    Inibidores seletivos da </a:t>
            </a:r>
            <a:r>
              <a:rPr lang="pt-BR" dirty="0" err="1" smtClean="0"/>
              <a:t>recaptação</a:t>
            </a:r>
            <a:r>
              <a:rPr lang="pt-BR" dirty="0" smtClean="0"/>
              <a:t> de serotonina (ISRS)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    Inibidores da </a:t>
            </a:r>
            <a:r>
              <a:rPr lang="pt-BR" dirty="0" err="1" smtClean="0"/>
              <a:t>monoamina</a:t>
            </a:r>
            <a:r>
              <a:rPr lang="pt-BR" dirty="0" smtClean="0"/>
              <a:t> oxidase (</a:t>
            </a:r>
            <a:r>
              <a:rPr lang="pt-BR" dirty="0" err="1" smtClean="0"/>
              <a:t>iMAO</a:t>
            </a:r>
            <a:r>
              <a:rPr lang="pt-BR" dirty="0" smtClean="0"/>
              <a:t>)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    Antidepressivos atípicos</a:t>
            </a:r>
          </a:p>
        </p:txBody>
      </p:sp>
    </p:spTree>
    <p:extLst>
      <p:ext uri="{BB962C8B-B14F-4D97-AF65-F5344CB8AC3E}">
        <p14:creationId xmlns:p14="http://schemas.microsoft.com/office/powerpoint/2010/main" val="3828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585474"/>
            <a:ext cx="7130625" cy="689534"/>
          </a:xfrm>
        </p:spPr>
        <p:txBody>
          <a:bodyPr/>
          <a:lstStyle/>
          <a:p>
            <a:r>
              <a:rPr lang="pt-BR" dirty="0" smtClean="0"/>
              <a:t>ANTIDEPRESSIVOS TRICÍCLICOS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2767" y="1901780"/>
            <a:ext cx="8915400" cy="4318716"/>
          </a:xfrm>
        </p:spPr>
        <p:txBody>
          <a:bodyPr/>
          <a:lstStyle/>
          <a:p>
            <a:r>
              <a:rPr lang="pt-BR" dirty="0" smtClean="0"/>
              <a:t>MA: inibição da </a:t>
            </a:r>
            <a:r>
              <a:rPr lang="pt-BR" dirty="0" err="1" smtClean="0"/>
              <a:t>recaptação</a:t>
            </a:r>
            <a:r>
              <a:rPr lang="pt-BR" dirty="0" smtClean="0"/>
              <a:t> neuronal dos neurotransmissores NA e 5-HT.</a:t>
            </a:r>
          </a:p>
          <a:p>
            <a:r>
              <a:rPr lang="pt-BR" dirty="0" smtClean="0"/>
              <a:t>Indicação: </a:t>
            </a:r>
            <a:r>
              <a:rPr lang="pt-BR" dirty="0" err="1" smtClean="0"/>
              <a:t>tto</a:t>
            </a:r>
            <a:r>
              <a:rPr lang="pt-BR" dirty="0" smtClean="0"/>
              <a:t> sintomático da depressão, síndromes depressivos e dor neuropática.</a:t>
            </a:r>
          </a:p>
          <a:p>
            <a:r>
              <a:rPr lang="pt-BR" dirty="0" smtClean="0"/>
              <a:t> Efeitos adversos: disfunção sexual, sedação, constipação, boca seca, retenção urinária e mania.</a:t>
            </a:r>
          </a:p>
          <a:p>
            <a:r>
              <a:rPr lang="pt-BR" dirty="0" smtClean="0"/>
              <a:t>Representantes: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Imipramina</a:t>
            </a:r>
            <a:r>
              <a:rPr lang="pt-BR" dirty="0" smtClean="0"/>
              <a:t> (</a:t>
            </a:r>
            <a:r>
              <a:rPr lang="pt-BR" dirty="0" err="1" smtClean="0"/>
              <a:t>Tronafil</a:t>
            </a:r>
            <a:r>
              <a:rPr lang="pt-BR" dirty="0" smtClean="0"/>
              <a:t> ®, </a:t>
            </a:r>
            <a:r>
              <a:rPr lang="pt-BR" dirty="0" err="1" smtClean="0"/>
              <a:t>Imipra</a:t>
            </a:r>
            <a:r>
              <a:rPr lang="pt-BR" dirty="0" smtClean="0"/>
              <a:t> ®, </a:t>
            </a:r>
            <a:r>
              <a:rPr lang="pt-BR" dirty="0" err="1" smtClean="0"/>
              <a:t>Clomipram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Clomipramina</a:t>
            </a:r>
            <a:r>
              <a:rPr lang="pt-BR" dirty="0" smtClean="0"/>
              <a:t> (</a:t>
            </a:r>
            <a:r>
              <a:rPr lang="pt-BR" dirty="0" err="1" smtClean="0"/>
              <a:t>Anafranil</a:t>
            </a:r>
            <a:r>
              <a:rPr lang="pt-BR" dirty="0" smtClean="0"/>
              <a:t> ®, </a:t>
            </a:r>
            <a:r>
              <a:rPr lang="pt-BR" dirty="0" err="1" smtClean="0"/>
              <a:t>Clo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Amitriptilina</a:t>
            </a:r>
            <a:r>
              <a:rPr lang="pt-BR" dirty="0" smtClean="0"/>
              <a:t> (</a:t>
            </a:r>
            <a:r>
              <a:rPr lang="pt-BR" dirty="0" err="1" smtClean="0"/>
              <a:t>Amytril</a:t>
            </a:r>
            <a:r>
              <a:rPr lang="pt-BR" dirty="0" smtClean="0"/>
              <a:t> ®, </a:t>
            </a:r>
            <a:r>
              <a:rPr lang="pt-BR" dirty="0" err="1" smtClean="0"/>
              <a:t>Limbitrol</a:t>
            </a:r>
            <a:r>
              <a:rPr lang="pt-BR" dirty="0" smtClean="0"/>
              <a:t> ®, </a:t>
            </a:r>
            <a:r>
              <a:rPr lang="pt-BR" dirty="0" err="1" smtClean="0"/>
              <a:t>Trisomatol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Nortriptilina</a:t>
            </a:r>
            <a:r>
              <a:rPr lang="pt-BR" dirty="0" smtClean="0"/>
              <a:t> (</a:t>
            </a:r>
            <a:r>
              <a:rPr lang="pt-BR" dirty="0" err="1" smtClean="0"/>
              <a:t>Pamelor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283" y="58547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t-BR" dirty="0"/>
              <a:t>Inibidores seletivos da receptação de serotonina (ISRS)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0570" y="2082085"/>
            <a:ext cx="8915400" cy="1369453"/>
          </a:xfrm>
        </p:spPr>
        <p:txBody>
          <a:bodyPr/>
          <a:lstStyle/>
          <a:p>
            <a:r>
              <a:rPr lang="pt-BR" dirty="0" smtClean="0"/>
              <a:t>MA: Bloqueiam a receptação de aminas pelas terminações nervosas através de sua competição pelo sítio de ligação das proteínas transportadoras, priorizando e potencializando a transmissão realizada pela 5-HT.</a:t>
            </a:r>
            <a:endParaRPr lang="pt-BR" dirty="0"/>
          </a:p>
        </p:txBody>
      </p:sp>
      <p:pic>
        <p:nvPicPr>
          <p:cNvPr id="4098" name="Picture 2" descr="http://scienceblogs.com.br/eccemedicus/files/2015/05/Fluoxe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80" y="3181081"/>
            <a:ext cx="3540661" cy="35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7689" y="1322230"/>
            <a:ext cx="9091927" cy="4756597"/>
          </a:xfrm>
        </p:spPr>
        <p:txBody>
          <a:bodyPr/>
          <a:lstStyle/>
          <a:p>
            <a:r>
              <a:rPr lang="pt-BR" dirty="0" smtClean="0"/>
              <a:t>Indicação: utilizados no </a:t>
            </a:r>
            <a:r>
              <a:rPr lang="pt-BR" dirty="0" err="1" smtClean="0"/>
              <a:t>tto</a:t>
            </a:r>
            <a:r>
              <a:rPr lang="pt-BR" dirty="0" smtClean="0"/>
              <a:t> de síndromes depressivas, ansiedade, ejaculação precoce e em alguns tipos de transtorno de personalidade</a:t>
            </a:r>
          </a:p>
          <a:p>
            <a:r>
              <a:rPr lang="pt-BR" dirty="0" smtClean="0"/>
              <a:t>Efeitos Adversos: Náuseas, diarreia, anorgasmia e perda do apetite</a:t>
            </a:r>
          </a:p>
          <a:p>
            <a:r>
              <a:rPr lang="pt-BR" dirty="0" smtClean="0"/>
              <a:t>Representantes: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Citalopram</a:t>
            </a:r>
            <a:r>
              <a:rPr lang="pt-BR" dirty="0" smtClean="0"/>
              <a:t> (</a:t>
            </a:r>
            <a:r>
              <a:rPr lang="pt-BR" dirty="0" err="1" smtClean="0"/>
              <a:t>Alcytam</a:t>
            </a:r>
            <a:r>
              <a:rPr lang="pt-BR" dirty="0" smtClean="0"/>
              <a:t> ®, </a:t>
            </a:r>
            <a:r>
              <a:rPr lang="pt-BR" dirty="0" err="1" smtClean="0"/>
              <a:t>Cipramil</a:t>
            </a:r>
            <a:r>
              <a:rPr lang="pt-BR" dirty="0" smtClean="0"/>
              <a:t> ®, </a:t>
            </a:r>
            <a:r>
              <a:rPr lang="pt-BR" dirty="0" err="1" smtClean="0"/>
              <a:t>Citta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Fluoxetina (</a:t>
            </a:r>
            <a:r>
              <a:rPr lang="pt-BR" dirty="0" err="1" smtClean="0"/>
              <a:t>Prozac</a:t>
            </a:r>
            <a:r>
              <a:rPr lang="pt-BR" dirty="0" smtClean="0"/>
              <a:t> ®, </a:t>
            </a:r>
            <a:r>
              <a:rPr lang="pt-BR" dirty="0" err="1" smtClean="0"/>
              <a:t>Daforin</a:t>
            </a:r>
            <a:r>
              <a:rPr lang="pt-BR" dirty="0" smtClean="0"/>
              <a:t> ®, </a:t>
            </a:r>
            <a:r>
              <a:rPr lang="pt-BR" dirty="0" err="1" smtClean="0"/>
              <a:t>Depress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Paroxetina</a:t>
            </a:r>
            <a:r>
              <a:rPr lang="pt-BR" dirty="0" smtClean="0"/>
              <a:t> (Pondera ®, </a:t>
            </a:r>
            <a:r>
              <a:rPr lang="pt-BR" dirty="0" err="1" smtClean="0"/>
              <a:t>Parox</a:t>
            </a:r>
            <a:r>
              <a:rPr lang="pt-BR" dirty="0" smtClean="0"/>
              <a:t> ®, </a:t>
            </a:r>
            <a:r>
              <a:rPr lang="pt-BR" dirty="0" err="1" smtClean="0"/>
              <a:t>Aropax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Sertralina</a:t>
            </a:r>
            <a:r>
              <a:rPr lang="pt-BR" dirty="0" smtClean="0"/>
              <a:t> (</a:t>
            </a:r>
            <a:r>
              <a:rPr lang="pt-BR" dirty="0" err="1" smtClean="0"/>
              <a:t>Assert</a:t>
            </a:r>
            <a:r>
              <a:rPr lang="pt-BR" dirty="0" smtClean="0"/>
              <a:t> ®, </a:t>
            </a:r>
            <a:r>
              <a:rPr lang="pt-BR" dirty="0" err="1" smtClean="0"/>
              <a:t>Dieloft</a:t>
            </a:r>
            <a:r>
              <a:rPr lang="pt-BR" dirty="0" smtClean="0"/>
              <a:t> ®, </a:t>
            </a:r>
            <a:r>
              <a:rPr lang="pt-BR" dirty="0" err="1" smtClean="0"/>
              <a:t>Zoloft</a:t>
            </a:r>
            <a:r>
              <a:rPr lang="pt-BR" dirty="0" smtClean="0"/>
              <a:t> ®) </a:t>
            </a:r>
          </a:p>
          <a:p>
            <a:endParaRPr lang="pt-BR" dirty="0"/>
          </a:p>
        </p:txBody>
      </p:sp>
      <p:pic>
        <p:nvPicPr>
          <p:cNvPr id="5124" name="Picture 4" descr="http://4.bp.blogspot.com/-hHp5JeBU_9Q/VhZmJUGJnSI/AAAAAAAAA3c/FAeHivkpOy0/s1600/PONDERA_sindrome_do_panico_depois_da_m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4" y="34193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647" y="662748"/>
            <a:ext cx="8911687" cy="908476"/>
          </a:xfrm>
        </p:spPr>
        <p:txBody>
          <a:bodyPr>
            <a:normAutofit fontScale="90000"/>
          </a:bodyPr>
          <a:lstStyle/>
          <a:p>
            <a:r>
              <a:rPr lang="pt-BR" dirty="0"/>
              <a:t>Inibidores da </a:t>
            </a:r>
            <a:r>
              <a:rPr lang="pt-BR" dirty="0" err="1"/>
              <a:t>monoamina</a:t>
            </a:r>
            <a:r>
              <a:rPr lang="pt-BR" dirty="0"/>
              <a:t> oxidase (</a:t>
            </a:r>
            <a:r>
              <a:rPr lang="pt-BR" dirty="0" err="1"/>
              <a:t>iMAO</a:t>
            </a:r>
            <a:r>
              <a:rPr lang="pt-BR" dirty="0"/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5647" y="1571224"/>
            <a:ext cx="9014652" cy="5376928"/>
          </a:xfrm>
        </p:spPr>
        <p:txBody>
          <a:bodyPr/>
          <a:lstStyle/>
          <a:p>
            <a:r>
              <a:rPr lang="pt-BR" dirty="0" smtClean="0"/>
              <a:t>MA: Inibe a enzima MAO aumentando assim a concentração sináptica de NA, dopamina e 5-HT.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MAO-A</a:t>
            </a:r>
            <a:r>
              <a:rPr lang="pt-BR" dirty="0"/>
              <a:t>: Possui como substrato essencial a NA e 5-HT.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MAO-B</a:t>
            </a:r>
            <a:r>
              <a:rPr lang="pt-BR" dirty="0"/>
              <a:t>: Possui como substrato inicial a dopamina. </a:t>
            </a:r>
            <a:endParaRPr lang="pt-BR" dirty="0" smtClean="0"/>
          </a:p>
          <a:p>
            <a:r>
              <a:rPr lang="pt-BR" dirty="0" smtClean="0"/>
              <a:t>Indicação: tratamento da depressão, porém não são drogas de primeira escolha, uma vez que causa inibição irreversível e não seletiva apresentando efeitos tóxicos.</a:t>
            </a:r>
          </a:p>
          <a:p>
            <a:r>
              <a:rPr lang="pt-BR" dirty="0" smtClean="0"/>
              <a:t>Efeitos adversos: Aumento do peso corporal, estimulação do SNC, inquietação, insônia, convulsões (</a:t>
            </a:r>
            <a:r>
              <a:rPr lang="pt-BR" dirty="0" err="1" smtClean="0"/>
              <a:t>superdosagem</a:t>
            </a:r>
            <a:r>
              <a:rPr lang="pt-BR" dirty="0" smtClean="0"/>
              <a:t>) e reposta hipertensiva grave a alimentos contendo tiramina.</a:t>
            </a:r>
          </a:p>
          <a:p>
            <a:r>
              <a:rPr lang="pt-BR" dirty="0" smtClean="0"/>
              <a:t>Representantes: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Selegilina</a:t>
            </a:r>
            <a:r>
              <a:rPr lang="pt-BR" dirty="0" smtClean="0"/>
              <a:t> (</a:t>
            </a:r>
            <a:r>
              <a:rPr lang="pt-BR" dirty="0" err="1" smtClean="0"/>
              <a:t>Deprilan</a:t>
            </a:r>
            <a:r>
              <a:rPr lang="pt-BR" dirty="0" smtClean="0"/>
              <a:t> ®, </a:t>
            </a:r>
            <a:r>
              <a:rPr lang="pt-BR" dirty="0" err="1" smtClean="0"/>
              <a:t>Jumexil</a:t>
            </a:r>
            <a:r>
              <a:rPr lang="pt-BR" dirty="0" smtClean="0"/>
              <a:t> ®, </a:t>
            </a:r>
            <a:r>
              <a:rPr lang="pt-BR" dirty="0" err="1" smtClean="0"/>
              <a:t>Niar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Moclobemida</a:t>
            </a:r>
            <a:r>
              <a:rPr lang="pt-BR" dirty="0" smtClean="0"/>
              <a:t> (</a:t>
            </a:r>
            <a:r>
              <a:rPr lang="pt-BR" dirty="0" err="1" smtClean="0"/>
              <a:t>Aurorix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Tranilcipromina</a:t>
            </a:r>
            <a:r>
              <a:rPr lang="pt-BR" dirty="0" smtClean="0"/>
              <a:t> (</a:t>
            </a:r>
            <a:r>
              <a:rPr lang="pt-BR" dirty="0" err="1" smtClean="0"/>
              <a:t>Parnate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5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224" y="585473"/>
            <a:ext cx="2352562" cy="818323"/>
          </a:xfrm>
        </p:spPr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3224" y="1403796"/>
            <a:ext cx="8869272" cy="511291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PRINCÍPIOS DA NEUROTRANSMISSÃO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NEUROTRANSMISSORES</a:t>
            </a:r>
          </a:p>
          <a:p>
            <a:r>
              <a:rPr lang="pt-BR" dirty="0" smtClean="0"/>
              <a:t>SEROTONINA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Definição e funções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Metabolismo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Receptores; Agonistas e Antagonistas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Uso clínico</a:t>
            </a:r>
          </a:p>
          <a:p>
            <a:r>
              <a:rPr lang="pt-BR" dirty="0" smtClean="0"/>
              <a:t>DOPAMINA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Definição e funções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Metabolismo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Receptores; Agonistas e </a:t>
            </a:r>
            <a:r>
              <a:rPr lang="pt-BR" dirty="0" smtClean="0"/>
              <a:t>Antagonistas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Uso clínico</a:t>
            </a:r>
          </a:p>
          <a:p>
            <a:r>
              <a:rPr lang="pt-BR" dirty="0" smtClean="0"/>
              <a:t>QUESTÕES ENVOLVENDO O 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9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nature.com/nrn/journal/v7/n4/images/nrn1883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8"/>
          <a:stretch/>
        </p:blipFill>
        <p:spPr bwMode="auto">
          <a:xfrm>
            <a:off x="1688955" y="331489"/>
            <a:ext cx="10127907" cy="60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1505243" y="3840480"/>
            <a:ext cx="3559126" cy="1871003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 flipV="1">
            <a:off x="10837228" y="4826052"/>
            <a:ext cx="667384" cy="885431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9888" y="559716"/>
            <a:ext cx="8911687" cy="934233"/>
          </a:xfrm>
        </p:spPr>
        <p:txBody>
          <a:bodyPr/>
          <a:lstStyle/>
          <a:p>
            <a:r>
              <a:rPr lang="pt-BR" dirty="0"/>
              <a:t>Antidepressivos atípicos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6175" y="1493948"/>
            <a:ext cx="8915400" cy="4610637"/>
          </a:xfrm>
        </p:spPr>
        <p:txBody>
          <a:bodyPr/>
          <a:lstStyle/>
          <a:p>
            <a:r>
              <a:rPr lang="pt-BR" dirty="0" smtClean="0"/>
              <a:t>MA: Alguns são bloqueadores fracos da captação de </a:t>
            </a:r>
            <a:r>
              <a:rPr lang="pt-BR" dirty="0" err="1" smtClean="0"/>
              <a:t>monoaminas</a:t>
            </a:r>
            <a:r>
              <a:rPr lang="pt-BR" dirty="0" smtClean="0"/>
              <a:t>, porém não apresentam um MA bem elucidado.</a:t>
            </a:r>
          </a:p>
          <a:p>
            <a:r>
              <a:rPr lang="pt-BR" dirty="0" smtClean="0"/>
              <a:t>Indicação: </a:t>
            </a:r>
            <a:r>
              <a:rPr lang="pt-BR" dirty="0" err="1" smtClean="0"/>
              <a:t>Bupropiona</a:t>
            </a:r>
            <a:r>
              <a:rPr lang="pt-BR" dirty="0" smtClean="0"/>
              <a:t> (tabagismo); </a:t>
            </a:r>
            <a:r>
              <a:rPr lang="pt-BR" dirty="0" err="1" smtClean="0"/>
              <a:t>Venlafaxina</a:t>
            </a:r>
            <a:r>
              <a:rPr lang="pt-BR" dirty="0" smtClean="0"/>
              <a:t> (depressão refratária); </a:t>
            </a:r>
            <a:r>
              <a:rPr lang="pt-BR" dirty="0" err="1" smtClean="0"/>
              <a:t>Mirtazapina</a:t>
            </a:r>
            <a:r>
              <a:rPr lang="pt-BR" dirty="0" smtClean="0"/>
              <a:t> (depressão, ansiedade)</a:t>
            </a:r>
          </a:p>
          <a:p>
            <a:r>
              <a:rPr lang="pt-BR" dirty="0" smtClean="0"/>
              <a:t>Efeitos adversos: </a:t>
            </a:r>
            <a:r>
              <a:rPr lang="pt-BR" dirty="0" err="1" smtClean="0"/>
              <a:t>Bupropiona</a:t>
            </a:r>
            <a:r>
              <a:rPr lang="pt-BR" dirty="0" smtClean="0"/>
              <a:t> (vertigem, ansiedade e convulsões); </a:t>
            </a:r>
            <a:r>
              <a:rPr lang="pt-BR" dirty="0" err="1" smtClean="0"/>
              <a:t>Venlafaxina</a:t>
            </a:r>
            <a:r>
              <a:rPr lang="pt-BR" dirty="0" smtClean="0"/>
              <a:t> (náusea, ansiedade, HAS – </a:t>
            </a:r>
            <a:r>
              <a:rPr lang="pt-BR" dirty="0" err="1" smtClean="0"/>
              <a:t>superdosagem</a:t>
            </a:r>
            <a:r>
              <a:rPr lang="pt-BR" dirty="0" smtClean="0"/>
              <a:t>)</a:t>
            </a:r>
          </a:p>
          <a:p>
            <a:r>
              <a:rPr lang="pt-BR" dirty="0" smtClean="0"/>
              <a:t>Representantes: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Bupropiona</a:t>
            </a:r>
            <a:r>
              <a:rPr lang="pt-BR" dirty="0" smtClean="0"/>
              <a:t> (</a:t>
            </a:r>
            <a:r>
              <a:rPr lang="pt-BR" dirty="0" err="1" smtClean="0"/>
              <a:t>Zyban</a:t>
            </a:r>
            <a:r>
              <a:rPr lang="pt-BR" dirty="0" smtClean="0"/>
              <a:t> ®, </a:t>
            </a:r>
            <a:r>
              <a:rPr lang="pt-BR" dirty="0" err="1" smtClean="0"/>
              <a:t>Zetron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Venlafaxina</a:t>
            </a:r>
            <a:r>
              <a:rPr lang="pt-BR" dirty="0" smtClean="0"/>
              <a:t> (</a:t>
            </a:r>
            <a:r>
              <a:rPr lang="pt-BR" dirty="0" err="1" smtClean="0"/>
              <a:t>Efexor</a:t>
            </a:r>
            <a:r>
              <a:rPr lang="pt-BR" dirty="0" smtClean="0"/>
              <a:t> ®, </a:t>
            </a:r>
            <a:r>
              <a:rPr lang="pt-BR" dirty="0" err="1" smtClean="0"/>
              <a:t>Novidat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Mirtazapina</a:t>
            </a:r>
            <a:r>
              <a:rPr lang="pt-BR" dirty="0" smtClean="0"/>
              <a:t> (</a:t>
            </a:r>
            <a:r>
              <a:rPr lang="pt-BR" dirty="0" err="1" smtClean="0"/>
              <a:t>Remeron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Maprotilina</a:t>
            </a:r>
            <a:r>
              <a:rPr lang="pt-BR" dirty="0" smtClean="0"/>
              <a:t> (</a:t>
            </a:r>
            <a:r>
              <a:rPr lang="pt-BR" dirty="0" err="1" smtClean="0"/>
              <a:t>Ludiomil</a:t>
            </a:r>
            <a:r>
              <a:rPr lang="pt-BR" dirty="0" smtClean="0"/>
              <a:t> ®)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920" y="546837"/>
            <a:ext cx="8911687" cy="1280890"/>
          </a:xfrm>
        </p:spPr>
        <p:txBody>
          <a:bodyPr/>
          <a:lstStyle/>
          <a:p>
            <a:r>
              <a:rPr lang="pt-BR" dirty="0" err="1" smtClean="0"/>
              <a:t>Antieméticos</a:t>
            </a:r>
            <a:r>
              <a:rPr lang="pt-BR" dirty="0" smtClean="0"/>
              <a:t> – Antagonistas do receptor 5-HT3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2920" y="2159356"/>
            <a:ext cx="8915400" cy="4138413"/>
          </a:xfrm>
        </p:spPr>
        <p:txBody>
          <a:bodyPr>
            <a:normAutofit/>
          </a:bodyPr>
          <a:lstStyle/>
          <a:p>
            <a:r>
              <a:rPr lang="pt-BR" dirty="0" smtClean="0"/>
              <a:t>MA: Age bloqueando os receptores 5-HT3 no centro do vômito e zona de gatilho.</a:t>
            </a:r>
          </a:p>
          <a:p>
            <a:r>
              <a:rPr lang="pt-BR" dirty="0" smtClean="0"/>
              <a:t>Indicação: Controle de náuseas e vômitos intensos (quimioterapia do câncer)</a:t>
            </a:r>
          </a:p>
          <a:p>
            <a:r>
              <a:rPr lang="pt-BR" dirty="0" smtClean="0"/>
              <a:t>Efeitos adversos: Constipação, diarreia, </a:t>
            </a:r>
            <a:r>
              <a:rPr lang="pt-BR" dirty="0" err="1" smtClean="0"/>
              <a:t>cefaléia</a:t>
            </a:r>
            <a:r>
              <a:rPr lang="pt-BR" dirty="0" smtClean="0"/>
              <a:t> e tontura</a:t>
            </a:r>
          </a:p>
          <a:p>
            <a:r>
              <a:rPr lang="pt-BR" dirty="0" smtClean="0"/>
              <a:t>Representantes: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Ondansetrona</a:t>
            </a:r>
            <a:r>
              <a:rPr lang="pt-BR" dirty="0" smtClean="0"/>
              <a:t> (</a:t>
            </a:r>
            <a:r>
              <a:rPr lang="pt-BR" dirty="0" err="1" smtClean="0"/>
              <a:t>Vonau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Granissetrona</a:t>
            </a:r>
            <a:r>
              <a:rPr lang="pt-BR" dirty="0" smtClean="0"/>
              <a:t> (</a:t>
            </a:r>
            <a:r>
              <a:rPr lang="pt-BR" dirty="0" err="1" smtClean="0"/>
              <a:t>kytril</a:t>
            </a:r>
            <a:r>
              <a:rPr lang="pt-BR" dirty="0" smtClean="0"/>
              <a:t> ®, </a:t>
            </a:r>
            <a:r>
              <a:rPr lang="pt-BR" dirty="0" err="1" smtClean="0"/>
              <a:t>Neosetron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Dolassetrona</a:t>
            </a:r>
            <a:r>
              <a:rPr lang="pt-BR" dirty="0" smtClean="0"/>
              <a:t> (</a:t>
            </a:r>
            <a:r>
              <a:rPr lang="pt-BR" dirty="0" err="1" smtClean="0"/>
              <a:t>Anzemet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Palonossetrona</a:t>
            </a:r>
            <a:r>
              <a:rPr lang="pt-BR" dirty="0" smtClean="0"/>
              <a:t> (</a:t>
            </a:r>
            <a:r>
              <a:rPr lang="pt-BR" dirty="0" err="1" smtClean="0"/>
              <a:t>Onicit</a:t>
            </a:r>
            <a:r>
              <a:rPr lang="pt-BR" dirty="0" smtClean="0"/>
              <a:t> ®)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9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214649"/>
            <a:ext cx="8525813" cy="6508123"/>
          </a:xfrm>
        </p:spPr>
      </p:pic>
    </p:spTree>
    <p:extLst>
      <p:ext uri="{BB962C8B-B14F-4D97-AF65-F5344CB8AC3E}">
        <p14:creationId xmlns:p14="http://schemas.microsoft.com/office/powerpoint/2010/main" val="3747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5" y="1264555"/>
            <a:ext cx="11423473" cy="3921029"/>
          </a:xfrm>
        </p:spPr>
      </p:pic>
    </p:spTree>
    <p:extLst>
      <p:ext uri="{BB962C8B-B14F-4D97-AF65-F5344CB8AC3E}">
        <p14:creationId xmlns:p14="http://schemas.microsoft.com/office/powerpoint/2010/main" val="9075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677" y="546837"/>
            <a:ext cx="8911687" cy="1280890"/>
          </a:xfrm>
        </p:spPr>
        <p:txBody>
          <a:bodyPr/>
          <a:lstStyle/>
          <a:p>
            <a:r>
              <a:rPr lang="pt-BR" dirty="0" smtClean="0"/>
              <a:t>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8677" y="1592274"/>
            <a:ext cx="8915400" cy="2486696"/>
          </a:xfrm>
        </p:spPr>
        <p:txBody>
          <a:bodyPr/>
          <a:lstStyle/>
          <a:p>
            <a:r>
              <a:rPr lang="pt-BR" dirty="0" smtClean="0"/>
              <a:t>É um neurotransmissor excitatório, derivado do aminoácido fenilalanina e produzido na glândula adrenal.</a:t>
            </a:r>
          </a:p>
          <a:p>
            <a:r>
              <a:rPr lang="pt-BR" dirty="0" smtClean="0"/>
              <a:t>Controla a estimulação e os níveis de controle motor</a:t>
            </a:r>
          </a:p>
          <a:p>
            <a:r>
              <a:rPr lang="pt-BR" dirty="0" smtClean="0"/>
              <a:t>Tem ação nos receptores alfa, beta e dopaminérgicos, sendo que os dois últimos justificam o uso em choques.</a:t>
            </a:r>
          </a:p>
          <a:p>
            <a:r>
              <a:rPr lang="pt-BR" dirty="0"/>
              <a:t>A metabolização da </a:t>
            </a:r>
            <a:r>
              <a:rPr lang="pt-BR" dirty="0" err="1"/>
              <a:t>DA</a:t>
            </a:r>
            <a:r>
              <a:rPr lang="pt-BR" dirty="0"/>
              <a:t> ocorre primariamente pela MAO celular localizada em elementos </a:t>
            </a:r>
            <a:r>
              <a:rPr lang="pt-BR" dirty="0" err="1"/>
              <a:t>pré</a:t>
            </a:r>
            <a:r>
              <a:rPr lang="pt-BR" dirty="0"/>
              <a:t> e pós-sinápticos. </a:t>
            </a:r>
          </a:p>
        </p:txBody>
      </p:sp>
      <p:pic>
        <p:nvPicPr>
          <p:cNvPr id="6146" name="Picture 2" descr="http://www.infoescola.com/wp-content/uploads/2013/11/dopam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2" y="4078970"/>
            <a:ext cx="5232464" cy="24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FABRIC~1\AppData\Local\Temp\Rar$DRa0.704\FullSizeRen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30" y="0"/>
            <a:ext cx="319286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6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525" y="533958"/>
            <a:ext cx="8911687" cy="1280890"/>
          </a:xfrm>
        </p:spPr>
        <p:txBody>
          <a:bodyPr/>
          <a:lstStyle/>
          <a:p>
            <a:r>
              <a:rPr lang="pt-BR" dirty="0" smtClean="0"/>
              <a:t>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812" y="1631324"/>
            <a:ext cx="3025977" cy="467932"/>
          </a:xfrm>
        </p:spPr>
        <p:txBody>
          <a:bodyPr/>
          <a:lstStyle/>
          <a:p>
            <a:r>
              <a:rPr lang="pt-BR" dirty="0" smtClean="0"/>
              <a:t>Tem diversas funções: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6328170"/>
              </p:ext>
            </p:extLst>
          </p:nvPr>
        </p:nvGraphicFramePr>
        <p:xfrm>
          <a:off x="3644722" y="90153"/>
          <a:ext cx="8693238" cy="664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5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559716"/>
            <a:ext cx="8911687" cy="1280890"/>
          </a:xfrm>
        </p:spPr>
        <p:txBody>
          <a:bodyPr/>
          <a:lstStyle/>
          <a:p>
            <a:r>
              <a:rPr lang="pt-BR" dirty="0" smtClean="0"/>
              <a:t>RECEPTORES DE 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2767" y="1634544"/>
            <a:ext cx="10311706" cy="484353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Os receptores de DA foram organizados em 2 famílias: os receptores tipo D1 e os tipo D2. Sendo que o tipo D1 se divide em (D1 e D5) e o tipo D2 contém os receptores (D2, D3, D4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Receptores D1:</a:t>
            </a:r>
            <a:r>
              <a:rPr lang="pt-BR" dirty="0"/>
              <a:t> É o receptor melhor conservado e o mais expresso dos receptores de DA. Os níveis mais altos são encontrados no SNC, mas também podem ser encontrados nos rins, retina e sistema cardiovascular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Receptores D2: </a:t>
            </a:r>
            <a:r>
              <a:rPr lang="pt-BR" dirty="0"/>
              <a:t>Ele se expressa no cérebro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Receptores D3:</a:t>
            </a:r>
            <a:r>
              <a:rPr lang="pt-BR" dirty="0"/>
              <a:t> São menos abundantes do que os D2 e se expressam somente nas regiões límbicas do cérebro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Receptores D4:</a:t>
            </a:r>
            <a:r>
              <a:rPr lang="pt-BR" dirty="0"/>
              <a:t> Se expressam em abundância na retina e também se encontram no hipotálamo, córtex pré-frontal, amígdala, hipocampo e hipófise. O D4 é o mais polimórficos dos receptores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Receptores D5:</a:t>
            </a:r>
            <a:r>
              <a:rPr lang="pt-BR" dirty="0"/>
              <a:t> Estão expressos predominantemente na substância negra, hipotálamo, estriado, córtex cerebral, núcleo </a:t>
            </a:r>
            <a:r>
              <a:rPr lang="pt-BR" dirty="0" err="1"/>
              <a:t>acumbens</a:t>
            </a:r>
            <a:r>
              <a:rPr lang="pt-BR" dirty="0"/>
              <a:t> e tubérculo olfatório.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7" y="1609860"/>
            <a:ext cx="11018633" cy="4621058"/>
          </a:xfrm>
        </p:spPr>
      </p:pic>
    </p:spTree>
    <p:extLst>
      <p:ext uri="{BB962C8B-B14F-4D97-AF65-F5344CB8AC3E}">
        <p14:creationId xmlns:p14="http://schemas.microsoft.com/office/powerpoint/2010/main" val="4035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677" y="611231"/>
            <a:ext cx="8911687" cy="1280890"/>
          </a:xfrm>
        </p:spPr>
        <p:txBody>
          <a:bodyPr/>
          <a:lstStyle/>
          <a:p>
            <a:r>
              <a:rPr lang="pt-BR" dirty="0" smtClean="0"/>
              <a:t>PRINCÍPIOS DA NEUROTRANSMISSÃO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8677" y="1913586"/>
            <a:ext cx="8915400" cy="4100848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Os impulsos nervosos evocam pela liberação de mediadores químicos específicos repostas nos músculos lisos, cardíacos e esqueléticos, nas glândulas exócrinas e nos neurônios pós-sinápticos.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ETAPAS DA NEUROTRANSMISSÃO: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CONDUÇÃO AXONAL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TRANSMISSÃO JUNCIONAL</a:t>
            </a:r>
          </a:p>
          <a:p>
            <a:pPr marL="0" indent="0">
              <a:buNone/>
            </a:pPr>
            <a:endParaRPr lang="pt-BR" dirty="0" smtClean="0"/>
          </a:p>
        </p:txBody>
      </p:sp>
      <p:cxnSp>
        <p:nvCxnSpPr>
          <p:cNvPr id="5" name="Conector angulado 4"/>
          <p:cNvCxnSpPr/>
          <p:nvPr/>
        </p:nvCxnSpPr>
        <p:spPr>
          <a:xfrm>
            <a:off x="5241701" y="3850783"/>
            <a:ext cx="849610" cy="566472"/>
          </a:xfrm>
          <a:prstGeom prst="bentConnector3">
            <a:avLst/>
          </a:prstGeom>
          <a:ln w="57150">
            <a:solidFill>
              <a:schemeClr val="tx2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217920" y="2992655"/>
            <a:ext cx="5852160" cy="3693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ARMAZENAMENTO E LIBERAÇÃO DO </a:t>
            </a:r>
            <a:r>
              <a:rPr lang="pt-BR" dirty="0" smtClean="0"/>
              <a:t>TRANSMISSOR</a:t>
            </a:r>
          </a:p>
          <a:p>
            <a:pPr lvl="0"/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COMBINAÇÃO DO TRANSMISSOR COM OS RECEPTORES PÓS-JUNCIONAIS E PRODUÇÃO DE UM POTENCIAL </a:t>
            </a:r>
            <a:r>
              <a:rPr lang="pt-BR" dirty="0" smtClean="0"/>
              <a:t>PÓS-JUNCIONAL</a:t>
            </a:r>
          </a:p>
          <a:p>
            <a:pPr lvl="0"/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INICIAÇÃO DA ATIVIDADE </a:t>
            </a:r>
            <a:r>
              <a:rPr lang="pt-BR" dirty="0" smtClean="0"/>
              <a:t>PÓS-JUNCIONAL</a:t>
            </a:r>
          </a:p>
          <a:p>
            <a:pPr lvl="0"/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DESTRUIÇÃO OU DISSIPAÇÃO DO </a:t>
            </a:r>
            <a:r>
              <a:rPr lang="pt-BR" dirty="0" smtClean="0"/>
              <a:t>TRANSMISSOR</a:t>
            </a:r>
          </a:p>
          <a:p>
            <a:pPr lvl="0"/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FUNÇÕES NÃO ELETROGÊNICAS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63650" y="3232596"/>
            <a:ext cx="2949263" cy="3606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163650" y="3661893"/>
            <a:ext cx="2949263" cy="3606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5798" y="572595"/>
            <a:ext cx="8911687" cy="1280890"/>
          </a:xfrm>
        </p:spPr>
        <p:txBody>
          <a:bodyPr/>
          <a:lstStyle/>
          <a:p>
            <a:r>
              <a:rPr lang="pt-BR" dirty="0" smtClean="0"/>
              <a:t>Agonistas dopaminérgicos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2085" y="2030568"/>
            <a:ext cx="10083600" cy="4009623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AGONISTAS</a:t>
            </a:r>
            <a:r>
              <a:rPr lang="pt-BR" dirty="0"/>
              <a:t>: São usados atualmente no tratamento da DP (doença de Parkinson), síndrome das pernas inquietas e </a:t>
            </a:r>
            <a:r>
              <a:rPr lang="pt-BR" dirty="0" err="1"/>
              <a:t>hiperprolactinemia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/>
              <a:t>das limitações primárias do uso terapêutico dos agonistas dopaminérgicos é a falta de seletividade pelo subtipo do receptor, isto é, o subtipo de receptor DA não envolvido com a doença causa uma série de efeitos adversos desagradáveis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b="1" dirty="0" smtClean="0"/>
              <a:t>Agonistas </a:t>
            </a:r>
            <a:r>
              <a:rPr lang="pt-BR" b="1" dirty="0"/>
              <a:t>de receptor D1/D2: alcaloides do esporão-do-centeio (</a:t>
            </a:r>
            <a:r>
              <a:rPr lang="pt-BR" b="1" dirty="0" err="1"/>
              <a:t>ergot</a:t>
            </a:r>
            <a:r>
              <a:rPr lang="pt-BR" b="1" dirty="0"/>
              <a:t>): </a:t>
            </a:r>
            <a:r>
              <a:rPr lang="pt-BR" dirty="0"/>
              <a:t>Os derivados do esporão do centeio são compostos não seletivos que atuam em vários sistemas neurotransmissores diferentes, incluindo receptores DA, 5-HT e </a:t>
            </a:r>
            <a:r>
              <a:rPr lang="pt-BR" dirty="0" smtClean="0"/>
              <a:t>adrenérgicos. Esses </a:t>
            </a:r>
            <a:r>
              <a:rPr lang="pt-BR" dirty="0"/>
              <a:t>alcaloides são usados no tratamento da </a:t>
            </a:r>
            <a:r>
              <a:rPr lang="pt-BR" dirty="0" err="1"/>
              <a:t>hiperprolactinemia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Agonistas </a:t>
            </a:r>
            <a:r>
              <a:rPr lang="pt-BR" b="1" dirty="0"/>
              <a:t>de receptor D4 e o distúrbio de hiperatividade com déficit de atenção (DHDA): </a:t>
            </a:r>
            <a:r>
              <a:rPr lang="pt-BR" dirty="0"/>
              <a:t>Sabe-se que o receptor D4 é importante na DHDA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0192" y="598352"/>
            <a:ext cx="8911687" cy="1280890"/>
          </a:xfrm>
        </p:spPr>
        <p:txBody>
          <a:bodyPr/>
          <a:lstStyle/>
          <a:p>
            <a:r>
              <a:rPr lang="pt-BR" dirty="0" smtClean="0"/>
              <a:t>Antagonistas dopaminérgicos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3970" y="1879241"/>
            <a:ext cx="9174588" cy="45344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b="1" dirty="0" smtClean="0"/>
              <a:t>ANTIPSICÓTICOS</a:t>
            </a:r>
            <a:r>
              <a:rPr lang="pt-BR" b="1" dirty="0" smtClean="0"/>
              <a:t>:</a:t>
            </a:r>
          </a:p>
          <a:p>
            <a:pPr marL="0" indent="0">
              <a:buNone/>
            </a:pPr>
            <a:endParaRPr lang="pt-BR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TÍPICOS: </a:t>
            </a:r>
            <a:r>
              <a:rPr lang="pt-BR" dirty="0" smtClean="0"/>
              <a:t>São os de primeira geração e bloqueiam preferencialmente os receptores D2 no sistema dopaminérgico, sendo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Mesolímbico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mesocortical</a:t>
            </a:r>
            <a:r>
              <a:rPr lang="pt-BR" dirty="0" smtClean="0"/>
              <a:t>: objetivos do tratamento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Tuberoinfundibular</a:t>
            </a:r>
            <a:r>
              <a:rPr lang="pt-BR" dirty="0" smtClean="0"/>
              <a:t> e </a:t>
            </a:r>
            <a:r>
              <a:rPr lang="pt-BR" dirty="0" err="1" smtClean="0"/>
              <a:t>nigroestriatal</a:t>
            </a:r>
            <a:r>
              <a:rPr lang="pt-BR" dirty="0" smtClean="0"/>
              <a:t>: relacionado aos efeitos </a:t>
            </a:r>
            <a:r>
              <a:rPr lang="pt-BR" dirty="0" smtClean="0"/>
              <a:t>colaterais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-Indicação: </a:t>
            </a:r>
            <a:r>
              <a:rPr lang="pt-BR" dirty="0" err="1" smtClean="0"/>
              <a:t>tto</a:t>
            </a:r>
            <a:r>
              <a:rPr lang="pt-BR" dirty="0" smtClean="0"/>
              <a:t> de alucinações, delírios, desagregação do pensamento e agitação psicomotora, portanto, tem ação eficaz nos sintomas positivos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-Efeitos adversos: prolactina aumentada, efeitos anticolinérgicos, sedação, ganho de peso.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5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9205" y="1296472"/>
            <a:ext cx="9207837" cy="518160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Representantes dos </a:t>
            </a:r>
            <a:r>
              <a:rPr lang="pt-BR" dirty="0" err="1" smtClean="0"/>
              <a:t>antipsicóticos</a:t>
            </a:r>
            <a:r>
              <a:rPr lang="pt-BR" dirty="0" smtClean="0"/>
              <a:t> típicos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Fenotiazinas: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Clorpromazina</a:t>
            </a:r>
            <a:r>
              <a:rPr lang="pt-BR" dirty="0" smtClean="0"/>
              <a:t> (</a:t>
            </a:r>
            <a:r>
              <a:rPr lang="pt-BR" dirty="0" err="1" smtClean="0"/>
              <a:t>Amplictil</a:t>
            </a:r>
            <a:r>
              <a:rPr lang="pt-BR" dirty="0" smtClean="0"/>
              <a:t> ®)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Flufenazina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Levomepromazina</a:t>
            </a:r>
            <a:r>
              <a:rPr lang="pt-BR" dirty="0" smtClean="0"/>
              <a:t> (</a:t>
            </a:r>
            <a:r>
              <a:rPr lang="pt-BR" dirty="0" err="1" smtClean="0"/>
              <a:t>Neozine</a:t>
            </a:r>
            <a:r>
              <a:rPr lang="pt-BR" dirty="0" smtClean="0"/>
              <a:t> </a:t>
            </a:r>
            <a:r>
              <a:rPr lang="pt-BR" dirty="0" smtClean="0"/>
              <a:t>®)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Butirofenonas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Haloperidol</a:t>
            </a:r>
            <a:r>
              <a:rPr lang="pt-BR" dirty="0" smtClean="0"/>
              <a:t> (</a:t>
            </a:r>
            <a:r>
              <a:rPr lang="pt-BR" dirty="0" err="1" smtClean="0"/>
              <a:t>Haldol</a:t>
            </a:r>
            <a:r>
              <a:rPr lang="pt-BR" dirty="0" smtClean="0"/>
              <a:t> ®)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Droperidol</a:t>
            </a:r>
            <a:r>
              <a:rPr lang="pt-BR" dirty="0" smtClean="0"/>
              <a:t> (</a:t>
            </a:r>
            <a:r>
              <a:rPr lang="pt-BR" dirty="0" err="1" smtClean="0"/>
              <a:t>Droperdal</a:t>
            </a:r>
            <a:r>
              <a:rPr lang="pt-BR" dirty="0" smtClean="0"/>
              <a:t> </a:t>
            </a:r>
            <a:r>
              <a:rPr lang="pt-BR" dirty="0" smtClean="0"/>
              <a:t>®)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Tioxantinas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Clopentixol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 err="1" smtClean="0"/>
              <a:t>Tiotixeno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40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2084" y="1013138"/>
            <a:ext cx="9259351" cy="50785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b="1" dirty="0"/>
              <a:t>ANTIPSICÓTICOS</a:t>
            </a:r>
            <a:r>
              <a:rPr lang="pt-BR" b="1" dirty="0" smtClean="0"/>
              <a:t>: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ATÍPICOS: </a:t>
            </a:r>
            <a:r>
              <a:rPr lang="pt-BR" dirty="0" smtClean="0"/>
              <a:t>São os de segunda geração e atuam em outros sítios da dopamina. Produzem menos efeitos parkinsonianos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 </a:t>
            </a:r>
            <a:r>
              <a:rPr lang="pt-BR" dirty="0" smtClean="0"/>
              <a:t>São medicações mais toleradas e eficazes para sintomas negativos, porém de alto custo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Indicação: primeira opção para </a:t>
            </a:r>
            <a:r>
              <a:rPr lang="pt-BR" dirty="0" err="1" smtClean="0"/>
              <a:t>tto</a:t>
            </a:r>
            <a:r>
              <a:rPr lang="pt-BR" dirty="0" smtClean="0"/>
              <a:t> do 1º episódio psicótico; quando há intolerância aos </a:t>
            </a:r>
            <a:r>
              <a:rPr lang="pt-BR" dirty="0" err="1" smtClean="0"/>
              <a:t>neurolépticos</a:t>
            </a:r>
            <a:r>
              <a:rPr lang="pt-BR" dirty="0" smtClean="0"/>
              <a:t> típicos ou predominância dos sintomas negativos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Efeitos adversos: </a:t>
            </a:r>
            <a:r>
              <a:rPr lang="pt-BR" dirty="0" err="1" smtClean="0"/>
              <a:t>Risperidona</a:t>
            </a:r>
            <a:r>
              <a:rPr lang="pt-BR" dirty="0" smtClean="0"/>
              <a:t> (Insônia, agitação, ansiedade, </a:t>
            </a:r>
            <a:r>
              <a:rPr lang="pt-BR" dirty="0" err="1" smtClean="0"/>
              <a:t>pseudo-parkinsonismo</a:t>
            </a:r>
            <a:r>
              <a:rPr lang="pt-BR" dirty="0" smtClean="0"/>
              <a:t> e </a:t>
            </a:r>
            <a:r>
              <a:rPr lang="pt-BR" dirty="0" err="1" smtClean="0"/>
              <a:t>discinesia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7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2085" y="1335110"/>
            <a:ext cx="8915400" cy="3777622"/>
          </a:xfrm>
        </p:spPr>
        <p:txBody>
          <a:bodyPr/>
          <a:lstStyle/>
          <a:p>
            <a:r>
              <a:rPr lang="pt-BR" dirty="0"/>
              <a:t>Representantes dos </a:t>
            </a:r>
            <a:r>
              <a:rPr lang="pt-BR" dirty="0" err="1"/>
              <a:t>antipsicóticos</a:t>
            </a:r>
            <a:r>
              <a:rPr lang="pt-BR" dirty="0"/>
              <a:t> </a:t>
            </a:r>
            <a:r>
              <a:rPr lang="pt-BR" dirty="0" smtClean="0"/>
              <a:t>atípicos: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Clozapina</a:t>
            </a:r>
            <a:r>
              <a:rPr lang="pt-BR" dirty="0" smtClean="0"/>
              <a:t> (</a:t>
            </a:r>
            <a:r>
              <a:rPr lang="pt-BR" dirty="0" err="1" smtClean="0"/>
              <a:t>Leponex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Olanzapina</a:t>
            </a:r>
            <a:r>
              <a:rPr lang="pt-BR" dirty="0" smtClean="0"/>
              <a:t> (</a:t>
            </a:r>
            <a:r>
              <a:rPr lang="pt-BR" dirty="0" err="1" smtClean="0"/>
              <a:t>Zyprexa</a:t>
            </a:r>
            <a:r>
              <a:rPr lang="pt-BR" dirty="0" smtClean="0"/>
              <a:t> ®)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Risperidona</a:t>
            </a:r>
            <a:r>
              <a:rPr lang="pt-BR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Sulpirida</a:t>
            </a: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4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556" y="559716"/>
            <a:ext cx="8911687" cy="1280890"/>
          </a:xfrm>
        </p:spPr>
        <p:txBody>
          <a:bodyPr/>
          <a:lstStyle/>
          <a:p>
            <a:r>
              <a:rPr lang="pt-BR" dirty="0" err="1" smtClean="0"/>
              <a:t>Antieméticos</a:t>
            </a:r>
            <a:r>
              <a:rPr lang="pt-BR" dirty="0" smtClean="0"/>
              <a:t> </a:t>
            </a:r>
            <a:r>
              <a:rPr lang="pt-BR" dirty="0" smtClean="0"/>
              <a:t>- 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1556" y="1592686"/>
            <a:ext cx="10083599" cy="4988417"/>
          </a:xfrm>
        </p:spPr>
        <p:txBody>
          <a:bodyPr>
            <a:normAutofit/>
          </a:bodyPr>
          <a:lstStyle/>
          <a:p>
            <a:r>
              <a:rPr lang="pt-BR" dirty="0"/>
              <a:t>A dopamina está presente em quantidades significativas no trato GI e produz vários efeitos inibitórios na motilidade, incluindo redução das pressões do esfíncter esofágico inferior e </a:t>
            </a:r>
            <a:r>
              <a:rPr lang="pt-BR" dirty="0" err="1" smtClean="0"/>
              <a:t>intragástricas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Tais efeitos </a:t>
            </a:r>
            <a:r>
              <a:rPr lang="pt-BR" dirty="0"/>
              <a:t>resultam aparentemente da supressão da liberação da </a:t>
            </a:r>
            <a:r>
              <a:rPr lang="pt-BR" dirty="0" err="1"/>
              <a:t>ACh</a:t>
            </a:r>
            <a:r>
              <a:rPr lang="pt-BR" dirty="0"/>
              <a:t> pelos neurônios motores </a:t>
            </a:r>
            <a:r>
              <a:rPr lang="pt-BR" dirty="0" err="1"/>
              <a:t>mioentéricos</a:t>
            </a:r>
            <a:r>
              <a:rPr lang="pt-BR" dirty="0"/>
              <a:t> e são mediados por receptores dopaminérgicos D2 antagonizando o efeito inibidor da dopamina nos neurônios motores </a:t>
            </a:r>
            <a:r>
              <a:rPr lang="pt-BR" dirty="0" err="1"/>
              <a:t>mioentéricos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antagonistas dos receptores da </a:t>
            </a:r>
            <a:r>
              <a:rPr lang="pt-BR" dirty="0" err="1"/>
              <a:t>DA</a:t>
            </a:r>
            <a:r>
              <a:rPr lang="pt-BR" dirty="0"/>
              <a:t> são eficazes fármacos pró-cinéticos; além disso tem a vantagem adicional de aliviar as náuseas e os vômitos por meio do antagonismo aos receptores dopaminérgicos na zona de gatilho dos quimiorreceptores.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 smtClean="0"/>
              <a:t>Metoclopramida</a:t>
            </a:r>
            <a:r>
              <a:rPr lang="pt-BR" dirty="0" smtClean="0"/>
              <a:t> (</a:t>
            </a:r>
            <a:r>
              <a:rPr lang="pt-BR" dirty="0" err="1" smtClean="0"/>
              <a:t>Plasil</a:t>
            </a:r>
            <a:r>
              <a:rPr lang="pt-BR" dirty="0" smtClean="0"/>
              <a:t> ®) </a:t>
            </a:r>
            <a:r>
              <a:rPr lang="pt-BR" dirty="0"/>
              <a:t>e </a:t>
            </a:r>
            <a:r>
              <a:rPr lang="pt-BR" dirty="0" err="1" smtClean="0"/>
              <a:t>Domperidona</a:t>
            </a:r>
            <a:r>
              <a:rPr lang="pt-BR" dirty="0" smtClean="0"/>
              <a:t> (</a:t>
            </a:r>
            <a:r>
              <a:rPr lang="pt-BR" dirty="0" err="1" smtClean="0"/>
              <a:t>Motilium</a:t>
            </a:r>
            <a:r>
              <a:rPr lang="pt-BR" dirty="0" smtClean="0"/>
              <a:t> ®) </a:t>
            </a:r>
            <a:r>
              <a:rPr lang="pt-BR" dirty="0"/>
              <a:t>são exemplos dos fármacos desse grupo.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50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10" y="559716"/>
            <a:ext cx="8911687" cy="1280890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35" t="20762" r="23596" b="55575"/>
          <a:stretch/>
        </p:blipFill>
        <p:spPr>
          <a:xfrm>
            <a:off x="1241077" y="1840606"/>
            <a:ext cx="10330439" cy="2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10" y="559716"/>
            <a:ext cx="8911687" cy="1280890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35" t="20762" r="23596" b="55575"/>
          <a:stretch/>
        </p:blipFill>
        <p:spPr>
          <a:xfrm>
            <a:off x="1241077" y="1840606"/>
            <a:ext cx="10330439" cy="257036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52282" y="3863662"/>
            <a:ext cx="3541690" cy="23602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7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09" y="585473"/>
            <a:ext cx="8911687" cy="1280890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7009" y="1721477"/>
            <a:ext cx="9126850" cy="673993"/>
          </a:xfrm>
        </p:spPr>
        <p:txBody>
          <a:bodyPr>
            <a:normAutofit/>
          </a:bodyPr>
          <a:lstStyle/>
          <a:p>
            <a:r>
              <a:rPr lang="pt-BR" dirty="0"/>
              <a:t>Processo Seletivo para Ingresso nos Programas de Residência Multiprofissional em Área Profissional de Saúde - INCA 2014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747" t="48019" r="50825" b="32262"/>
          <a:stretch/>
        </p:blipFill>
        <p:spPr>
          <a:xfrm>
            <a:off x="1627009" y="2585016"/>
            <a:ext cx="6216225" cy="2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09" y="585473"/>
            <a:ext cx="8911687" cy="1280890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7009" y="1721477"/>
            <a:ext cx="9126850" cy="673993"/>
          </a:xfrm>
        </p:spPr>
        <p:txBody>
          <a:bodyPr>
            <a:normAutofit/>
          </a:bodyPr>
          <a:lstStyle/>
          <a:p>
            <a:r>
              <a:rPr lang="pt-BR" dirty="0"/>
              <a:t>Processo Seletivo para Ingresso nos Programas de Residência Multiprofissional em Área Profissional de Saúde - INCA 2014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747" t="48019" r="50825" b="32262"/>
          <a:stretch/>
        </p:blipFill>
        <p:spPr>
          <a:xfrm>
            <a:off x="1627009" y="2585016"/>
            <a:ext cx="6216225" cy="260755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54558" y="3863661"/>
            <a:ext cx="2228045" cy="3348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4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141668"/>
            <a:ext cx="10612191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646" y="598353"/>
            <a:ext cx="8911687" cy="1280890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7393" t="32482" r="33137" b="29797"/>
          <a:stretch/>
        </p:blipFill>
        <p:spPr bwMode="auto">
          <a:xfrm>
            <a:off x="1665646" y="1559926"/>
            <a:ext cx="8302602" cy="4351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19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646" y="598353"/>
            <a:ext cx="8911687" cy="1280890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7393" t="32482" r="33137" b="29797"/>
          <a:stretch/>
        </p:blipFill>
        <p:spPr bwMode="auto">
          <a:xfrm>
            <a:off x="1665646" y="1559926"/>
            <a:ext cx="8302602" cy="4351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96226" y="4022411"/>
            <a:ext cx="6581104" cy="5367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404" y="624109"/>
            <a:ext cx="8911687" cy="1280890"/>
          </a:xfrm>
        </p:spPr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404" y="2326784"/>
            <a:ext cx="8915400" cy="2477036"/>
          </a:xfrm>
        </p:spPr>
        <p:txBody>
          <a:bodyPr/>
          <a:lstStyle/>
          <a:p>
            <a:r>
              <a:rPr lang="pt-BR" dirty="0" smtClean="0"/>
              <a:t>BRUNTON, L.L. </a:t>
            </a:r>
            <a:r>
              <a:rPr lang="pt-BR" b="1" dirty="0" smtClean="0"/>
              <a:t>Goodman &amp; Gilman: As bases farmacológicas da terapêutica.</a:t>
            </a:r>
            <a:r>
              <a:rPr lang="pt-BR" dirty="0" smtClean="0"/>
              <a:t> 12º ed. Rio de Janeiro: McGraw-Hill, 2012.</a:t>
            </a:r>
          </a:p>
          <a:p>
            <a:r>
              <a:rPr lang="pt-BR" dirty="0" smtClean="0"/>
              <a:t>RANG, H.P. et al. </a:t>
            </a:r>
            <a:r>
              <a:rPr lang="pt-BR" b="1" dirty="0" smtClean="0"/>
              <a:t>Farmacologia.</a:t>
            </a:r>
            <a:r>
              <a:rPr lang="pt-BR" dirty="0" smtClean="0"/>
              <a:t> 7º ed. Rio de Janeiro: </a:t>
            </a:r>
            <a:r>
              <a:rPr lang="pt-BR" dirty="0" err="1" smtClean="0"/>
              <a:t>Elsevier</a:t>
            </a:r>
            <a:r>
              <a:rPr lang="pt-BR" dirty="0" smtClean="0"/>
              <a:t>, 2012.</a:t>
            </a:r>
          </a:p>
          <a:p>
            <a:r>
              <a:rPr lang="pt-BR" dirty="0"/>
              <a:t>FLECK et al. </a:t>
            </a:r>
            <a:r>
              <a:rPr lang="pt-BR" b="1" dirty="0"/>
              <a:t>Revisão das diretrizes da Associação Médica Brasileira para o tratamento da depressão (Versão integral</a:t>
            </a:r>
            <a:r>
              <a:rPr lang="pt-BR" b="1" dirty="0" smtClean="0"/>
              <a:t>). </a:t>
            </a:r>
            <a:r>
              <a:rPr lang="pt-BR" dirty="0" err="1"/>
              <a:t>Rev</a:t>
            </a:r>
            <a:r>
              <a:rPr lang="pt-BR" dirty="0"/>
              <a:t> </a:t>
            </a:r>
            <a:r>
              <a:rPr lang="pt-BR" dirty="0" err="1"/>
              <a:t>Bras</a:t>
            </a:r>
            <a:r>
              <a:rPr lang="pt-BR" dirty="0"/>
              <a:t> </a:t>
            </a:r>
            <a:r>
              <a:rPr lang="pt-BR" dirty="0" smtClean="0"/>
              <a:t>Psiquiatr., v.</a:t>
            </a:r>
            <a:r>
              <a:rPr lang="pt-BR" dirty="0"/>
              <a:t> 31(</a:t>
            </a:r>
            <a:r>
              <a:rPr lang="pt-BR" dirty="0" err="1"/>
              <a:t>Supl</a:t>
            </a:r>
            <a:r>
              <a:rPr lang="pt-BR" dirty="0"/>
              <a:t> I):</a:t>
            </a:r>
            <a:r>
              <a:rPr lang="pt-BR" dirty="0" smtClean="0"/>
              <a:t>S7-17, 2009.</a:t>
            </a: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7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284" y="521079"/>
            <a:ext cx="5391976" cy="750314"/>
          </a:xfrm>
        </p:spPr>
        <p:txBody>
          <a:bodyPr/>
          <a:lstStyle/>
          <a:p>
            <a:r>
              <a:rPr lang="pt-BR" dirty="0" smtClean="0"/>
              <a:t>NEUROTRANSMISSORES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362718" y="1261572"/>
            <a:ext cx="3181082" cy="1056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57492" y="2811789"/>
            <a:ext cx="2315639" cy="725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477296" y="2811788"/>
            <a:ext cx="2315639" cy="725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385981" y="2811787"/>
            <a:ext cx="2315639" cy="725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294666" y="2777495"/>
            <a:ext cx="2315639" cy="725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96807" y="4184384"/>
            <a:ext cx="1583508" cy="725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119758" y="5422451"/>
            <a:ext cx="1853373" cy="497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90355" y="5422451"/>
            <a:ext cx="1853373" cy="497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385980" y="4416168"/>
            <a:ext cx="1853373" cy="497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385980" y="5345623"/>
            <a:ext cx="1853373" cy="497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385981" y="6103326"/>
            <a:ext cx="1853373" cy="497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517041" y="1404131"/>
            <a:ext cx="27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NEUROTRANSMISSORES E NEUROMODULADORES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59243" y="2845586"/>
            <a:ext cx="211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AMINAS BIOGÊNICAS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488442" y="2868957"/>
            <a:ext cx="2202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AMINOÁCIDOS (GABA, GLUTAMATO)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403049" y="2856723"/>
            <a:ext cx="228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PEPTÍDEOS (Endorfinas, etc.)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9447932" y="2868957"/>
            <a:ext cx="200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OUTROS           (NO, Adenosina)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96807" y="4416168"/>
            <a:ext cx="1583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</a:rPr>
              <a:t>ACETILCOLINA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290886" y="4184384"/>
            <a:ext cx="1583508" cy="725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296652" y="4414882"/>
            <a:ext cx="1583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</a:rPr>
              <a:t>MONOAMINAS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16062" y="5516278"/>
            <a:ext cx="16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SEROTONINA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590355" y="5531667"/>
            <a:ext cx="200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CATECOLAMINAS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377291" y="5429111"/>
            <a:ext cx="200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NORADRENALINA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639841" y="4516754"/>
            <a:ext cx="134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DOPAMINA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532494" y="6217642"/>
            <a:ext cx="156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ADRENALINA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5931546" y="2327461"/>
            <a:ext cx="0" cy="2303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1704284" y="2557778"/>
            <a:ext cx="874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1704284" y="2557778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4589585" y="2578343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7543800" y="2578341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>
            <a:off x="10452673" y="2557778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119758" y="3964667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2891511" y="3964666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1119758" y="3964666"/>
            <a:ext cx="17717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1704284" y="3537346"/>
            <a:ext cx="0" cy="4273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2924494" y="4909943"/>
            <a:ext cx="0" cy="2586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102641" y="5168551"/>
            <a:ext cx="17717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>
            <a:off x="2102641" y="5168551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3863089" y="5168551"/>
            <a:ext cx="0" cy="219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5443728" y="5671107"/>
            <a:ext cx="4711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5953259" y="4664824"/>
            <a:ext cx="0" cy="17220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>
            <a:off x="5953259" y="4664824"/>
            <a:ext cx="424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>
            <a:off x="5961948" y="6386919"/>
            <a:ext cx="424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>
            <a:off x="5953259" y="5678639"/>
            <a:ext cx="424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6322" y="567839"/>
            <a:ext cx="8911687" cy="1280890"/>
          </a:xfrm>
        </p:spPr>
        <p:txBody>
          <a:bodyPr/>
          <a:lstStyle/>
          <a:p>
            <a:r>
              <a:rPr lang="pt-BR" dirty="0" smtClean="0"/>
              <a:t>SEROTONINA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6322" y="1848729"/>
            <a:ext cx="8915400" cy="2382129"/>
          </a:xfrm>
        </p:spPr>
        <p:txBody>
          <a:bodyPr/>
          <a:lstStyle/>
          <a:p>
            <a:r>
              <a:rPr lang="pt-BR" dirty="0" smtClean="0"/>
              <a:t>Derivada do </a:t>
            </a:r>
            <a:r>
              <a:rPr lang="pt-BR" dirty="0" err="1" smtClean="0"/>
              <a:t>triptofano</a:t>
            </a:r>
            <a:r>
              <a:rPr lang="pt-BR" dirty="0" smtClean="0"/>
              <a:t> a serotonina é sintetizada no cérebro e no tubo digestivo e armazenada em plaquetas e no sangue</a:t>
            </a:r>
          </a:p>
          <a:p>
            <a:r>
              <a:rPr lang="pt-BR" dirty="0" smtClean="0"/>
              <a:t>Pode também ser encontrada em muitas plantas, vegetais, frutas, cogumelos</a:t>
            </a:r>
          </a:p>
          <a:p>
            <a:r>
              <a:rPr lang="pt-BR" dirty="0" smtClean="0"/>
              <a:t>Vários fármacos agem nos níveis de serotonina, os quais tem ação favorável em vários tipos de patologias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9772" t="56582" r="31261" b="33877"/>
          <a:stretch/>
        </p:blipFill>
        <p:spPr bwMode="auto">
          <a:xfrm>
            <a:off x="2241233" y="4538956"/>
            <a:ext cx="8098521" cy="1003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diariodigital.sapo.pt/images_content/2015/Seroto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38" y="259741"/>
            <a:ext cx="1891213" cy="14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254" y="567840"/>
            <a:ext cx="8911687" cy="1280890"/>
          </a:xfrm>
        </p:spPr>
        <p:txBody>
          <a:bodyPr/>
          <a:lstStyle/>
          <a:p>
            <a:r>
              <a:rPr lang="pt-BR" dirty="0" smtClean="0"/>
              <a:t>SEROTONINA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8541" y="1950720"/>
            <a:ext cx="8915400" cy="3777622"/>
          </a:xfrm>
        </p:spPr>
        <p:txBody>
          <a:bodyPr/>
          <a:lstStyle/>
          <a:p>
            <a:r>
              <a:rPr lang="pt-BR" dirty="0" smtClean="0"/>
              <a:t>A principal via de metabolismo da 5-HT envolve a </a:t>
            </a:r>
            <a:r>
              <a:rPr lang="pt-BR" dirty="0" err="1" smtClean="0"/>
              <a:t>desaminação</a:t>
            </a:r>
            <a:r>
              <a:rPr lang="pt-BR" dirty="0" smtClean="0"/>
              <a:t> </a:t>
            </a:r>
            <a:r>
              <a:rPr lang="pt-BR" dirty="0" err="1" smtClean="0"/>
              <a:t>oxidativa</a:t>
            </a:r>
            <a:r>
              <a:rPr lang="pt-BR" dirty="0" smtClean="0"/>
              <a:t> pela </a:t>
            </a:r>
            <a:r>
              <a:rPr lang="pt-BR" dirty="0" err="1" smtClean="0"/>
              <a:t>monoaminoxidase</a:t>
            </a:r>
            <a:r>
              <a:rPr lang="pt-BR" dirty="0" smtClean="0"/>
              <a:t> (MAO)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MAO-A</a:t>
            </a:r>
            <a:r>
              <a:rPr lang="pt-BR" dirty="0" smtClean="0"/>
              <a:t>: Possui como substrato essencial a NA e </a:t>
            </a:r>
            <a:r>
              <a:rPr lang="pt-BR" b="1" dirty="0" smtClean="0"/>
              <a:t>5-HT</a:t>
            </a:r>
            <a:r>
              <a:rPr lang="pt-BR" dirty="0" smtClean="0"/>
              <a:t>. Seu bloqueio é desejado paro o tratamento específico da depressão.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MAO-B: Possui como substrato inicial a dopamina. Seu bloqueio é desejado para o tratamento específico da doença de Parkinson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6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7870" t="13177" r="48847" b="10270"/>
          <a:stretch/>
        </p:blipFill>
        <p:spPr bwMode="auto">
          <a:xfrm>
            <a:off x="4104806" y="0"/>
            <a:ext cx="377706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93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6322" y="581906"/>
            <a:ext cx="8911687" cy="1280890"/>
          </a:xfrm>
        </p:spPr>
        <p:txBody>
          <a:bodyPr/>
          <a:lstStyle/>
          <a:p>
            <a:r>
              <a:rPr lang="pt-BR" dirty="0" smtClean="0"/>
              <a:t>SEROTONINA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6322" y="1556825"/>
            <a:ext cx="2995663" cy="581464"/>
          </a:xfrm>
        </p:spPr>
        <p:txBody>
          <a:bodyPr/>
          <a:lstStyle/>
          <a:p>
            <a:r>
              <a:rPr lang="pt-BR" dirty="0" smtClean="0"/>
              <a:t>Tem funções diversas: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1800473"/>
              </p:ext>
            </p:extLst>
          </p:nvPr>
        </p:nvGraphicFramePr>
        <p:xfrm>
          <a:off x="2433711" y="0"/>
          <a:ext cx="10818055" cy="675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7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1692</Words>
  <Application>Microsoft Office PowerPoint</Application>
  <PresentationFormat>Widescreen</PresentationFormat>
  <Paragraphs>232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Century Gothic</vt:lpstr>
      <vt:lpstr>Times New Roman</vt:lpstr>
      <vt:lpstr>Trebuchet MS</vt:lpstr>
      <vt:lpstr>Wingdings</vt:lpstr>
      <vt:lpstr>Wingdings 3</vt:lpstr>
      <vt:lpstr>Cacho</vt:lpstr>
      <vt:lpstr>AULA III -NEUROTRANSMISSORES: SEROTANINA E DOPAMINA </vt:lpstr>
      <vt:lpstr>Sumário</vt:lpstr>
      <vt:lpstr>PRINCÍPIOS DA NEUROTRANSMISSÃO</vt:lpstr>
      <vt:lpstr>Apresentação do PowerPoint</vt:lpstr>
      <vt:lpstr>NEUROTRANSMISSORES</vt:lpstr>
      <vt:lpstr>SEROTONINA</vt:lpstr>
      <vt:lpstr>SEROTONINA</vt:lpstr>
      <vt:lpstr>Apresentação do PowerPoint</vt:lpstr>
      <vt:lpstr>SEROTONINA</vt:lpstr>
      <vt:lpstr>SEROTONINA – FUNÇÕES FISIOLÓGICAS</vt:lpstr>
      <vt:lpstr>Apresentação do PowerPoint</vt:lpstr>
      <vt:lpstr>Apresentação do PowerPoint</vt:lpstr>
      <vt:lpstr>AGONISTAS E ANTAGONISTAS SEROTONINÉRGICOS </vt:lpstr>
      <vt:lpstr>SEROTONINA – USO CLÍNICO</vt:lpstr>
      <vt:lpstr> ANTIDEPRESSIVOS</vt:lpstr>
      <vt:lpstr>ANTIDEPRESSIVOS TRICÍCLICOS </vt:lpstr>
      <vt:lpstr>Inibidores seletivos da receptação de serotonina (ISRS) </vt:lpstr>
      <vt:lpstr>Apresentação do PowerPoint</vt:lpstr>
      <vt:lpstr>Inibidores da monoamina oxidase (iMAO) </vt:lpstr>
      <vt:lpstr>Apresentação do PowerPoint</vt:lpstr>
      <vt:lpstr>Antidepressivos atípicos</vt:lpstr>
      <vt:lpstr>Antieméticos – Antagonistas do receptor 5-HT3</vt:lpstr>
      <vt:lpstr>Apresentação do PowerPoint</vt:lpstr>
      <vt:lpstr>Apresentação do PowerPoint</vt:lpstr>
      <vt:lpstr>DOPAMINA</vt:lpstr>
      <vt:lpstr>Apresentação do PowerPoint</vt:lpstr>
      <vt:lpstr>DOPAMINA</vt:lpstr>
      <vt:lpstr>RECEPTORES DE DOPAMINA</vt:lpstr>
      <vt:lpstr>Apresentação do PowerPoint</vt:lpstr>
      <vt:lpstr>Agonistas dopaminérgicos</vt:lpstr>
      <vt:lpstr>Antagonistas dopaminérgicos</vt:lpstr>
      <vt:lpstr>Apresentação do PowerPoint</vt:lpstr>
      <vt:lpstr>Apresentação do PowerPoint</vt:lpstr>
      <vt:lpstr>Apresentação do PowerPoint</vt:lpstr>
      <vt:lpstr>Antieméticos - Dopamina</vt:lpstr>
      <vt:lpstr>Questões</vt:lpstr>
      <vt:lpstr>Questões</vt:lpstr>
      <vt:lpstr>Questões</vt:lpstr>
      <vt:lpstr>Questões</vt:lpstr>
      <vt:lpstr>Questões</vt:lpstr>
      <vt:lpstr>Questões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III -NEUROTRANSMISSÃO</dc:title>
  <dc:creator>Fabricio_</dc:creator>
  <cp:lastModifiedBy>Fabricio_</cp:lastModifiedBy>
  <cp:revision>47</cp:revision>
  <dcterms:created xsi:type="dcterms:W3CDTF">2016-03-04T16:58:10Z</dcterms:created>
  <dcterms:modified xsi:type="dcterms:W3CDTF">2016-03-05T10:09:35Z</dcterms:modified>
</cp:coreProperties>
</file>